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39"/>
  </p:notesMasterIdLst>
  <p:handoutMasterIdLst>
    <p:handoutMasterId r:id="rId40"/>
  </p:handoutMasterIdLst>
  <p:sldIdLst>
    <p:sldId id="326" r:id="rId2"/>
    <p:sldId id="257" r:id="rId3"/>
    <p:sldId id="328" r:id="rId4"/>
    <p:sldId id="267" r:id="rId5"/>
    <p:sldId id="269" r:id="rId6"/>
    <p:sldId id="327" r:id="rId7"/>
    <p:sldId id="616" r:id="rId8"/>
    <p:sldId id="275" r:id="rId9"/>
    <p:sldId id="621" r:id="rId10"/>
    <p:sldId id="329" r:id="rId11"/>
    <p:sldId id="315" r:id="rId12"/>
    <p:sldId id="563" r:id="rId13"/>
    <p:sldId id="511" r:id="rId14"/>
    <p:sldId id="530" r:id="rId15"/>
    <p:sldId id="591" r:id="rId16"/>
    <p:sldId id="537" r:id="rId17"/>
    <p:sldId id="611" r:id="rId18"/>
    <p:sldId id="513" r:id="rId19"/>
    <p:sldId id="514" r:id="rId20"/>
    <p:sldId id="612" r:id="rId21"/>
    <p:sldId id="618" r:id="rId22"/>
    <p:sldId id="617" r:id="rId23"/>
    <p:sldId id="614" r:id="rId24"/>
    <p:sldId id="622" r:id="rId25"/>
    <p:sldId id="623" r:id="rId26"/>
    <p:sldId id="619" r:id="rId27"/>
    <p:sldId id="625" r:id="rId28"/>
    <p:sldId id="624" r:id="rId29"/>
    <p:sldId id="515" r:id="rId30"/>
    <p:sldId id="331" r:id="rId31"/>
    <p:sldId id="305" r:id="rId32"/>
    <p:sldId id="306" r:id="rId33"/>
    <p:sldId id="307" r:id="rId34"/>
    <p:sldId id="540" r:id="rId35"/>
    <p:sldId id="332" r:id="rId36"/>
    <p:sldId id="274" r:id="rId37"/>
    <p:sldId id="615" r:id="rId38"/>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FE78"/>
    <a:srgbClr val="005410"/>
    <a:srgbClr val="C0BFFF"/>
    <a:srgbClr val="009900"/>
    <a:srgbClr val="FF00FF"/>
    <a:srgbClr val="B9E8FF"/>
    <a:srgbClr val="F14343"/>
    <a:srgbClr val="6BFDD7"/>
    <a:srgbClr val="6AFE9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365" autoAdjust="0"/>
    <p:restoredTop sz="57333" autoAdjust="0"/>
  </p:normalViewPr>
  <p:slideViewPr>
    <p:cSldViewPr snapToGrid="0">
      <p:cViewPr varScale="1">
        <p:scale>
          <a:sx n="71" d="100"/>
          <a:sy n="71" d="100"/>
        </p:scale>
        <p:origin x="1230" y="66"/>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7/2/2022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17</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527818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there are lots of big flocs?</a:t>
            </a:r>
          </a:p>
          <a:p>
            <a:r>
              <a:rPr lang="en-US" dirty="0"/>
              <a:t>How might we get a suspension with lots of big flocs?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49830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Imagine multiple carnival rides right next to each other and the people are no longer constrained by the walls. This is the case of inertia being super important. How might collisions occur between people? What happens to the rate of collisions if we increase the number of people on each ride?</a:t>
            </a:r>
          </a:p>
          <a:p>
            <a:endParaRPr lang="en-US" dirty="0"/>
          </a:p>
          <a:p>
            <a:r>
              <a:rPr lang="en-US" dirty="0"/>
              <a:t>&lt;iframe width="791" height="445" </a:t>
            </a:r>
            <a:r>
              <a:rPr lang="en-US" dirty="0" err="1"/>
              <a:t>src</a:t>
            </a:r>
            <a:r>
              <a:rPr lang="en-US" dirty="0"/>
              <a:t>="https://www.youtube.com/embed/YdvxHETmbBc?autoplay=1&amp;mute=1&amp;start=319&amp;end=349"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2546224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to the number of collisions if we increase the number of particles?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2078702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we increase the number of big flocs in a suspension?  </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="https://www.youtube.com/embed/NSe3TFLYcO8?autoplay=1&amp;mute=1"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24</a:t>
            </a:fld>
            <a:endParaRPr lang="en-US"/>
          </a:p>
        </p:txBody>
      </p:sp>
    </p:spTree>
    <p:extLst>
      <p:ext uri="{BB962C8B-B14F-4D97-AF65-F5344CB8AC3E}">
        <p14:creationId xmlns:p14="http://schemas.microsoft.com/office/powerpoint/2010/main" val="21405550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86570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extremes</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22465444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extremes</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477879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769754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field where progress has been very slow over the past century. A key factor is that new insights required a combination of fluid dynamics and chemistry</a:t>
            </a:r>
          </a:p>
        </p:txBody>
      </p:sp>
      <p:sp>
        <p:nvSpPr>
          <p:cNvPr id="4" name="Slide Number Placeholder 3"/>
          <p:cNvSpPr>
            <a:spLocks noGrp="1"/>
          </p:cNvSpPr>
          <p:nvPr>
            <p:ph type="sldNum" sz="quarter" idx="5"/>
          </p:nvPr>
        </p:nvSpPr>
        <p:spPr/>
        <p:txBody>
          <a:bodyPr/>
          <a:lstStyle/>
          <a:p>
            <a:fld id="{95044064-64A6-40ED-97A8-B308457DE91E}" type="slidenum">
              <a:rPr lang="en-US" smtClean="0"/>
              <a:pPr/>
              <a:t>30</a:t>
            </a:fld>
            <a:endParaRPr lang="en-US"/>
          </a:p>
        </p:txBody>
      </p:sp>
    </p:spTree>
    <p:extLst>
      <p:ext uri="{BB962C8B-B14F-4D97-AF65-F5344CB8AC3E}">
        <p14:creationId xmlns:p14="http://schemas.microsoft.com/office/powerpoint/2010/main" val="96455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31</a:t>
            </a:fld>
            <a:endParaRPr lang="en-US"/>
          </a:p>
        </p:txBody>
      </p:sp>
    </p:spTree>
    <p:extLst>
      <p:ext uri="{BB962C8B-B14F-4D97-AF65-F5344CB8AC3E}">
        <p14:creationId xmlns:p14="http://schemas.microsoft.com/office/powerpoint/2010/main" val="2068770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33</a:t>
            </a:fld>
            <a:endParaRPr lang="en-US"/>
          </a:p>
        </p:txBody>
      </p:sp>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p:txBody>
          <a:bodyPr/>
          <a:lstStyle/>
          <a:p>
            <a:pPr marL="139700" indent="0">
              <a:buNone/>
            </a:pPr>
            <a:r>
              <a:rPr lang="en-US" noProof="0" dirty="0"/>
              <a:t>This insight is key. Otherwise</a:t>
            </a:r>
            <a:r>
              <a:rPr lang="en-US" baseline="0" noProof="0" dirty="0"/>
              <a:t> highly turbid water would be predicted to produce super clean settled water!</a:t>
            </a:r>
          </a:p>
          <a:p>
            <a:pPr marL="139700" indent="0">
              <a:buNone/>
            </a:pPr>
            <a:endParaRPr lang="en-US" baseline="0" noProof="0" dirty="0"/>
          </a:p>
          <a:p>
            <a:pPr marL="139700" indent="0">
              <a:buNone/>
            </a:pPr>
            <a:r>
              <a:rPr lang="en-US" baseline="0" noProof="0" dirty="0"/>
              <a:t>Turbulence provides mixing at a big scale, viscous dominated fluid deformation provides final transport to collide</a:t>
            </a:r>
            <a:endParaRPr lang="en-US" noProof="0" dirty="0"/>
          </a:p>
        </p:txBody>
      </p:sp>
    </p:spTree>
    <p:extLst>
      <p:ext uri="{BB962C8B-B14F-4D97-AF65-F5344CB8AC3E}">
        <p14:creationId xmlns:p14="http://schemas.microsoft.com/office/powerpoint/2010/main" val="543940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Coagulant nanoparticles are far smaller than the clay particles they attach to. So how are they transported to make the connection???</a:t>
            </a:r>
          </a:p>
        </p:txBody>
      </p:sp>
      <p:sp>
        <p:nvSpPr>
          <p:cNvPr id="4" name="Slide Number Placeholder 3"/>
          <p:cNvSpPr>
            <a:spLocks noGrp="1"/>
          </p:cNvSpPr>
          <p:nvPr>
            <p:ph type="sldNum" sz="quarter" idx="5"/>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5380974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4</a:t>
            </a:fld>
            <a:endParaRPr lang="en-US"/>
          </a:p>
        </p:txBody>
      </p:sp>
      <p:sp>
        <p:nvSpPr>
          <p:cNvPr id="136194" name="Rectangle 2"/>
          <p:cNvSpPr>
            <a:spLocks noGrp="1" noRot="1" noChangeAspect="1" noChangeArrowheads="1" noTextEdit="1"/>
          </p:cNvSpPr>
          <p:nvPr>
            <p:ph type="sldImg"/>
          </p:nvPr>
        </p:nvSpPr>
        <p:spPr>
          <a:xfrm>
            <a:off x="457200" y="720725"/>
            <a:ext cx="6400800" cy="3600450"/>
          </a:xfrm>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5</a:t>
            </a:fld>
            <a:endParaRPr lang="en-US"/>
          </a:p>
        </p:txBody>
      </p:sp>
      <p:sp>
        <p:nvSpPr>
          <p:cNvPr id="101378" name="Rectangle 2"/>
          <p:cNvSpPr>
            <a:spLocks noGrp="1" noRot="1" noChangeAspect="1" noChangeArrowheads="1" noTextEdit="1"/>
          </p:cNvSpPr>
          <p:nvPr>
            <p:ph type="sldImg"/>
          </p:nvPr>
        </p:nvSpPr>
        <p:spPr>
          <a:xfrm>
            <a:off x="457200" y="720725"/>
            <a:ext cx="6400800" cy="3600450"/>
          </a:xfrm>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8</a:t>
            </a:fld>
            <a:endParaRPr lang="en-US"/>
          </a:p>
        </p:txBody>
      </p:sp>
      <p:sp>
        <p:nvSpPr>
          <p:cNvPr id="66562" name="Rectangle 2"/>
          <p:cNvSpPr>
            <a:spLocks noGrp="1" noRot="1" noChangeAspect="1" noChangeArrowheads="1" noTextEdit="1"/>
          </p:cNvSpPr>
          <p:nvPr>
            <p:ph type="sldImg"/>
          </p:nvPr>
        </p:nvSpPr>
        <p:spPr>
          <a:xfrm>
            <a:off x="141288" y="768350"/>
            <a:ext cx="6821487" cy="3838575"/>
          </a:xfrm>
          <a:ln/>
        </p:spPr>
      </p:sp>
      <p:sp>
        <p:nvSpPr>
          <p:cNvPr id="66563" name="Rectangle 3"/>
          <p:cNvSpPr>
            <a:spLocks noGrp="1" noChangeArrowheads="1"/>
          </p:cNvSpPr>
          <p:nvPr>
            <p:ph type="body" idx="1"/>
          </p:nvPr>
        </p:nvSpPr>
        <p:spPr/>
        <p:txBody>
          <a:bodyPr/>
          <a:lstStyle/>
          <a:p>
            <a:r>
              <a:rPr lang="en-US" dirty="0"/>
              <a:t>Deriving the equations</a:t>
            </a:r>
            <a:r>
              <a:rPr lang="en-US" baseline="0" dirty="0"/>
              <a:t> that show what matters is a useful skill in design. I’m currently working on designing our stacked rapid sand filters and I went through a long derivation to determine the size of the pipes needed for the filter. And then I looked at the equation and realized that I could get better results if I changed my assumptions about how the filter would be built! If I had done an iterative or numerical analysis I would have missed that insight!</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https://www.youtube.com/watch?v=oHcKJD_OdfI</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="https://www.youtube.com/embed/oHcKJD_OdfI?autoplay=1&amp;start=285&amp;end=360"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67503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4187223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11</a:t>
            </a:fld>
            <a:endParaRPr lang="en-US"/>
          </a:p>
        </p:txBody>
      </p:sp>
      <p:sp>
        <p:nvSpPr>
          <p:cNvPr id="154626" name="Rectangle 2"/>
          <p:cNvSpPr>
            <a:spLocks noGrp="1" noRot="1" noChangeAspect="1" noChangeArrowheads="1" noTextEdit="1"/>
          </p:cNvSpPr>
          <p:nvPr>
            <p:ph type="sldImg"/>
          </p:nvPr>
        </p:nvSpPr>
        <p:spPr>
          <a:xfrm>
            <a:off x="141288" y="768350"/>
            <a:ext cx="6821487" cy="3838575"/>
          </a:xfrm>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12</a:t>
            </a:fld>
            <a:endParaRPr lang="en-US"/>
          </a:p>
        </p:txBody>
      </p:sp>
      <p:sp>
        <p:nvSpPr>
          <p:cNvPr id="74754" name="Rectangle 2"/>
          <p:cNvSpPr>
            <a:spLocks noGrp="1" noRot="1" noChangeAspect="1" noChangeArrowheads="1" noTextEdit="1"/>
          </p:cNvSpPr>
          <p:nvPr>
            <p:ph type="sldImg"/>
          </p:nvPr>
        </p:nvSpPr>
        <p:spPr>
          <a:xfrm>
            <a:off x="139700" y="768350"/>
            <a:ext cx="6819900"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ideo" Target="https://www.youtube.com/embed/YdvxHETmbBc?autoplay=1&amp;mute=1&amp;start=319&amp;end=349" TargetMode="External"/><Relationship Id="rId5" Type="http://schemas.openxmlformats.org/officeDocument/2006/relationships/image" Target="../media/image34.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image" Target="../media/image3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5.png"/><Relationship Id="rId5" Type="http://schemas.openxmlformats.org/officeDocument/2006/relationships/notesSlide" Target="../notesSlides/notesSlide17.xml"/><Relationship Id="rId4"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NSe3TFLYcO8?autoplay=1&amp;mute=1" TargetMode="External"/><Relationship Id="rId5" Type="http://schemas.openxmlformats.org/officeDocument/2006/relationships/image" Target="../media/image3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41.pn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18" Type="http://schemas.openxmlformats.org/officeDocument/2006/relationships/image" Target="../media/image5.png"/><Relationship Id="rId26" Type="http://schemas.openxmlformats.org/officeDocument/2006/relationships/image" Target="../media/image13.png"/><Relationship Id="rId3" Type="http://schemas.openxmlformats.org/officeDocument/2006/relationships/tags" Target="../tags/tag3.xml"/><Relationship Id="rId21" Type="http://schemas.openxmlformats.org/officeDocument/2006/relationships/image" Target="../media/image8.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4.png"/><Relationship Id="rId25" Type="http://schemas.openxmlformats.org/officeDocument/2006/relationships/image" Target="../media/image12.png"/><Relationship Id="rId2" Type="http://schemas.openxmlformats.org/officeDocument/2006/relationships/tags" Target="../tags/tag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1.png"/><Relationship Id="rId5" Type="http://schemas.openxmlformats.org/officeDocument/2006/relationships/tags" Target="../tags/tag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tags" Target="../tags/tag10.xml"/><Relationship Id="rId19" Type="http://schemas.openxmlformats.org/officeDocument/2006/relationships/image" Target="../media/image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3.xml"/><Relationship Id="rId22"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7.png"/><Relationship Id="rId3" Type="http://schemas.openxmlformats.org/officeDocument/2006/relationships/tags" Target="../tags/tag14.xml"/><Relationship Id="rId7" Type="http://schemas.openxmlformats.org/officeDocument/2006/relationships/notesSlide" Target="../notesSlides/notesSlide4.xml"/><Relationship Id="rId12"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vmlDrawing" Target="../drawings/vmlDrawing1.vml"/><Relationship Id="rId6" Type="http://schemas.openxmlformats.org/officeDocument/2006/relationships/slideLayout" Target="../slideLayouts/slideLayout5.xml"/><Relationship Id="rId11" Type="http://schemas.openxmlformats.org/officeDocument/2006/relationships/image" Target="../media/image10.png"/><Relationship Id="rId5" Type="http://schemas.openxmlformats.org/officeDocument/2006/relationships/tags" Target="../tags/tag16.xml"/><Relationship Id="rId10" Type="http://schemas.openxmlformats.org/officeDocument/2006/relationships/image" Target="../media/image15.png"/><Relationship Id="rId4" Type="http://schemas.openxmlformats.org/officeDocument/2006/relationships/tags" Target="../tags/tag15.xml"/><Relationship Id="rId9" Type="http://schemas.openxmlformats.org/officeDocument/2006/relationships/image" Target="../media/image14.emf"/><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oHcKJD_OdfI?autoplay=1&amp;start=285&amp;end=360" TargetMode="Externa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3" name="Subtitle 2">
            <a:extLst>
              <a:ext uri="{FF2B5EF4-FFF2-40B4-BE49-F238E27FC236}">
                <a16:creationId xmlns:a16="http://schemas.microsoft.com/office/drawing/2014/main" id="{805DCD93-2B55-4627-B4FB-8AD3C9C6D434}"/>
              </a:ext>
            </a:extLst>
          </p:cNvPr>
          <p:cNvSpPr>
            <a:spLocks noGrp="1"/>
          </p:cNvSpPr>
          <p:nvPr>
            <p:ph type="subTitle" idx="1"/>
          </p:nvPr>
        </p:nvSpPr>
        <p:spPr/>
        <p:txBody>
          <a:bodyPr/>
          <a:lstStyle/>
          <a:p>
            <a:endParaRPr lang="en-US"/>
          </a:p>
        </p:txBody>
      </p:sp>
      <p:sp>
        <p:nvSpPr>
          <p:cNvPr id="44035" name="Rectangle 2"/>
          <p:cNvSpPr>
            <a:spLocks noGrp="1" noChangeArrowheads="1"/>
          </p:cNvSpPr>
          <p:nvPr>
            <p:ph type="ctrTitle" sz="quarter"/>
          </p:nvPr>
        </p:nvSpPr>
        <p:spPr/>
        <p:txBody>
          <a:bodyPr/>
          <a:lstStyle/>
          <a:p>
            <a:r>
              <a:rPr lang="en-US" dirty="0"/>
              <a:t>Flocculation Introduction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9A00-82C4-4868-920F-02716CC312E3}"/>
              </a:ext>
            </a:extLst>
          </p:cNvPr>
          <p:cNvSpPr>
            <a:spLocks noGrp="1"/>
          </p:cNvSpPr>
          <p:nvPr>
            <p:ph type="title"/>
          </p:nvPr>
        </p:nvSpPr>
        <p:spPr/>
        <p:txBody>
          <a:bodyPr/>
          <a:lstStyle/>
          <a:p>
            <a:r>
              <a:rPr lang="en-US" dirty="0"/>
              <a:t>Flocculation</a:t>
            </a:r>
          </a:p>
        </p:txBody>
      </p:sp>
      <p:sp>
        <p:nvSpPr>
          <p:cNvPr id="3" name="Content Placeholder 2">
            <a:extLst>
              <a:ext uri="{FF2B5EF4-FFF2-40B4-BE49-F238E27FC236}">
                <a16:creationId xmlns:a16="http://schemas.microsoft.com/office/drawing/2014/main" id="{BAA3EAF3-C36C-4201-B32C-B79DF110BA11}"/>
              </a:ext>
            </a:extLst>
          </p:cNvPr>
          <p:cNvSpPr>
            <a:spLocks noGrp="1"/>
          </p:cNvSpPr>
          <p:nvPr>
            <p:ph idx="1"/>
          </p:nvPr>
        </p:nvSpPr>
        <p:spPr/>
        <p:txBody>
          <a:bodyPr/>
          <a:lstStyle/>
          <a:p>
            <a:r>
              <a:rPr lang="en-US" dirty="0"/>
              <a:t>A process where we create the conditions so that particles can attach to each other</a:t>
            </a:r>
          </a:p>
          <a:p>
            <a:r>
              <a:rPr lang="en-US" dirty="0"/>
              <a:t>Requires two things</a:t>
            </a:r>
          </a:p>
          <a:p>
            <a:pPr lvl="1"/>
            <a:r>
              <a:rPr lang="en-US" dirty="0"/>
              <a:t>Transport</a:t>
            </a:r>
          </a:p>
          <a:p>
            <a:pPr lvl="2"/>
            <a:endParaRPr lang="en-US" dirty="0"/>
          </a:p>
          <a:p>
            <a:pPr lvl="1"/>
            <a:r>
              <a:rPr lang="en-US" dirty="0"/>
              <a:t>Attachment (we will cover this next)</a:t>
            </a:r>
          </a:p>
          <a:p>
            <a:pPr lvl="2"/>
            <a:r>
              <a:rPr lang="en-US" dirty="0"/>
              <a:t>The point of contact must be sticky</a:t>
            </a:r>
          </a:p>
          <a:p>
            <a:r>
              <a:rPr lang="en-US" dirty="0"/>
              <a:t>The goal of flocculation is to have all particles attach to each other and form flocs that settle faster</a:t>
            </a:r>
          </a:p>
          <a:p>
            <a:endParaRPr lang="en-US" dirty="0"/>
          </a:p>
          <a:p>
            <a:pPr lvl="2"/>
            <a:endParaRPr lang="en-US" dirty="0"/>
          </a:p>
        </p:txBody>
      </p:sp>
    </p:spTree>
    <p:extLst>
      <p:ext uri="{BB962C8B-B14F-4D97-AF65-F5344CB8AC3E}">
        <p14:creationId xmlns:p14="http://schemas.microsoft.com/office/powerpoint/2010/main" val="18149474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7776382"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8431217"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9007128"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9240948"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9455631"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10321046"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560449" y="3033157"/>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9854169"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10112169"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9112811"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9629611"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8445271"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8638222"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9557615"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10629210"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9297766"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10504305"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9603631"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10657834"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799" y="1764030"/>
            <a:ext cx="10424151"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             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719743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5260137" y="6246949"/>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520131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533180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5156030"/>
              </p:ext>
            </p:extLst>
          </p:nvPr>
        </p:nvGraphicFramePr>
        <p:xfrm>
          <a:off x="1874518" y="3546352"/>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873781" y="6457890"/>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3799192" y="5341501"/>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2" y="153785"/>
            <a:ext cx="11176907"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chlorohydrate</a:t>
            </a:r>
            <a:r>
              <a:rPr lang="en-US" sz="2800" dirty="0"/>
              <a:t> (ACH) – would be useful for treating water with very low ANC</a:t>
            </a:r>
          </a:p>
        </p:txBody>
      </p:sp>
      <p:sp>
        <p:nvSpPr>
          <p:cNvPr id="5" name="Rectangle 4"/>
          <p:cNvSpPr/>
          <p:nvPr/>
        </p:nvSpPr>
        <p:spPr>
          <a:xfrm>
            <a:off x="1698171" y="6097490"/>
            <a:ext cx="10297886" cy="523220"/>
          </a:xfrm>
          <a:prstGeom prst="rect">
            <a:avLst/>
          </a:prstGeom>
        </p:spPr>
        <p:txBody>
          <a:bodyPr wrap="square">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11259004" y="-3989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8650175" y="320040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9420889" y="4786032"/>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7326022" y="4243156"/>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7783872" y="38545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7140485" y="227076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7533455" y="477882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7519320" y="351064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29502" y="205767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8168096" y="327687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8126186" y="4301774"/>
            <a:ext cx="1993174" cy="954107"/>
          </a:xfrm>
          <a:prstGeom prst="rect">
            <a:avLst/>
          </a:prstGeom>
          <a:noFill/>
        </p:spPr>
        <p:txBody>
          <a:bodyPr wrap="square" rtlCol="0">
            <a:spAutoFit/>
          </a:bodyPr>
          <a:lstStyle/>
          <a:p>
            <a:r>
              <a:rPr lang="en-US" dirty="0"/>
              <a:t>Coagulant nanoparticle</a:t>
            </a:r>
          </a:p>
        </p:txBody>
      </p:sp>
      <p:cxnSp>
        <p:nvCxnSpPr>
          <p:cNvPr id="4" name="Straight Arrow Connector 3"/>
          <p:cNvCxnSpPr>
            <a:stCxn id="10" idx="1"/>
          </p:cNvCxnSpPr>
          <p:nvPr/>
        </p:nvCxnSpPr>
        <p:spPr>
          <a:xfrm flipH="1">
            <a:off x="7563079" y="477882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547602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547602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1843251" y="142159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567582" y="446966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2829142" y="325292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547602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547602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2165036" y="536698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Natural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Options for separating contaminants from water</a:t>
            </a:r>
          </a:p>
          <a:p>
            <a:r>
              <a:rPr lang="en-US" dirty="0"/>
              <a:t>Sedimentation doesn’t remove pathogens fast enough!</a:t>
            </a:r>
          </a:p>
          <a:p>
            <a:r>
              <a:rPr lang="en-US" dirty="0"/>
              <a:t>Ganging up on gravity (flocculation)</a:t>
            </a:r>
          </a:p>
          <a:p>
            <a:r>
              <a:rPr lang="en-US" dirty="0"/>
              <a:t>Sticky nanoparticles</a:t>
            </a:r>
          </a:p>
          <a:p>
            <a:endParaRPr lang="en-US" dirty="0"/>
          </a:p>
          <a:p>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DD96-0129-4CB4-9757-0A15D1A709FE}"/>
              </a:ext>
            </a:extLst>
          </p:cNvPr>
          <p:cNvSpPr>
            <a:spLocks noGrp="1"/>
          </p:cNvSpPr>
          <p:nvPr>
            <p:ph type="title"/>
          </p:nvPr>
        </p:nvSpPr>
        <p:spPr/>
        <p:txBody>
          <a:bodyPr/>
          <a:lstStyle/>
          <a:p>
            <a:r>
              <a:rPr lang="en-US" dirty="0"/>
              <a:t>Transport processes to create collisions between particles (clay and pathogens) </a:t>
            </a:r>
          </a:p>
        </p:txBody>
      </p:sp>
      <p:graphicFrame>
        <p:nvGraphicFramePr>
          <p:cNvPr id="4" name="Content Placeholder 3">
            <a:extLst>
              <a:ext uri="{FF2B5EF4-FFF2-40B4-BE49-F238E27FC236}">
                <a16:creationId xmlns:a16="http://schemas.microsoft.com/office/drawing/2014/main" id="{95836160-9DCF-4AF4-BF95-90DAB184A035}"/>
              </a:ext>
            </a:extLst>
          </p:cNvPr>
          <p:cNvGraphicFramePr>
            <a:graphicFrameLocks noGrp="1"/>
          </p:cNvGraphicFramePr>
          <p:nvPr>
            <p:ph idx="1"/>
            <p:extLst>
              <p:ext uri="{D42A27DB-BD31-4B8C-83A1-F6EECF244321}">
                <p14:modId xmlns:p14="http://schemas.microsoft.com/office/powerpoint/2010/main" val="1446301960"/>
              </p:ext>
            </p:extLst>
          </p:nvPr>
        </p:nvGraphicFramePr>
        <p:xfrm>
          <a:off x="1534886" y="1600200"/>
          <a:ext cx="10226902" cy="3845560"/>
        </p:xfrm>
        <a:graphic>
          <a:graphicData uri="http://schemas.openxmlformats.org/drawingml/2006/table">
            <a:tbl>
              <a:tblPr firstRow="1" bandRow="1">
                <a:tableStyleId>{5C22544A-7EE6-4342-B048-85BDC9FD1C3A}</a:tableStyleId>
              </a:tblPr>
              <a:tblGrid>
                <a:gridCol w="5113451">
                  <a:extLst>
                    <a:ext uri="{9D8B030D-6E8A-4147-A177-3AD203B41FA5}">
                      <a16:colId xmlns:a16="http://schemas.microsoft.com/office/drawing/2014/main" val="64524318"/>
                    </a:ext>
                  </a:extLst>
                </a:gridCol>
                <a:gridCol w="5113451">
                  <a:extLst>
                    <a:ext uri="{9D8B030D-6E8A-4147-A177-3AD203B41FA5}">
                      <a16:colId xmlns:a16="http://schemas.microsoft.com/office/drawing/2014/main" val="379055381"/>
                    </a:ext>
                  </a:extLst>
                </a:gridCol>
              </a:tblGrid>
              <a:tr h="370840">
                <a:tc>
                  <a:txBody>
                    <a:bodyPr/>
                    <a:lstStyle/>
                    <a:p>
                      <a:r>
                        <a:rPr lang="en-US" dirty="0"/>
                        <a:t>Transport mechanism</a:t>
                      </a:r>
                    </a:p>
                  </a:txBody>
                  <a:tcPr/>
                </a:tc>
                <a:tc>
                  <a:txBody>
                    <a:bodyPr/>
                    <a:lstStyle/>
                    <a:p>
                      <a:r>
                        <a:rPr lang="en-US" dirty="0"/>
                        <a:t>Underlying force</a:t>
                      </a:r>
                    </a:p>
                  </a:txBody>
                  <a:tcPr/>
                </a:tc>
                <a:extLst>
                  <a:ext uri="{0D108BD9-81ED-4DB2-BD59-A6C34878D82A}">
                    <a16:rowId xmlns:a16="http://schemas.microsoft.com/office/drawing/2014/main" val="892755043"/>
                  </a:ext>
                </a:extLst>
              </a:tr>
              <a:tr h="370840">
                <a:tc>
                  <a:txBody>
                    <a:bodyPr/>
                    <a:lstStyle/>
                    <a:p>
                      <a:r>
                        <a:rPr lang="en-US" dirty="0"/>
                        <a:t>Differential sedimentation (larger particles settle faster)</a:t>
                      </a:r>
                    </a:p>
                    <a:p>
                      <a:endParaRPr lang="en-US" dirty="0"/>
                    </a:p>
                  </a:txBody>
                  <a:tcPr/>
                </a:tc>
                <a:tc>
                  <a:txBody>
                    <a:bodyPr/>
                    <a:lstStyle/>
                    <a:p>
                      <a:r>
                        <a:rPr lang="en-US" dirty="0"/>
                        <a:t>Gravity winning over viscosity</a:t>
                      </a:r>
                    </a:p>
                  </a:txBody>
                  <a:tcPr/>
                </a:tc>
                <a:extLst>
                  <a:ext uri="{0D108BD9-81ED-4DB2-BD59-A6C34878D82A}">
                    <a16:rowId xmlns:a16="http://schemas.microsoft.com/office/drawing/2014/main" val="1900673151"/>
                  </a:ext>
                </a:extLst>
              </a:tr>
              <a:tr h="370840">
                <a:tc>
                  <a:txBody>
                    <a:bodyPr/>
                    <a:lstStyle/>
                    <a:p>
                      <a:r>
                        <a:rPr lang="en-US" dirty="0"/>
                        <a:t>Turbulent mixing</a:t>
                      </a:r>
                    </a:p>
                    <a:p>
                      <a:endParaRPr lang="en-US" dirty="0"/>
                    </a:p>
                  </a:txBody>
                  <a:tcPr/>
                </a:tc>
                <a:tc>
                  <a:txBody>
                    <a:bodyPr/>
                    <a:lstStyle/>
                    <a:p>
                      <a:r>
                        <a:rPr lang="en-US" dirty="0"/>
                        <a:t>Inertia winning over viscosity</a:t>
                      </a:r>
                    </a:p>
                  </a:txBody>
                  <a:tcPr/>
                </a:tc>
                <a:extLst>
                  <a:ext uri="{0D108BD9-81ED-4DB2-BD59-A6C34878D82A}">
                    <a16:rowId xmlns:a16="http://schemas.microsoft.com/office/drawing/2014/main" val="697936248"/>
                  </a:ext>
                </a:extLst>
              </a:tr>
              <a:tr h="370840">
                <a:tc>
                  <a:txBody>
                    <a:bodyPr/>
                    <a:lstStyle/>
                    <a:p>
                      <a:pPr marL="0" algn="l" defTabSz="914400" rtl="0" eaLnBrk="1" latinLnBrk="0" hangingPunct="1"/>
                      <a:r>
                        <a:rPr lang="en-US" sz="1800" kern="1200" dirty="0">
                          <a:solidFill>
                            <a:schemeClr val="dk1"/>
                          </a:solidFill>
                          <a:latin typeface="+mn-lt"/>
                          <a:ea typeface="+mn-ea"/>
                          <a:cs typeface="+mn-cs"/>
                        </a:rPr>
                        <a:t>Viscous shear (fluid deformation) </a:t>
                      </a:r>
                    </a:p>
                    <a:p>
                      <a:pPr marL="0" algn="l" defTabSz="914400" rtl="0" eaLnBrk="1" latinLnBrk="0" hangingPunct="1"/>
                      <a:endParaRPr lang="en-US" sz="1800" kern="1200" dirty="0">
                        <a:solidFill>
                          <a:schemeClr val="dk1"/>
                        </a:solidFill>
                        <a:latin typeface="+mn-lt"/>
                        <a:ea typeface="+mn-ea"/>
                        <a:cs typeface="+mn-cs"/>
                      </a:endParaRPr>
                    </a:p>
                  </a:txBody>
                  <a:tcPr>
                    <a:solidFill>
                      <a:schemeClr val="tx2">
                        <a:lumMod val="10000"/>
                        <a:lumOff val="90000"/>
                      </a:schemeClr>
                    </a:solidFill>
                  </a:tcPr>
                </a:tc>
                <a:tc>
                  <a:txBody>
                    <a:bodyPr/>
                    <a:lstStyle/>
                    <a:p>
                      <a:pPr marL="0" algn="l" defTabSz="914400" rtl="0" eaLnBrk="1" latinLnBrk="0" hangingPunct="1"/>
                      <a:r>
                        <a:rPr lang="en-US" sz="1800" kern="1200" dirty="0">
                          <a:solidFill>
                            <a:schemeClr val="dk1"/>
                          </a:solidFill>
                          <a:latin typeface="+mn-lt"/>
                          <a:ea typeface="+mn-ea"/>
                          <a:cs typeface="+mn-cs"/>
                        </a:rPr>
                        <a:t>Shear stress winning over viscosity</a:t>
                      </a:r>
                    </a:p>
                  </a:txBody>
                  <a:tcPr>
                    <a:solidFill>
                      <a:schemeClr val="tx2">
                        <a:lumMod val="10000"/>
                        <a:lumOff val="90000"/>
                      </a:schemeClr>
                    </a:solidFill>
                  </a:tcPr>
                </a:tc>
                <a:extLst>
                  <a:ext uri="{0D108BD9-81ED-4DB2-BD59-A6C34878D82A}">
                    <a16:rowId xmlns:a16="http://schemas.microsoft.com/office/drawing/2014/main" val="3260143304"/>
                  </a:ext>
                </a:extLst>
              </a:tr>
              <a:tr h="370840">
                <a:tc>
                  <a:txBody>
                    <a:bodyPr/>
                    <a:lstStyle/>
                    <a:p>
                      <a:r>
                        <a:rPr lang="en-US" dirty="0"/>
                        <a:t>Molecular diffusion</a:t>
                      </a:r>
                    </a:p>
                    <a:p>
                      <a:endParaRPr lang="en-US" dirty="0"/>
                    </a:p>
                  </a:txBody>
                  <a:tcPr/>
                </a:tc>
                <a:tc>
                  <a:txBody>
                    <a:bodyPr/>
                    <a:lstStyle/>
                    <a:p>
                      <a:r>
                        <a:rPr lang="en-US" dirty="0"/>
                        <a:t>Molecular thermal energy winning over viscosity</a:t>
                      </a:r>
                    </a:p>
                  </a:txBody>
                  <a:tcPr/>
                </a:tc>
                <a:extLst>
                  <a:ext uri="{0D108BD9-81ED-4DB2-BD59-A6C34878D82A}">
                    <a16:rowId xmlns:a16="http://schemas.microsoft.com/office/drawing/2014/main" val="1282895699"/>
                  </a:ext>
                </a:extLst>
              </a:tr>
              <a:tr h="370840">
                <a:tc>
                  <a:txBody>
                    <a:bodyPr/>
                    <a:lstStyle/>
                    <a:p>
                      <a:r>
                        <a:rPr lang="en-US" dirty="0"/>
                        <a:t>Molecular forces (Van der Waals force etc.)</a:t>
                      </a:r>
                    </a:p>
                    <a:p>
                      <a:endParaRPr lang="en-US" dirty="0"/>
                    </a:p>
                  </a:txBody>
                  <a:tcPr/>
                </a:tc>
                <a:tc>
                  <a:txBody>
                    <a:bodyPr/>
                    <a:lstStyle/>
                    <a:p>
                      <a:r>
                        <a:rPr lang="en-US" dirty="0"/>
                        <a:t>Molecular force winning over viscosity</a:t>
                      </a:r>
                    </a:p>
                  </a:txBody>
                  <a:tcPr/>
                </a:tc>
                <a:extLst>
                  <a:ext uri="{0D108BD9-81ED-4DB2-BD59-A6C34878D82A}">
                    <a16:rowId xmlns:a16="http://schemas.microsoft.com/office/drawing/2014/main" val="2224769635"/>
                  </a:ext>
                </a:extLst>
              </a:tr>
            </a:tbl>
          </a:graphicData>
        </a:graphic>
      </p:graphicFrame>
      <p:pic>
        <p:nvPicPr>
          <p:cNvPr id="3" name="Picture 2">
            <a:extLst>
              <a:ext uri="{FF2B5EF4-FFF2-40B4-BE49-F238E27FC236}">
                <a16:creationId xmlns:a16="http://schemas.microsoft.com/office/drawing/2014/main" id="{15CC2A87-63CB-481C-8957-E6E838D7EE1C}"/>
              </a:ext>
            </a:extLst>
          </p:cNvPr>
          <p:cNvPicPr>
            <a:picLocks noChangeAspect="1"/>
          </p:cNvPicPr>
          <p:nvPr/>
        </p:nvPicPr>
        <p:blipFill>
          <a:blip r:embed="rId3"/>
          <a:stretch>
            <a:fillRect/>
          </a:stretch>
        </p:blipFill>
        <p:spPr>
          <a:xfrm>
            <a:off x="0" y="2693531"/>
            <a:ext cx="1534886" cy="838232"/>
          </a:xfrm>
          <a:prstGeom prst="rect">
            <a:avLst/>
          </a:prstGeom>
        </p:spPr>
      </p:pic>
      <p:pic>
        <p:nvPicPr>
          <p:cNvPr id="5" name="Picture 4">
            <a:extLst>
              <a:ext uri="{FF2B5EF4-FFF2-40B4-BE49-F238E27FC236}">
                <a16:creationId xmlns:a16="http://schemas.microsoft.com/office/drawing/2014/main" id="{2C521D46-C25D-4821-996A-A1E6886D7B77}"/>
              </a:ext>
            </a:extLst>
          </p:cNvPr>
          <p:cNvPicPr>
            <a:picLocks noChangeAspect="1"/>
          </p:cNvPicPr>
          <p:nvPr/>
        </p:nvPicPr>
        <p:blipFill rotWithShape="1">
          <a:blip r:embed="rId4"/>
          <a:srcRect t="24007"/>
          <a:stretch/>
        </p:blipFill>
        <p:spPr>
          <a:xfrm>
            <a:off x="0" y="1515159"/>
            <a:ext cx="1534885" cy="1143000"/>
          </a:xfrm>
          <a:prstGeom prst="rect">
            <a:avLst/>
          </a:prstGeom>
        </p:spPr>
      </p:pic>
      <p:pic>
        <p:nvPicPr>
          <p:cNvPr id="7" name="Picture 6">
            <a:extLst>
              <a:ext uri="{FF2B5EF4-FFF2-40B4-BE49-F238E27FC236}">
                <a16:creationId xmlns:a16="http://schemas.microsoft.com/office/drawing/2014/main" id="{C123975D-A80C-4597-9968-3E22EFFE2A0D}"/>
              </a:ext>
            </a:extLst>
          </p:cNvPr>
          <p:cNvPicPr>
            <a:picLocks noChangeAspect="1"/>
          </p:cNvPicPr>
          <p:nvPr/>
        </p:nvPicPr>
        <p:blipFill>
          <a:blip r:embed="rId5"/>
          <a:stretch>
            <a:fillRect/>
          </a:stretch>
        </p:blipFill>
        <p:spPr>
          <a:xfrm>
            <a:off x="1" y="3531763"/>
            <a:ext cx="1534886" cy="744187"/>
          </a:xfrm>
          <a:prstGeom prst="rect">
            <a:avLst/>
          </a:prstGeom>
        </p:spPr>
      </p:pic>
      <p:sp>
        <p:nvSpPr>
          <p:cNvPr id="8" name="TextBox 7">
            <a:extLst>
              <a:ext uri="{FF2B5EF4-FFF2-40B4-BE49-F238E27FC236}">
                <a16:creationId xmlns:a16="http://schemas.microsoft.com/office/drawing/2014/main" id="{4C19E082-4CDF-4930-8552-6A69BEDCC8D4}"/>
              </a:ext>
            </a:extLst>
          </p:cNvPr>
          <p:cNvSpPr txBox="1"/>
          <p:nvPr/>
        </p:nvSpPr>
        <p:spPr>
          <a:xfrm>
            <a:off x="1598580" y="5730459"/>
            <a:ext cx="10226903" cy="954107"/>
          </a:xfrm>
          <a:prstGeom prst="rect">
            <a:avLst/>
          </a:prstGeom>
          <a:noFill/>
        </p:spPr>
        <p:txBody>
          <a:bodyPr wrap="square" rtlCol="0">
            <a:spAutoFit/>
          </a:bodyPr>
          <a:lstStyle/>
          <a:p>
            <a:r>
              <a:rPr lang="en-US" dirty="0"/>
              <a:t>In all cases viscosity is the damping force that limits the ability of the other forces to cause motion</a:t>
            </a:r>
          </a:p>
        </p:txBody>
      </p:sp>
    </p:spTree>
    <p:extLst>
      <p:ext uri="{BB962C8B-B14F-4D97-AF65-F5344CB8AC3E}">
        <p14:creationId xmlns:p14="http://schemas.microsoft.com/office/powerpoint/2010/main" val="1315394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Rectangle 1089">
            <a:extLst>
              <a:ext uri="{FF2B5EF4-FFF2-40B4-BE49-F238E27FC236}">
                <a16:creationId xmlns:a16="http://schemas.microsoft.com/office/drawing/2014/main" id="{78E56755-0562-422F-A106-99EC5EFEF5FA}"/>
              </a:ext>
            </a:extLst>
          </p:cNvPr>
          <p:cNvSpPr/>
          <p:nvPr/>
        </p:nvSpPr>
        <p:spPr>
          <a:xfrm>
            <a:off x="0" y="1331494"/>
            <a:ext cx="12368463" cy="173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Title 510">
            <a:extLst>
              <a:ext uri="{FF2B5EF4-FFF2-40B4-BE49-F238E27FC236}">
                <a16:creationId xmlns:a16="http://schemas.microsoft.com/office/drawing/2014/main" id="{406893DE-0260-4BBB-BFA3-952D3A033D56}"/>
              </a:ext>
            </a:extLst>
          </p:cNvPr>
          <p:cNvSpPr>
            <a:spLocks noGrp="1"/>
          </p:cNvSpPr>
          <p:nvPr>
            <p:ph type="title"/>
          </p:nvPr>
        </p:nvSpPr>
        <p:spPr>
          <a:xfrm>
            <a:off x="457199" y="228600"/>
            <a:ext cx="4597461" cy="1143000"/>
          </a:xfrm>
        </p:spPr>
        <p:txBody>
          <a:bodyPr/>
          <a:lstStyle/>
          <a:p>
            <a:r>
              <a:rPr lang="en-US" dirty="0"/>
              <a:t>Differential sedimentation</a:t>
            </a:r>
          </a:p>
        </p:txBody>
      </p:sp>
      <p:pic>
        <p:nvPicPr>
          <p:cNvPr id="4" name="Picture 24">
            <a:extLst>
              <a:ext uri="{FF2B5EF4-FFF2-40B4-BE49-F238E27FC236}">
                <a16:creationId xmlns:a16="http://schemas.microsoft.com/office/drawing/2014/main" id="{339AFEF6-167B-4F52-9E8B-8B8AB40E8FE1}"/>
              </a:ext>
            </a:extLst>
          </p:cNvPr>
          <p:cNvPicPr>
            <a:picLocks noChangeAspect="1" noChangeArrowheads="1"/>
          </p:cNvPicPr>
          <p:nvPr/>
        </p:nvPicPr>
        <p:blipFill>
          <a:blip r:embed="rId3" cstate="screen"/>
          <a:srcRect/>
          <a:stretch>
            <a:fillRect/>
          </a:stretch>
        </p:blipFill>
        <p:spPr bwMode="auto">
          <a:xfrm>
            <a:off x="9021094" y="5155748"/>
            <a:ext cx="124625" cy="123569"/>
          </a:xfrm>
          <a:prstGeom prst="rect">
            <a:avLst/>
          </a:prstGeom>
          <a:noFill/>
          <a:ln w="12700">
            <a:noFill/>
            <a:miter lim="800000"/>
            <a:headEnd type="none" w="lg" len="med"/>
            <a:tailEnd type="none" w="lg" len="med"/>
          </a:ln>
          <a:effectLst/>
        </p:spPr>
      </p:pic>
      <p:pic>
        <p:nvPicPr>
          <p:cNvPr id="510" name="Picture 24">
            <a:extLst>
              <a:ext uri="{FF2B5EF4-FFF2-40B4-BE49-F238E27FC236}">
                <a16:creationId xmlns:a16="http://schemas.microsoft.com/office/drawing/2014/main" id="{9D2463B1-1172-4C9A-9344-0B8210F1C230}"/>
              </a:ext>
            </a:extLst>
          </p:cNvPr>
          <p:cNvPicPr>
            <a:picLocks noChangeAspect="1" noChangeArrowheads="1"/>
          </p:cNvPicPr>
          <p:nvPr/>
        </p:nvPicPr>
        <p:blipFill>
          <a:blip r:embed="rId3" cstate="screen"/>
          <a:srcRect/>
          <a:stretch>
            <a:fillRect/>
          </a:stretch>
        </p:blipFill>
        <p:spPr bwMode="auto">
          <a:xfrm>
            <a:off x="8708160" y="4698482"/>
            <a:ext cx="124625" cy="123569"/>
          </a:xfrm>
          <a:prstGeom prst="rect">
            <a:avLst/>
          </a:prstGeom>
          <a:noFill/>
          <a:ln w="12700">
            <a:noFill/>
            <a:miter lim="800000"/>
            <a:headEnd type="none" w="lg" len="med"/>
            <a:tailEnd type="none" w="lg" len="med"/>
          </a:ln>
          <a:effectLst/>
        </p:spPr>
      </p:pic>
      <p:pic>
        <p:nvPicPr>
          <p:cNvPr id="512" name="Picture 24">
            <a:extLst>
              <a:ext uri="{FF2B5EF4-FFF2-40B4-BE49-F238E27FC236}">
                <a16:creationId xmlns:a16="http://schemas.microsoft.com/office/drawing/2014/main" id="{1278EE53-C25A-42CA-83A6-763C32015E16}"/>
              </a:ext>
            </a:extLst>
          </p:cNvPr>
          <p:cNvPicPr>
            <a:picLocks noChangeAspect="1" noChangeArrowheads="1"/>
          </p:cNvPicPr>
          <p:nvPr/>
        </p:nvPicPr>
        <p:blipFill>
          <a:blip r:embed="rId3" cstate="screen"/>
          <a:srcRect/>
          <a:stretch>
            <a:fillRect/>
          </a:stretch>
        </p:blipFill>
        <p:spPr bwMode="auto">
          <a:xfrm>
            <a:off x="9426307" y="4124766"/>
            <a:ext cx="124625" cy="123569"/>
          </a:xfrm>
          <a:prstGeom prst="rect">
            <a:avLst/>
          </a:prstGeom>
          <a:noFill/>
          <a:ln w="12700">
            <a:noFill/>
            <a:miter lim="800000"/>
            <a:headEnd type="none" w="lg" len="med"/>
            <a:tailEnd type="none" w="lg" len="med"/>
          </a:ln>
          <a:effectLst/>
        </p:spPr>
      </p:pic>
      <p:pic>
        <p:nvPicPr>
          <p:cNvPr id="513" name="Picture 24">
            <a:extLst>
              <a:ext uri="{FF2B5EF4-FFF2-40B4-BE49-F238E27FC236}">
                <a16:creationId xmlns:a16="http://schemas.microsoft.com/office/drawing/2014/main" id="{6D843BA5-3946-4705-9DF4-182BCD8F0CA1}"/>
              </a:ext>
            </a:extLst>
          </p:cNvPr>
          <p:cNvPicPr>
            <a:picLocks noChangeAspect="1" noChangeArrowheads="1"/>
          </p:cNvPicPr>
          <p:nvPr/>
        </p:nvPicPr>
        <p:blipFill>
          <a:blip r:embed="rId3" cstate="screen"/>
          <a:srcRect/>
          <a:stretch>
            <a:fillRect/>
          </a:stretch>
        </p:blipFill>
        <p:spPr bwMode="auto">
          <a:xfrm>
            <a:off x="8778607" y="4277166"/>
            <a:ext cx="124625" cy="123569"/>
          </a:xfrm>
          <a:prstGeom prst="rect">
            <a:avLst/>
          </a:prstGeom>
          <a:noFill/>
          <a:ln w="12700">
            <a:noFill/>
            <a:miter lim="800000"/>
            <a:headEnd type="none" w="lg" len="med"/>
            <a:tailEnd type="none" w="lg" len="med"/>
          </a:ln>
          <a:effectLst/>
        </p:spPr>
      </p:pic>
      <p:pic>
        <p:nvPicPr>
          <p:cNvPr id="514" name="Picture 24">
            <a:extLst>
              <a:ext uri="{FF2B5EF4-FFF2-40B4-BE49-F238E27FC236}">
                <a16:creationId xmlns:a16="http://schemas.microsoft.com/office/drawing/2014/main" id="{651FA170-E2CE-47AC-888F-4DBA6B80D27D}"/>
              </a:ext>
            </a:extLst>
          </p:cNvPr>
          <p:cNvPicPr>
            <a:picLocks noChangeAspect="1" noChangeArrowheads="1"/>
          </p:cNvPicPr>
          <p:nvPr/>
        </p:nvPicPr>
        <p:blipFill>
          <a:blip r:embed="rId3" cstate="screen"/>
          <a:srcRect/>
          <a:stretch>
            <a:fillRect/>
          </a:stretch>
        </p:blipFill>
        <p:spPr bwMode="auto">
          <a:xfrm>
            <a:off x="9578707" y="3326190"/>
            <a:ext cx="124625" cy="123569"/>
          </a:xfrm>
          <a:prstGeom prst="rect">
            <a:avLst/>
          </a:prstGeom>
          <a:noFill/>
          <a:ln w="12700">
            <a:noFill/>
            <a:miter lim="800000"/>
            <a:headEnd type="none" w="lg" len="med"/>
            <a:tailEnd type="none" w="lg" len="med"/>
          </a:ln>
          <a:effectLst/>
        </p:spPr>
      </p:pic>
      <p:pic>
        <p:nvPicPr>
          <p:cNvPr id="515" name="Picture 24">
            <a:extLst>
              <a:ext uri="{FF2B5EF4-FFF2-40B4-BE49-F238E27FC236}">
                <a16:creationId xmlns:a16="http://schemas.microsoft.com/office/drawing/2014/main" id="{E18651AD-8676-4685-8F32-D96380696845}"/>
              </a:ext>
            </a:extLst>
          </p:cNvPr>
          <p:cNvPicPr>
            <a:picLocks noChangeAspect="1" noChangeArrowheads="1"/>
          </p:cNvPicPr>
          <p:nvPr/>
        </p:nvPicPr>
        <p:blipFill>
          <a:blip r:embed="rId3" cstate="screen"/>
          <a:srcRect/>
          <a:stretch>
            <a:fillRect/>
          </a:stretch>
        </p:blipFill>
        <p:spPr bwMode="auto">
          <a:xfrm>
            <a:off x="8931007" y="3478590"/>
            <a:ext cx="124625" cy="123569"/>
          </a:xfrm>
          <a:prstGeom prst="rect">
            <a:avLst/>
          </a:prstGeom>
          <a:noFill/>
          <a:ln w="12700">
            <a:noFill/>
            <a:miter lim="800000"/>
            <a:headEnd type="none" w="lg" len="med"/>
            <a:tailEnd type="none" w="lg" len="med"/>
          </a:ln>
          <a:effectLst/>
        </p:spPr>
      </p:pic>
      <p:pic>
        <p:nvPicPr>
          <p:cNvPr id="516" name="Picture 24">
            <a:extLst>
              <a:ext uri="{FF2B5EF4-FFF2-40B4-BE49-F238E27FC236}">
                <a16:creationId xmlns:a16="http://schemas.microsoft.com/office/drawing/2014/main" id="{E97F09D6-3DAE-494A-8448-4713D0D9D822}"/>
              </a:ext>
            </a:extLst>
          </p:cNvPr>
          <p:cNvPicPr>
            <a:picLocks noChangeAspect="1" noChangeArrowheads="1"/>
          </p:cNvPicPr>
          <p:nvPr/>
        </p:nvPicPr>
        <p:blipFill>
          <a:blip r:embed="rId3" cstate="screen"/>
          <a:srcRect/>
          <a:stretch>
            <a:fillRect/>
          </a:stretch>
        </p:blipFill>
        <p:spPr bwMode="auto">
          <a:xfrm>
            <a:off x="9731107" y="2527614"/>
            <a:ext cx="124625" cy="123569"/>
          </a:xfrm>
          <a:prstGeom prst="rect">
            <a:avLst/>
          </a:prstGeom>
          <a:noFill/>
          <a:ln w="12700">
            <a:noFill/>
            <a:miter lim="800000"/>
            <a:headEnd type="none" w="lg" len="med"/>
            <a:tailEnd type="none" w="lg" len="med"/>
          </a:ln>
          <a:effectLst/>
        </p:spPr>
      </p:pic>
      <p:pic>
        <p:nvPicPr>
          <p:cNvPr id="517" name="Picture 24">
            <a:extLst>
              <a:ext uri="{FF2B5EF4-FFF2-40B4-BE49-F238E27FC236}">
                <a16:creationId xmlns:a16="http://schemas.microsoft.com/office/drawing/2014/main" id="{0787EBBF-7381-4342-B757-2E102CB30C17}"/>
              </a:ext>
            </a:extLst>
          </p:cNvPr>
          <p:cNvPicPr>
            <a:picLocks noChangeAspect="1" noChangeArrowheads="1"/>
          </p:cNvPicPr>
          <p:nvPr/>
        </p:nvPicPr>
        <p:blipFill>
          <a:blip r:embed="rId3" cstate="screen"/>
          <a:srcRect/>
          <a:stretch>
            <a:fillRect/>
          </a:stretch>
        </p:blipFill>
        <p:spPr bwMode="auto">
          <a:xfrm>
            <a:off x="9083407" y="2680014"/>
            <a:ext cx="124625" cy="123569"/>
          </a:xfrm>
          <a:prstGeom prst="rect">
            <a:avLst/>
          </a:prstGeom>
          <a:noFill/>
          <a:ln w="12700">
            <a:noFill/>
            <a:miter lim="800000"/>
            <a:headEnd type="none" w="lg" len="med"/>
            <a:tailEnd type="none" w="lg" len="med"/>
          </a:ln>
          <a:effectLst/>
        </p:spPr>
      </p:pic>
      <p:pic>
        <p:nvPicPr>
          <p:cNvPr id="518" name="Picture 24">
            <a:extLst>
              <a:ext uri="{FF2B5EF4-FFF2-40B4-BE49-F238E27FC236}">
                <a16:creationId xmlns:a16="http://schemas.microsoft.com/office/drawing/2014/main" id="{3935B39A-9819-40B5-91EB-311797E095A6}"/>
              </a:ext>
            </a:extLst>
          </p:cNvPr>
          <p:cNvPicPr>
            <a:picLocks noChangeAspect="1" noChangeArrowheads="1"/>
          </p:cNvPicPr>
          <p:nvPr/>
        </p:nvPicPr>
        <p:blipFill>
          <a:blip r:embed="rId3" cstate="screen"/>
          <a:srcRect/>
          <a:stretch>
            <a:fillRect/>
          </a:stretch>
        </p:blipFill>
        <p:spPr bwMode="auto">
          <a:xfrm>
            <a:off x="9426307" y="5075742"/>
            <a:ext cx="124625" cy="123569"/>
          </a:xfrm>
          <a:prstGeom prst="rect">
            <a:avLst/>
          </a:prstGeom>
          <a:noFill/>
          <a:ln w="12700">
            <a:noFill/>
            <a:miter lim="800000"/>
            <a:headEnd type="none" w="lg" len="med"/>
            <a:tailEnd type="none" w="lg" len="med"/>
          </a:ln>
          <a:effectLst/>
        </p:spPr>
      </p:pic>
      <p:pic>
        <p:nvPicPr>
          <p:cNvPr id="519" name="Picture 24">
            <a:extLst>
              <a:ext uri="{FF2B5EF4-FFF2-40B4-BE49-F238E27FC236}">
                <a16:creationId xmlns:a16="http://schemas.microsoft.com/office/drawing/2014/main" id="{4A7E1A7E-8CA9-4684-8875-7C195992A4D6}"/>
              </a:ext>
            </a:extLst>
          </p:cNvPr>
          <p:cNvPicPr>
            <a:picLocks noChangeAspect="1" noChangeArrowheads="1"/>
          </p:cNvPicPr>
          <p:nvPr/>
        </p:nvPicPr>
        <p:blipFill>
          <a:blip r:embed="rId3" cstate="screen"/>
          <a:srcRect/>
          <a:stretch>
            <a:fillRect/>
          </a:stretch>
        </p:blipFill>
        <p:spPr bwMode="auto">
          <a:xfrm>
            <a:off x="8931006" y="4850948"/>
            <a:ext cx="124625" cy="123569"/>
          </a:xfrm>
          <a:prstGeom prst="rect">
            <a:avLst/>
          </a:prstGeom>
          <a:noFill/>
          <a:ln w="12700">
            <a:noFill/>
            <a:miter lim="800000"/>
            <a:headEnd type="none" w="lg" len="med"/>
            <a:tailEnd type="none" w="lg" len="med"/>
          </a:ln>
          <a:effectLst/>
        </p:spPr>
      </p:pic>
      <p:pic>
        <p:nvPicPr>
          <p:cNvPr id="520" name="Picture 24">
            <a:extLst>
              <a:ext uri="{FF2B5EF4-FFF2-40B4-BE49-F238E27FC236}">
                <a16:creationId xmlns:a16="http://schemas.microsoft.com/office/drawing/2014/main" id="{8D56CE6C-A16D-4119-AC0A-3ED23935E231}"/>
              </a:ext>
            </a:extLst>
          </p:cNvPr>
          <p:cNvPicPr>
            <a:picLocks noChangeAspect="1" noChangeArrowheads="1"/>
          </p:cNvPicPr>
          <p:nvPr/>
        </p:nvPicPr>
        <p:blipFill>
          <a:blip r:embed="rId3" cstate="screen"/>
          <a:srcRect/>
          <a:stretch>
            <a:fillRect/>
          </a:stretch>
        </p:blipFill>
        <p:spPr bwMode="auto">
          <a:xfrm>
            <a:off x="9578707" y="4277166"/>
            <a:ext cx="124625" cy="123569"/>
          </a:xfrm>
          <a:prstGeom prst="rect">
            <a:avLst/>
          </a:prstGeom>
          <a:noFill/>
          <a:ln w="12700">
            <a:noFill/>
            <a:miter lim="800000"/>
            <a:headEnd type="none" w="lg" len="med"/>
            <a:tailEnd type="none" w="lg" len="med"/>
          </a:ln>
          <a:effectLst/>
        </p:spPr>
      </p:pic>
      <p:pic>
        <p:nvPicPr>
          <p:cNvPr id="521" name="Picture 24">
            <a:extLst>
              <a:ext uri="{FF2B5EF4-FFF2-40B4-BE49-F238E27FC236}">
                <a16:creationId xmlns:a16="http://schemas.microsoft.com/office/drawing/2014/main" id="{6E394A3F-5F0A-463D-B7F5-16D10159AD61}"/>
              </a:ext>
            </a:extLst>
          </p:cNvPr>
          <p:cNvPicPr>
            <a:picLocks noChangeAspect="1" noChangeArrowheads="1"/>
          </p:cNvPicPr>
          <p:nvPr/>
        </p:nvPicPr>
        <p:blipFill>
          <a:blip r:embed="rId3" cstate="screen"/>
          <a:srcRect/>
          <a:stretch>
            <a:fillRect/>
          </a:stretch>
        </p:blipFill>
        <p:spPr bwMode="auto">
          <a:xfrm>
            <a:off x="9100663" y="4153597"/>
            <a:ext cx="124625" cy="123569"/>
          </a:xfrm>
          <a:prstGeom prst="rect">
            <a:avLst/>
          </a:prstGeom>
          <a:noFill/>
          <a:ln w="12700">
            <a:noFill/>
            <a:miter lim="800000"/>
            <a:headEnd type="none" w="lg" len="med"/>
            <a:tailEnd type="none" w="lg" len="med"/>
          </a:ln>
          <a:effectLst/>
        </p:spPr>
      </p:pic>
      <p:pic>
        <p:nvPicPr>
          <p:cNvPr id="522" name="Picture 24">
            <a:extLst>
              <a:ext uri="{FF2B5EF4-FFF2-40B4-BE49-F238E27FC236}">
                <a16:creationId xmlns:a16="http://schemas.microsoft.com/office/drawing/2014/main" id="{F926C514-C20C-4D01-A118-E07EB6F46E2B}"/>
              </a:ext>
            </a:extLst>
          </p:cNvPr>
          <p:cNvPicPr>
            <a:picLocks noChangeAspect="1" noChangeArrowheads="1"/>
          </p:cNvPicPr>
          <p:nvPr/>
        </p:nvPicPr>
        <p:blipFill>
          <a:blip r:embed="rId3" cstate="screen"/>
          <a:srcRect/>
          <a:stretch>
            <a:fillRect/>
          </a:stretch>
        </p:blipFill>
        <p:spPr bwMode="auto">
          <a:xfrm>
            <a:off x="9516887" y="3793553"/>
            <a:ext cx="124625" cy="123569"/>
          </a:xfrm>
          <a:prstGeom prst="rect">
            <a:avLst/>
          </a:prstGeom>
          <a:noFill/>
          <a:ln w="12700">
            <a:noFill/>
            <a:miter lim="800000"/>
            <a:headEnd type="none" w="lg" len="med"/>
            <a:tailEnd type="none" w="lg" len="med"/>
          </a:ln>
          <a:effectLst/>
        </p:spPr>
      </p:pic>
      <p:pic>
        <p:nvPicPr>
          <p:cNvPr id="523" name="Picture 24">
            <a:extLst>
              <a:ext uri="{FF2B5EF4-FFF2-40B4-BE49-F238E27FC236}">
                <a16:creationId xmlns:a16="http://schemas.microsoft.com/office/drawing/2014/main" id="{4391E04A-1322-428E-8149-610959C8EC6E}"/>
              </a:ext>
            </a:extLst>
          </p:cNvPr>
          <p:cNvPicPr>
            <a:picLocks noChangeAspect="1" noChangeArrowheads="1"/>
          </p:cNvPicPr>
          <p:nvPr/>
        </p:nvPicPr>
        <p:blipFill>
          <a:blip r:embed="rId3" cstate="screen"/>
          <a:srcRect/>
          <a:stretch>
            <a:fillRect/>
          </a:stretch>
        </p:blipFill>
        <p:spPr bwMode="auto">
          <a:xfrm>
            <a:off x="9083407" y="3630990"/>
            <a:ext cx="124625" cy="123569"/>
          </a:xfrm>
          <a:prstGeom prst="rect">
            <a:avLst/>
          </a:prstGeom>
          <a:noFill/>
          <a:ln w="12700">
            <a:noFill/>
            <a:miter lim="800000"/>
            <a:headEnd type="none" w="lg" len="med"/>
            <a:tailEnd type="none" w="lg" len="med"/>
          </a:ln>
          <a:effectLst/>
        </p:spPr>
      </p:pic>
      <p:pic>
        <p:nvPicPr>
          <p:cNvPr id="524" name="Picture 24">
            <a:extLst>
              <a:ext uri="{FF2B5EF4-FFF2-40B4-BE49-F238E27FC236}">
                <a16:creationId xmlns:a16="http://schemas.microsoft.com/office/drawing/2014/main" id="{244EC1DF-D64F-4A93-84CD-C32E9DE8D9C2}"/>
              </a:ext>
            </a:extLst>
          </p:cNvPr>
          <p:cNvPicPr>
            <a:picLocks noChangeAspect="1" noChangeArrowheads="1"/>
          </p:cNvPicPr>
          <p:nvPr/>
        </p:nvPicPr>
        <p:blipFill>
          <a:blip r:embed="rId3" cstate="screen"/>
          <a:srcRect/>
          <a:stretch>
            <a:fillRect/>
          </a:stretch>
        </p:blipFill>
        <p:spPr bwMode="auto">
          <a:xfrm>
            <a:off x="9426307" y="5673150"/>
            <a:ext cx="124625" cy="123569"/>
          </a:xfrm>
          <a:prstGeom prst="rect">
            <a:avLst/>
          </a:prstGeom>
          <a:noFill/>
          <a:ln w="12700">
            <a:noFill/>
            <a:miter lim="800000"/>
            <a:headEnd type="none" w="lg" len="med"/>
            <a:tailEnd type="none" w="lg" len="med"/>
          </a:ln>
          <a:effectLst/>
        </p:spPr>
      </p:pic>
      <p:pic>
        <p:nvPicPr>
          <p:cNvPr id="525" name="Picture 24">
            <a:extLst>
              <a:ext uri="{FF2B5EF4-FFF2-40B4-BE49-F238E27FC236}">
                <a16:creationId xmlns:a16="http://schemas.microsoft.com/office/drawing/2014/main" id="{9F244C94-013F-4518-962B-8C84CD7EF8BF}"/>
              </a:ext>
            </a:extLst>
          </p:cNvPr>
          <p:cNvPicPr>
            <a:picLocks noChangeAspect="1" noChangeArrowheads="1"/>
          </p:cNvPicPr>
          <p:nvPr/>
        </p:nvPicPr>
        <p:blipFill>
          <a:blip r:embed="rId3" cstate="screen"/>
          <a:srcRect/>
          <a:stretch>
            <a:fillRect/>
          </a:stretch>
        </p:blipFill>
        <p:spPr bwMode="auto">
          <a:xfrm>
            <a:off x="8778607" y="5325678"/>
            <a:ext cx="124625" cy="123569"/>
          </a:xfrm>
          <a:prstGeom prst="rect">
            <a:avLst/>
          </a:prstGeom>
          <a:noFill/>
          <a:ln w="12700">
            <a:noFill/>
            <a:miter lim="800000"/>
            <a:headEnd type="none" w="lg" len="med"/>
            <a:tailEnd type="none" w="lg" len="med"/>
          </a:ln>
          <a:effectLst/>
        </p:spPr>
      </p:pic>
      <p:pic>
        <p:nvPicPr>
          <p:cNvPr id="526" name="Picture 24">
            <a:extLst>
              <a:ext uri="{FF2B5EF4-FFF2-40B4-BE49-F238E27FC236}">
                <a16:creationId xmlns:a16="http://schemas.microsoft.com/office/drawing/2014/main" id="{4B08BCC7-75D1-46A6-8C80-3B6AB6D0A23D}"/>
              </a:ext>
            </a:extLst>
          </p:cNvPr>
          <p:cNvPicPr>
            <a:picLocks noChangeAspect="1" noChangeArrowheads="1"/>
          </p:cNvPicPr>
          <p:nvPr/>
        </p:nvPicPr>
        <p:blipFill>
          <a:blip r:embed="rId3" cstate="screen"/>
          <a:srcRect/>
          <a:stretch>
            <a:fillRect/>
          </a:stretch>
        </p:blipFill>
        <p:spPr bwMode="auto">
          <a:xfrm>
            <a:off x="9516887" y="4614853"/>
            <a:ext cx="124625" cy="123569"/>
          </a:xfrm>
          <a:prstGeom prst="rect">
            <a:avLst/>
          </a:prstGeom>
          <a:noFill/>
          <a:ln w="12700">
            <a:noFill/>
            <a:miter lim="800000"/>
            <a:headEnd type="none" w="lg" len="med"/>
            <a:tailEnd type="none" w="lg" len="med"/>
          </a:ln>
          <a:effectLst/>
        </p:spPr>
      </p:pic>
      <p:pic>
        <p:nvPicPr>
          <p:cNvPr id="527" name="Picture 24">
            <a:extLst>
              <a:ext uri="{FF2B5EF4-FFF2-40B4-BE49-F238E27FC236}">
                <a16:creationId xmlns:a16="http://schemas.microsoft.com/office/drawing/2014/main" id="{98A7059B-E4AC-4772-BB3C-9A58D0596193}"/>
              </a:ext>
            </a:extLst>
          </p:cNvPr>
          <p:cNvPicPr>
            <a:picLocks noChangeAspect="1" noChangeArrowheads="1"/>
          </p:cNvPicPr>
          <p:nvPr/>
        </p:nvPicPr>
        <p:blipFill>
          <a:blip r:embed="rId3" cstate="screen"/>
          <a:srcRect/>
          <a:stretch>
            <a:fillRect/>
          </a:stretch>
        </p:blipFill>
        <p:spPr bwMode="auto">
          <a:xfrm>
            <a:off x="8583535" y="3630990"/>
            <a:ext cx="124625" cy="123569"/>
          </a:xfrm>
          <a:prstGeom prst="rect">
            <a:avLst/>
          </a:prstGeom>
          <a:noFill/>
          <a:ln w="12700">
            <a:noFill/>
            <a:miter lim="800000"/>
            <a:headEnd type="none" w="lg" len="med"/>
            <a:tailEnd type="none" w="lg" len="med"/>
          </a:ln>
          <a:effectLst/>
        </p:spPr>
      </p:pic>
      <p:pic>
        <p:nvPicPr>
          <p:cNvPr id="528" name="Picture 24">
            <a:extLst>
              <a:ext uri="{FF2B5EF4-FFF2-40B4-BE49-F238E27FC236}">
                <a16:creationId xmlns:a16="http://schemas.microsoft.com/office/drawing/2014/main" id="{E73E256B-3EA7-42E4-A6B9-16521BE62E3B}"/>
              </a:ext>
            </a:extLst>
          </p:cNvPr>
          <p:cNvPicPr>
            <a:picLocks noChangeAspect="1" noChangeArrowheads="1"/>
          </p:cNvPicPr>
          <p:nvPr/>
        </p:nvPicPr>
        <p:blipFill>
          <a:blip r:embed="rId3" cstate="screen"/>
          <a:srcRect/>
          <a:stretch>
            <a:fillRect/>
          </a:stretch>
        </p:blipFill>
        <p:spPr bwMode="auto">
          <a:xfrm>
            <a:off x="9883507" y="3630990"/>
            <a:ext cx="124625" cy="123569"/>
          </a:xfrm>
          <a:prstGeom prst="rect">
            <a:avLst/>
          </a:prstGeom>
          <a:noFill/>
          <a:ln w="12700">
            <a:noFill/>
            <a:miter lim="800000"/>
            <a:headEnd type="none" w="lg" len="med"/>
            <a:tailEnd type="none" w="lg" len="med"/>
          </a:ln>
          <a:effectLst/>
        </p:spPr>
      </p:pic>
      <p:pic>
        <p:nvPicPr>
          <p:cNvPr id="529" name="Picture 24">
            <a:extLst>
              <a:ext uri="{FF2B5EF4-FFF2-40B4-BE49-F238E27FC236}">
                <a16:creationId xmlns:a16="http://schemas.microsoft.com/office/drawing/2014/main" id="{15980E32-8BBF-43A6-9B9C-82B838041912}"/>
              </a:ext>
            </a:extLst>
          </p:cNvPr>
          <p:cNvPicPr>
            <a:picLocks noChangeAspect="1" noChangeArrowheads="1"/>
          </p:cNvPicPr>
          <p:nvPr/>
        </p:nvPicPr>
        <p:blipFill>
          <a:blip r:embed="rId3" cstate="screen"/>
          <a:srcRect/>
          <a:stretch>
            <a:fillRect/>
          </a:stretch>
        </p:blipFill>
        <p:spPr bwMode="auto">
          <a:xfrm>
            <a:off x="7189075" y="5228142"/>
            <a:ext cx="124625" cy="123569"/>
          </a:xfrm>
          <a:prstGeom prst="rect">
            <a:avLst/>
          </a:prstGeom>
          <a:noFill/>
          <a:ln w="12700">
            <a:noFill/>
            <a:miter lim="800000"/>
            <a:headEnd type="none" w="lg" len="med"/>
            <a:tailEnd type="none" w="lg" len="med"/>
          </a:ln>
          <a:effectLst/>
        </p:spPr>
      </p:pic>
      <p:pic>
        <p:nvPicPr>
          <p:cNvPr id="530" name="Picture 24">
            <a:extLst>
              <a:ext uri="{FF2B5EF4-FFF2-40B4-BE49-F238E27FC236}">
                <a16:creationId xmlns:a16="http://schemas.microsoft.com/office/drawing/2014/main" id="{0078C2EA-CBAA-414A-AF13-CB1B39327AD7}"/>
              </a:ext>
            </a:extLst>
          </p:cNvPr>
          <p:cNvPicPr>
            <a:picLocks noChangeAspect="1" noChangeArrowheads="1"/>
          </p:cNvPicPr>
          <p:nvPr/>
        </p:nvPicPr>
        <p:blipFill>
          <a:blip r:embed="rId3" cstate="screen"/>
          <a:srcRect/>
          <a:stretch>
            <a:fillRect/>
          </a:stretch>
        </p:blipFill>
        <p:spPr bwMode="auto">
          <a:xfrm>
            <a:off x="6541375" y="5380542"/>
            <a:ext cx="124625" cy="123569"/>
          </a:xfrm>
          <a:prstGeom prst="rect">
            <a:avLst/>
          </a:prstGeom>
          <a:noFill/>
          <a:ln w="12700">
            <a:noFill/>
            <a:miter lim="800000"/>
            <a:headEnd type="none" w="lg" len="med"/>
            <a:tailEnd type="none" w="lg" len="med"/>
          </a:ln>
          <a:effectLst/>
        </p:spPr>
      </p:pic>
      <p:pic>
        <p:nvPicPr>
          <p:cNvPr id="531" name="Picture 24">
            <a:extLst>
              <a:ext uri="{FF2B5EF4-FFF2-40B4-BE49-F238E27FC236}">
                <a16:creationId xmlns:a16="http://schemas.microsoft.com/office/drawing/2014/main" id="{BEF8DF37-E469-42BB-8B1B-C4AFA40C5B3A}"/>
              </a:ext>
            </a:extLst>
          </p:cNvPr>
          <p:cNvPicPr>
            <a:picLocks noChangeAspect="1" noChangeArrowheads="1"/>
          </p:cNvPicPr>
          <p:nvPr/>
        </p:nvPicPr>
        <p:blipFill>
          <a:blip r:embed="rId3" cstate="screen"/>
          <a:srcRect/>
          <a:stretch>
            <a:fillRect/>
          </a:stretch>
        </p:blipFill>
        <p:spPr bwMode="auto">
          <a:xfrm>
            <a:off x="7341475" y="4429566"/>
            <a:ext cx="124625" cy="123569"/>
          </a:xfrm>
          <a:prstGeom prst="rect">
            <a:avLst/>
          </a:prstGeom>
          <a:noFill/>
          <a:ln w="12700">
            <a:noFill/>
            <a:miter lim="800000"/>
            <a:headEnd type="none" w="lg" len="med"/>
            <a:tailEnd type="none" w="lg" len="med"/>
          </a:ln>
          <a:effectLst/>
        </p:spPr>
      </p:pic>
      <p:pic>
        <p:nvPicPr>
          <p:cNvPr id="532" name="Picture 24">
            <a:extLst>
              <a:ext uri="{FF2B5EF4-FFF2-40B4-BE49-F238E27FC236}">
                <a16:creationId xmlns:a16="http://schemas.microsoft.com/office/drawing/2014/main" id="{18FD8772-143C-4122-BF49-1BE956B627E9}"/>
              </a:ext>
            </a:extLst>
          </p:cNvPr>
          <p:cNvPicPr>
            <a:picLocks noChangeAspect="1" noChangeArrowheads="1"/>
          </p:cNvPicPr>
          <p:nvPr/>
        </p:nvPicPr>
        <p:blipFill>
          <a:blip r:embed="rId3" cstate="screen"/>
          <a:srcRect/>
          <a:stretch>
            <a:fillRect/>
          </a:stretch>
        </p:blipFill>
        <p:spPr bwMode="auto">
          <a:xfrm>
            <a:off x="6846175" y="3783390"/>
            <a:ext cx="124625" cy="123569"/>
          </a:xfrm>
          <a:prstGeom prst="rect">
            <a:avLst/>
          </a:prstGeom>
          <a:noFill/>
          <a:ln w="12700">
            <a:noFill/>
            <a:miter lim="800000"/>
            <a:headEnd type="none" w="lg" len="med"/>
            <a:tailEnd type="none" w="lg" len="med"/>
          </a:ln>
          <a:effectLst/>
        </p:spPr>
      </p:pic>
      <p:pic>
        <p:nvPicPr>
          <p:cNvPr id="533" name="Picture 24">
            <a:extLst>
              <a:ext uri="{FF2B5EF4-FFF2-40B4-BE49-F238E27FC236}">
                <a16:creationId xmlns:a16="http://schemas.microsoft.com/office/drawing/2014/main" id="{D697805C-5DA7-4A97-9B6E-3255D24010A8}"/>
              </a:ext>
            </a:extLst>
          </p:cNvPr>
          <p:cNvPicPr>
            <a:picLocks noChangeAspect="1" noChangeArrowheads="1"/>
          </p:cNvPicPr>
          <p:nvPr/>
        </p:nvPicPr>
        <p:blipFill>
          <a:blip r:embed="rId3" cstate="screen"/>
          <a:srcRect/>
          <a:stretch>
            <a:fillRect/>
          </a:stretch>
        </p:blipFill>
        <p:spPr bwMode="auto">
          <a:xfrm>
            <a:off x="7646275" y="3783390"/>
            <a:ext cx="124625" cy="123569"/>
          </a:xfrm>
          <a:prstGeom prst="rect">
            <a:avLst/>
          </a:prstGeom>
          <a:noFill/>
          <a:ln w="12700">
            <a:noFill/>
            <a:miter lim="800000"/>
            <a:headEnd type="none" w="lg" len="med"/>
            <a:tailEnd type="none" w="lg" len="med"/>
          </a:ln>
          <a:effectLst/>
        </p:spPr>
      </p:pic>
      <p:pic>
        <p:nvPicPr>
          <p:cNvPr id="534" name="Picture 24">
            <a:extLst>
              <a:ext uri="{FF2B5EF4-FFF2-40B4-BE49-F238E27FC236}">
                <a16:creationId xmlns:a16="http://schemas.microsoft.com/office/drawing/2014/main" id="{793B46C7-CF55-427E-A189-83E88C0EF926}"/>
              </a:ext>
            </a:extLst>
          </p:cNvPr>
          <p:cNvPicPr>
            <a:picLocks noChangeAspect="1" noChangeArrowheads="1"/>
          </p:cNvPicPr>
          <p:nvPr/>
        </p:nvPicPr>
        <p:blipFill>
          <a:blip r:embed="rId3" cstate="screen"/>
          <a:srcRect/>
          <a:stretch>
            <a:fillRect/>
          </a:stretch>
        </p:blipFill>
        <p:spPr bwMode="auto">
          <a:xfrm>
            <a:off x="968448" y="6713117"/>
            <a:ext cx="124625" cy="123569"/>
          </a:xfrm>
          <a:prstGeom prst="rect">
            <a:avLst/>
          </a:prstGeom>
          <a:noFill/>
          <a:ln w="12700">
            <a:noFill/>
            <a:miter lim="800000"/>
            <a:headEnd type="none" w="lg" len="med"/>
            <a:tailEnd type="none" w="lg" len="med"/>
          </a:ln>
          <a:effectLst/>
        </p:spPr>
      </p:pic>
      <p:pic>
        <p:nvPicPr>
          <p:cNvPr id="535" name="Picture 24">
            <a:extLst>
              <a:ext uri="{FF2B5EF4-FFF2-40B4-BE49-F238E27FC236}">
                <a16:creationId xmlns:a16="http://schemas.microsoft.com/office/drawing/2014/main" id="{01D2B32D-10B1-4376-82DC-005E10E55B06}"/>
              </a:ext>
            </a:extLst>
          </p:cNvPr>
          <p:cNvPicPr>
            <a:picLocks noChangeAspect="1" noChangeArrowheads="1"/>
          </p:cNvPicPr>
          <p:nvPr/>
        </p:nvPicPr>
        <p:blipFill>
          <a:blip r:embed="rId3" cstate="screen"/>
          <a:srcRect/>
          <a:stretch>
            <a:fillRect/>
          </a:stretch>
        </p:blipFill>
        <p:spPr bwMode="auto">
          <a:xfrm>
            <a:off x="655514" y="6255851"/>
            <a:ext cx="124625" cy="123569"/>
          </a:xfrm>
          <a:prstGeom prst="rect">
            <a:avLst/>
          </a:prstGeom>
          <a:noFill/>
          <a:ln w="12700">
            <a:noFill/>
            <a:miter lim="800000"/>
            <a:headEnd type="none" w="lg" len="med"/>
            <a:tailEnd type="none" w="lg" len="med"/>
          </a:ln>
          <a:effectLst/>
        </p:spPr>
      </p:pic>
      <p:pic>
        <p:nvPicPr>
          <p:cNvPr id="536" name="Picture 24">
            <a:extLst>
              <a:ext uri="{FF2B5EF4-FFF2-40B4-BE49-F238E27FC236}">
                <a16:creationId xmlns:a16="http://schemas.microsoft.com/office/drawing/2014/main" id="{A61CC4DA-7BDA-444A-81D9-2AA98871D3A4}"/>
              </a:ext>
            </a:extLst>
          </p:cNvPr>
          <p:cNvPicPr>
            <a:picLocks noChangeAspect="1" noChangeArrowheads="1"/>
          </p:cNvPicPr>
          <p:nvPr/>
        </p:nvPicPr>
        <p:blipFill>
          <a:blip r:embed="rId3" cstate="screen"/>
          <a:srcRect/>
          <a:stretch>
            <a:fillRect/>
          </a:stretch>
        </p:blipFill>
        <p:spPr bwMode="auto">
          <a:xfrm>
            <a:off x="121513" y="3337033"/>
            <a:ext cx="124625" cy="123569"/>
          </a:xfrm>
          <a:prstGeom prst="rect">
            <a:avLst/>
          </a:prstGeom>
          <a:noFill/>
          <a:ln w="12700">
            <a:noFill/>
            <a:miter lim="800000"/>
            <a:headEnd type="none" w="lg" len="med"/>
            <a:tailEnd type="none" w="lg" len="med"/>
          </a:ln>
          <a:effectLst/>
        </p:spPr>
      </p:pic>
      <p:pic>
        <p:nvPicPr>
          <p:cNvPr id="537" name="Picture 24">
            <a:extLst>
              <a:ext uri="{FF2B5EF4-FFF2-40B4-BE49-F238E27FC236}">
                <a16:creationId xmlns:a16="http://schemas.microsoft.com/office/drawing/2014/main" id="{73C106FF-353E-4C9E-936D-1FCD7FD66C30}"/>
              </a:ext>
            </a:extLst>
          </p:cNvPr>
          <p:cNvPicPr>
            <a:picLocks noChangeAspect="1" noChangeArrowheads="1"/>
          </p:cNvPicPr>
          <p:nvPr/>
        </p:nvPicPr>
        <p:blipFill>
          <a:blip r:embed="rId3" cstate="screen"/>
          <a:srcRect/>
          <a:stretch>
            <a:fillRect/>
          </a:stretch>
        </p:blipFill>
        <p:spPr bwMode="auto">
          <a:xfrm>
            <a:off x="725961" y="5834535"/>
            <a:ext cx="124625" cy="123569"/>
          </a:xfrm>
          <a:prstGeom prst="rect">
            <a:avLst/>
          </a:prstGeom>
          <a:noFill/>
          <a:ln w="12700">
            <a:noFill/>
            <a:miter lim="800000"/>
            <a:headEnd type="none" w="lg" len="med"/>
            <a:tailEnd type="none" w="lg" len="med"/>
          </a:ln>
          <a:effectLst/>
        </p:spPr>
      </p:pic>
      <p:pic>
        <p:nvPicPr>
          <p:cNvPr id="538" name="Picture 24">
            <a:extLst>
              <a:ext uri="{FF2B5EF4-FFF2-40B4-BE49-F238E27FC236}">
                <a16:creationId xmlns:a16="http://schemas.microsoft.com/office/drawing/2014/main" id="{D6B08E56-56EF-4078-872D-01DC334E96EA}"/>
              </a:ext>
            </a:extLst>
          </p:cNvPr>
          <p:cNvPicPr>
            <a:picLocks noChangeAspect="1" noChangeArrowheads="1"/>
          </p:cNvPicPr>
          <p:nvPr/>
        </p:nvPicPr>
        <p:blipFill>
          <a:blip r:embed="rId3" cstate="screen"/>
          <a:srcRect/>
          <a:stretch>
            <a:fillRect/>
          </a:stretch>
        </p:blipFill>
        <p:spPr bwMode="auto">
          <a:xfrm>
            <a:off x="273913" y="2538457"/>
            <a:ext cx="124625" cy="123569"/>
          </a:xfrm>
          <a:prstGeom prst="rect">
            <a:avLst/>
          </a:prstGeom>
          <a:noFill/>
          <a:ln w="12700">
            <a:noFill/>
            <a:miter lim="800000"/>
            <a:headEnd type="none" w="lg" len="med"/>
            <a:tailEnd type="none" w="lg" len="med"/>
          </a:ln>
          <a:effectLst/>
        </p:spPr>
      </p:pic>
      <p:pic>
        <p:nvPicPr>
          <p:cNvPr id="539" name="Picture 24">
            <a:extLst>
              <a:ext uri="{FF2B5EF4-FFF2-40B4-BE49-F238E27FC236}">
                <a16:creationId xmlns:a16="http://schemas.microsoft.com/office/drawing/2014/main" id="{E7152AFE-D147-4172-945A-45F5332C8D55}"/>
              </a:ext>
            </a:extLst>
          </p:cNvPr>
          <p:cNvPicPr>
            <a:picLocks noChangeAspect="1" noChangeArrowheads="1"/>
          </p:cNvPicPr>
          <p:nvPr/>
        </p:nvPicPr>
        <p:blipFill>
          <a:blip r:embed="rId3" cstate="screen"/>
          <a:srcRect/>
          <a:stretch>
            <a:fillRect/>
          </a:stretch>
        </p:blipFill>
        <p:spPr bwMode="auto">
          <a:xfrm>
            <a:off x="300128" y="6656567"/>
            <a:ext cx="124625" cy="123569"/>
          </a:xfrm>
          <a:prstGeom prst="rect">
            <a:avLst/>
          </a:prstGeom>
          <a:noFill/>
          <a:ln w="12700">
            <a:noFill/>
            <a:miter lim="800000"/>
            <a:headEnd type="none" w="lg" len="med"/>
            <a:tailEnd type="none" w="lg" len="med"/>
          </a:ln>
          <a:effectLst/>
        </p:spPr>
      </p:pic>
      <p:pic>
        <p:nvPicPr>
          <p:cNvPr id="540" name="Picture 24">
            <a:extLst>
              <a:ext uri="{FF2B5EF4-FFF2-40B4-BE49-F238E27FC236}">
                <a16:creationId xmlns:a16="http://schemas.microsoft.com/office/drawing/2014/main" id="{D012FB0D-4BE8-45D1-AD07-FDB285876C5D}"/>
              </a:ext>
            </a:extLst>
          </p:cNvPr>
          <p:cNvPicPr>
            <a:picLocks noChangeAspect="1" noChangeArrowheads="1"/>
          </p:cNvPicPr>
          <p:nvPr/>
        </p:nvPicPr>
        <p:blipFill>
          <a:blip r:embed="rId3" cstate="screen"/>
          <a:srcRect/>
          <a:stretch>
            <a:fillRect/>
          </a:stretch>
        </p:blipFill>
        <p:spPr bwMode="auto">
          <a:xfrm>
            <a:off x="426313" y="2239753"/>
            <a:ext cx="124625" cy="123569"/>
          </a:xfrm>
          <a:prstGeom prst="rect">
            <a:avLst/>
          </a:prstGeom>
          <a:noFill/>
          <a:ln w="12700">
            <a:noFill/>
            <a:miter lim="800000"/>
            <a:headEnd type="none" w="lg" len="med"/>
            <a:tailEnd type="none" w="lg" len="med"/>
          </a:ln>
          <a:effectLst/>
        </p:spPr>
      </p:pic>
      <p:pic>
        <p:nvPicPr>
          <p:cNvPr id="541" name="Picture 24">
            <a:extLst>
              <a:ext uri="{FF2B5EF4-FFF2-40B4-BE49-F238E27FC236}">
                <a16:creationId xmlns:a16="http://schemas.microsoft.com/office/drawing/2014/main" id="{5A25AA62-F8FA-409C-ACD9-30E781C7A290}"/>
              </a:ext>
            </a:extLst>
          </p:cNvPr>
          <p:cNvPicPr>
            <a:picLocks noChangeAspect="1" noChangeArrowheads="1"/>
          </p:cNvPicPr>
          <p:nvPr/>
        </p:nvPicPr>
        <p:blipFill>
          <a:blip r:embed="rId3" cstate="screen"/>
          <a:srcRect/>
          <a:stretch>
            <a:fillRect/>
          </a:stretch>
        </p:blipFill>
        <p:spPr bwMode="auto">
          <a:xfrm>
            <a:off x="452528" y="6357863"/>
            <a:ext cx="124625" cy="123569"/>
          </a:xfrm>
          <a:prstGeom prst="rect">
            <a:avLst/>
          </a:prstGeom>
          <a:noFill/>
          <a:ln w="12700">
            <a:noFill/>
            <a:miter lim="800000"/>
            <a:headEnd type="none" w="lg" len="med"/>
            <a:tailEnd type="none" w="lg" len="med"/>
          </a:ln>
          <a:effectLst/>
        </p:spPr>
      </p:pic>
      <p:pic>
        <p:nvPicPr>
          <p:cNvPr id="542" name="Picture 24">
            <a:extLst>
              <a:ext uri="{FF2B5EF4-FFF2-40B4-BE49-F238E27FC236}">
                <a16:creationId xmlns:a16="http://schemas.microsoft.com/office/drawing/2014/main" id="{E1EB9B0D-7A0B-4D6E-B1C1-17BDBD1BE87C}"/>
              </a:ext>
            </a:extLst>
          </p:cNvPr>
          <p:cNvPicPr>
            <a:picLocks noChangeAspect="1" noChangeArrowheads="1"/>
          </p:cNvPicPr>
          <p:nvPr/>
        </p:nvPicPr>
        <p:blipFill>
          <a:blip r:embed="rId3" cstate="screen"/>
          <a:srcRect/>
          <a:stretch>
            <a:fillRect/>
          </a:stretch>
        </p:blipFill>
        <p:spPr bwMode="auto">
          <a:xfrm>
            <a:off x="121513" y="4288009"/>
            <a:ext cx="124625" cy="123569"/>
          </a:xfrm>
          <a:prstGeom prst="rect">
            <a:avLst/>
          </a:prstGeom>
          <a:noFill/>
          <a:ln w="12700">
            <a:noFill/>
            <a:miter lim="800000"/>
            <a:headEnd type="none" w="lg" len="med"/>
            <a:tailEnd type="none" w="lg" len="med"/>
          </a:ln>
          <a:effectLst/>
        </p:spPr>
      </p:pic>
      <p:pic>
        <p:nvPicPr>
          <p:cNvPr id="543" name="Picture 24">
            <a:extLst>
              <a:ext uri="{FF2B5EF4-FFF2-40B4-BE49-F238E27FC236}">
                <a16:creationId xmlns:a16="http://schemas.microsoft.com/office/drawing/2014/main" id="{BF997A5C-B3E5-42E3-906E-28AA03834A24}"/>
              </a:ext>
            </a:extLst>
          </p:cNvPr>
          <p:cNvPicPr>
            <a:picLocks noChangeAspect="1" noChangeArrowheads="1"/>
          </p:cNvPicPr>
          <p:nvPr/>
        </p:nvPicPr>
        <p:blipFill>
          <a:blip r:embed="rId3" cstate="screen"/>
          <a:srcRect/>
          <a:stretch>
            <a:fillRect/>
          </a:stretch>
        </p:blipFill>
        <p:spPr bwMode="auto">
          <a:xfrm>
            <a:off x="878360" y="6408317"/>
            <a:ext cx="124625" cy="123569"/>
          </a:xfrm>
          <a:prstGeom prst="rect">
            <a:avLst/>
          </a:prstGeom>
          <a:noFill/>
          <a:ln w="12700">
            <a:noFill/>
            <a:miter lim="800000"/>
            <a:headEnd type="none" w="lg" len="med"/>
            <a:tailEnd type="none" w="lg" len="med"/>
          </a:ln>
          <a:effectLst/>
        </p:spPr>
      </p:pic>
      <p:pic>
        <p:nvPicPr>
          <p:cNvPr id="544" name="Picture 24">
            <a:extLst>
              <a:ext uri="{FF2B5EF4-FFF2-40B4-BE49-F238E27FC236}">
                <a16:creationId xmlns:a16="http://schemas.microsoft.com/office/drawing/2014/main" id="{66128F35-E621-4A85-B5D2-ECDC301FE8D7}"/>
              </a:ext>
            </a:extLst>
          </p:cNvPr>
          <p:cNvPicPr>
            <a:picLocks noChangeAspect="1" noChangeArrowheads="1"/>
          </p:cNvPicPr>
          <p:nvPr/>
        </p:nvPicPr>
        <p:blipFill>
          <a:blip r:embed="rId3" cstate="screen"/>
          <a:srcRect/>
          <a:stretch>
            <a:fillRect/>
          </a:stretch>
        </p:blipFill>
        <p:spPr bwMode="auto">
          <a:xfrm>
            <a:off x="273913" y="3489433"/>
            <a:ext cx="124625" cy="123569"/>
          </a:xfrm>
          <a:prstGeom prst="rect">
            <a:avLst/>
          </a:prstGeom>
          <a:noFill/>
          <a:ln w="12700">
            <a:noFill/>
            <a:miter lim="800000"/>
            <a:headEnd type="none" w="lg" len="med"/>
            <a:tailEnd type="none" w="lg" len="med"/>
          </a:ln>
          <a:effectLst/>
        </p:spPr>
      </p:pic>
      <p:pic>
        <p:nvPicPr>
          <p:cNvPr id="545" name="Picture 24">
            <a:extLst>
              <a:ext uri="{FF2B5EF4-FFF2-40B4-BE49-F238E27FC236}">
                <a16:creationId xmlns:a16="http://schemas.microsoft.com/office/drawing/2014/main" id="{E4AFABA5-1F0A-40F0-BAF6-0801DFCF4C30}"/>
              </a:ext>
            </a:extLst>
          </p:cNvPr>
          <p:cNvPicPr>
            <a:picLocks noChangeAspect="1" noChangeArrowheads="1"/>
          </p:cNvPicPr>
          <p:nvPr/>
        </p:nvPicPr>
        <p:blipFill>
          <a:blip r:embed="rId3" cstate="screen"/>
          <a:srcRect/>
          <a:stretch>
            <a:fillRect/>
          </a:stretch>
        </p:blipFill>
        <p:spPr bwMode="auto">
          <a:xfrm>
            <a:off x="1048017" y="5710966"/>
            <a:ext cx="124625" cy="123569"/>
          </a:xfrm>
          <a:prstGeom prst="rect">
            <a:avLst/>
          </a:prstGeom>
          <a:noFill/>
          <a:ln w="12700">
            <a:noFill/>
            <a:miter lim="800000"/>
            <a:headEnd type="none" w="lg" len="med"/>
            <a:tailEnd type="none" w="lg" len="med"/>
          </a:ln>
          <a:effectLst/>
        </p:spPr>
      </p:pic>
      <p:pic>
        <p:nvPicPr>
          <p:cNvPr id="546" name="Picture 24">
            <a:extLst>
              <a:ext uri="{FF2B5EF4-FFF2-40B4-BE49-F238E27FC236}">
                <a16:creationId xmlns:a16="http://schemas.microsoft.com/office/drawing/2014/main" id="{7895929B-50F6-47B1-867F-78DD4A6BD2F0}"/>
              </a:ext>
            </a:extLst>
          </p:cNvPr>
          <p:cNvPicPr>
            <a:picLocks noChangeAspect="1" noChangeArrowheads="1"/>
          </p:cNvPicPr>
          <p:nvPr/>
        </p:nvPicPr>
        <p:blipFill>
          <a:blip r:embed="rId3" cstate="screen"/>
          <a:srcRect/>
          <a:stretch>
            <a:fillRect/>
          </a:stretch>
        </p:blipFill>
        <p:spPr bwMode="auto">
          <a:xfrm>
            <a:off x="212093" y="3005820"/>
            <a:ext cx="124625" cy="123569"/>
          </a:xfrm>
          <a:prstGeom prst="rect">
            <a:avLst/>
          </a:prstGeom>
          <a:noFill/>
          <a:ln w="12700">
            <a:noFill/>
            <a:miter lim="800000"/>
            <a:headEnd type="none" w="lg" len="med"/>
            <a:tailEnd type="none" w="lg" len="med"/>
          </a:ln>
          <a:effectLst/>
        </p:spPr>
      </p:pic>
      <p:pic>
        <p:nvPicPr>
          <p:cNvPr id="547" name="Picture 24">
            <a:extLst>
              <a:ext uri="{FF2B5EF4-FFF2-40B4-BE49-F238E27FC236}">
                <a16:creationId xmlns:a16="http://schemas.microsoft.com/office/drawing/2014/main" id="{B0D73D09-8F47-45A2-BCDA-C7A65F815269}"/>
              </a:ext>
            </a:extLst>
          </p:cNvPr>
          <p:cNvPicPr>
            <a:picLocks noChangeAspect="1" noChangeArrowheads="1"/>
          </p:cNvPicPr>
          <p:nvPr/>
        </p:nvPicPr>
        <p:blipFill>
          <a:blip r:embed="rId3" cstate="screen"/>
          <a:srcRect/>
          <a:stretch>
            <a:fillRect/>
          </a:stretch>
        </p:blipFill>
        <p:spPr bwMode="auto">
          <a:xfrm>
            <a:off x="1030761" y="5188359"/>
            <a:ext cx="124625" cy="123569"/>
          </a:xfrm>
          <a:prstGeom prst="rect">
            <a:avLst/>
          </a:prstGeom>
          <a:noFill/>
          <a:ln w="12700">
            <a:noFill/>
            <a:miter lim="800000"/>
            <a:headEnd type="none" w="lg" len="med"/>
            <a:tailEnd type="none" w="lg" len="med"/>
          </a:ln>
          <a:effectLst/>
        </p:spPr>
      </p:pic>
      <p:pic>
        <p:nvPicPr>
          <p:cNvPr id="548" name="Picture 24">
            <a:extLst>
              <a:ext uri="{FF2B5EF4-FFF2-40B4-BE49-F238E27FC236}">
                <a16:creationId xmlns:a16="http://schemas.microsoft.com/office/drawing/2014/main" id="{ED83E99A-65A7-448E-B250-32DF714230ED}"/>
              </a:ext>
            </a:extLst>
          </p:cNvPr>
          <p:cNvPicPr>
            <a:picLocks noChangeAspect="1" noChangeArrowheads="1"/>
          </p:cNvPicPr>
          <p:nvPr/>
        </p:nvPicPr>
        <p:blipFill>
          <a:blip r:embed="rId3" cstate="screen"/>
          <a:srcRect/>
          <a:stretch>
            <a:fillRect/>
          </a:stretch>
        </p:blipFill>
        <p:spPr bwMode="auto">
          <a:xfrm>
            <a:off x="121513" y="4885417"/>
            <a:ext cx="124625" cy="123569"/>
          </a:xfrm>
          <a:prstGeom prst="rect">
            <a:avLst/>
          </a:prstGeom>
          <a:noFill/>
          <a:ln w="12700">
            <a:noFill/>
            <a:miter lim="800000"/>
            <a:headEnd type="none" w="lg" len="med"/>
            <a:tailEnd type="none" w="lg" len="med"/>
          </a:ln>
          <a:effectLst/>
        </p:spPr>
      </p:pic>
      <p:pic>
        <p:nvPicPr>
          <p:cNvPr id="550" name="Picture 24">
            <a:extLst>
              <a:ext uri="{FF2B5EF4-FFF2-40B4-BE49-F238E27FC236}">
                <a16:creationId xmlns:a16="http://schemas.microsoft.com/office/drawing/2014/main" id="{7D8ED276-EFFD-4533-8589-9E1F42824C10}"/>
              </a:ext>
            </a:extLst>
          </p:cNvPr>
          <p:cNvPicPr>
            <a:picLocks noChangeAspect="1" noChangeArrowheads="1"/>
          </p:cNvPicPr>
          <p:nvPr/>
        </p:nvPicPr>
        <p:blipFill>
          <a:blip r:embed="rId3" cstate="screen"/>
          <a:srcRect/>
          <a:stretch>
            <a:fillRect/>
          </a:stretch>
        </p:blipFill>
        <p:spPr bwMode="auto">
          <a:xfrm>
            <a:off x="212093" y="3827120"/>
            <a:ext cx="124625" cy="123569"/>
          </a:xfrm>
          <a:prstGeom prst="rect">
            <a:avLst/>
          </a:prstGeom>
          <a:noFill/>
          <a:ln w="12700">
            <a:noFill/>
            <a:miter lim="800000"/>
            <a:headEnd type="none" w="lg" len="med"/>
            <a:tailEnd type="none" w="lg" len="med"/>
          </a:ln>
          <a:effectLst/>
        </p:spPr>
      </p:pic>
      <p:pic>
        <p:nvPicPr>
          <p:cNvPr id="551" name="Picture 24">
            <a:extLst>
              <a:ext uri="{FF2B5EF4-FFF2-40B4-BE49-F238E27FC236}">
                <a16:creationId xmlns:a16="http://schemas.microsoft.com/office/drawing/2014/main" id="{F16B3880-AFF8-4FE9-868A-E62F68CE8D51}"/>
              </a:ext>
            </a:extLst>
          </p:cNvPr>
          <p:cNvPicPr>
            <a:picLocks noChangeAspect="1" noChangeArrowheads="1"/>
          </p:cNvPicPr>
          <p:nvPr/>
        </p:nvPicPr>
        <p:blipFill>
          <a:blip r:embed="rId3" cstate="screen"/>
          <a:srcRect/>
          <a:stretch>
            <a:fillRect/>
          </a:stretch>
        </p:blipFill>
        <p:spPr bwMode="auto">
          <a:xfrm>
            <a:off x="530889" y="5188359"/>
            <a:ext cx="124625" cy="123569"/>
          </a:xfrm>
          <a:prstGeom prst="rect">
            <a:avLst/>
          </a:prstGeom>
          <a:noFill/>
          <a:ln w="12700">
            <a:noFill/>
            <a:miter lim="800000"/>
            <a:headEnd type="none" w="lg" len="med"/>
            <a:tailEnd type="none" w="lg" len="med"/>
          </a:ln>
          <a:effectLst/>
        </p:spPr>
      </p:pic>
      <p:pic>
        <p:nvPicPr>
          <p:cNvPr id="552" name="Picture 24">
            <a:extLst>
              <a:ext uri="{FF2B5EF4-FFF2-40B4-BE49-F238E27FC236}">
                <a16:creationId xmlns:a16="http://schemas.microsoft.com/office/drawing/2014/main" id="{616A4941-93BD-47C0-AC58-0CB7837CD260}"/>
              </a:ext>
            </a:extLst>
          </p:cNvPr>
          <p:cNvPicPr>
            <a:picLocks noChangeAspect="1" noChangeArrowheads="1"/>
          </p:cNvPicPr>
          <p:nvPr/>
        </p:nvPicPr>
        <p:blipFill>
          <a:blip r:embed="rId3" cstate="screen"/>
          <a:srcRect/>
          <a:stretch>
            <a:fillRect/>
          </a:stretch>
        </p:blipFill>
        <p:spPr bwMode="auto">
          <a:xfrm>
            <a:off x="578713" y="2843257"/>
            <a:ext cx="124625" cy="123569"/>
          </a:xfrm>
          <a:prstGeom prst="rect">
            <a:avLst/>
          </a:prstGeom>
          <a:noFill/>
          <a:ln w="12700">
            <a:noFill/>
            <a:miter lim="800000"/>
            <a:headEnd type="none" w="lg" len="med"/>
            <a:tailEnd type="none" w="lg" len="med"/>
          </a:ln>
          <a:effectLst/>
        </p:spPr>
      </p:pic>
      <p:pic>
        <p:nvPicPr>
          <p:cNvPr id="553" name="Picture 24">
            <a:extLst>
              <a:ext uri="{FF2B5EF4-FFF2-40B4-BE49-F238E27FC236}">
                <a16:creationId xmlns:a16="http://schemas.microsoft.com/office/drawing/2014/main" id="{2CAE2509-FCE8-4B61-98E1-D84D16732123}"/>
              </a:ext>
            </a:extLst>
          </p:cNvPr>
          <p:cNvPicPr>
            <a:picLocks noChangeAspect="1" noChangeArrowheads="1"/>
          </p:cNvPicPr>
          <p:nvPr/>
        </p:nvPicPr>
        <p:blipFill>
          <a:blip r:embed="rId3" cstate="screen"/>
          <a:srcRect/>
          <a:stretch>
            <a:fillRect/>
          </a:stretch>
        </p:blipFill>
        <p:spPr bwMode="auto">
          <a:xfrm>
            <a:off x="567399" y="5534824"/>
            <a:ext cx="124625" cy="123569"/>
          </a:xfrm>
          <a:prstGeom prst="rect">
            <a:avLst/>
          </a:prstGeom>
          <a:noFill/>
          <a:ln w="12700">
            <a:noFill/>
            <a:miter lim="800000"/>
            <a:headEnd type="none" w="lg" len="med"/>
            <a:tailEnd type="none" w="lg" len="med"/>
          </a:ln>
          <a:effectLst/>
        </p:spPr>
      </p:pic>
      <p:pic>
        <p:nvPicPr>
          <p:cNvPr id="554" name="Picture 24">
            <a:extLst>
              <a:ext uri="{FF2B5EF4-FFF2-40B4-BE49-F238E27FC236}">
                <a16:creationId xmlns:a16="http://schemas.microsoft.com/office/drawing/2014/main" id="{F3412C31-0481-4167-8BE8-E79687735F6E}"/>
              </a:ext>
            </a:extLst>
          </p:cNvPr>
          <p:cNvPicPr>
            <a:picLocks noChangeAspect="1" noChangeArrowheads="1"/>
          </p:cNvPicPr>
          <p:nvPr/>
        </p:nvPicPr>
        <p:blipFill>
          <a:blip r:embed="rId3" cstate="screen"/>
          <a:srcRect/>
          <a:stretch>
            <a:fillRect/>
          </a:stretch>
        </p:blipFill>
        <p:spPr bwMode="auto">
          <a:xfrm>
            <a:off x="254465" y="5077558"/>
            <a:ext cx="124625" cy="123569"/>
          </a:xfrm>
          <a:prstGeom prst="rect">
            <a:avLst/>
          </a:prstGeom>
          <a:noFill/>
          <a:ln w="12700">
            <a:noFill/>
            <a:miter lim="800000"/>
            <a:headEnd type="none" w="lg" len="med"/>
            <a:tailEnd type="none" w="lg" len="med"/>
          </a:ln>
          <a:effectLst/>
        </p:spPr>
      </p:pic>
      <p:pic>
        <p:nvPicPr>
          <p:cNvPr id="555" name="Picture 24">
            <a:extLst>
              <a:ext uri="{FF2B5EF4-FFF2-40B4-BE49-F238E27FC236}">
                <a16:creationId xmlns:a16="http://schemas.microsoft.com/office/drawing/2014/main" id="{6BDD6B97-A598-470C-BD23-05B13E3EAA0B}"/>
              </a:ext>
            </a:extLst>
          </p:cNvPr>
          <p:cNvPicPr>
            <a:picLocks noChangeAspect="1" noChangeArrowheads="1"/>
          </p:cNvPicPr>
          <p:nvPr/>
        </p:nvPicPr>
        <p:blipFill>
          <a:blip r:embed="rId3" cstate="screen"/>
          <a:srcRect/>
          <a:stretch>
            <a:fillRect/>
          </a:stretch>
        </p:blipFill>
        <p:spPr bwMode="auto">
          <a:xfrm>
            <a:off x="972612" y="4503842"/>
            <a:ext cx="124625" cy="123569"/>
          </a:xfrm>
          <a:prstGeom prst="rect">
            <a:avLst/>
          </a:prstGeom>
          <a:noFill/>
          <a:ln w="12700">
            <a:noFill/>
            <a:miter lim="800000"/>
            <a:headEnd type="none" w="lg" len="med"/>
            <a:tailEnd type="none" w="lg" len="med"/>
          </a:ln>
          <a:effectLst/>
        </p:spPr>
      </p:pic>
      <p:pic>
        <p:nvPicPr>
          <p:cNvPr id="556" name="Picture 24">
            <a:extLst>
              <a:ext uri="{FF2B5EF4-FFF2-40B4-BE49-F238E27FC236}">
                <a16:creationId xmlns:a16="http://schemas.microsoft.com/office/drawing/2014/main" id="{9041714E-9E1F-4828-AAA7-AF27F49F8A2A}"/>
              </a:ext>
            </a:extLst>
          </p:cNvPr>
          <p:cNvPicPr>
            <a:picLocks noChangeAspect="1" noChangeArrowheads="1"/>
          </p:cNvPicPr>
          <p:nvPr/>
        </p:nvPicPr>
        <p:blipFill>
          <a:blip r:embed="rId3" cstate="screen"/>
          <a:srcRect/>
          <a:stretch>
            <a:fillRect/>
          </a:stretch>
        </p:blipFill>
        <p:spPr bwMode="auto">
          <a:xfrm>
            <a:off x="324912" y="4656242"/>
            <a:ext cx="124625" cy="123569"/>
          </a:xfrm>
          <a:prstGeom prst="rect">
            <a:avLst/>
          </a:prstGeom>
          <a:noFill/>
          <a:ln w="12700">
            <a:noFill/>
            <a:miter lim="800000"/>
            <a:headEnd type="none" w="lg" len="med"/>
            <a:tailEnd type="none" w="lg" len="med"/>
          </a:ln>
          <a:effectLst/>
        </p:spPr>
      </p:pic>
      <p:pic>
        <p:nvPicPr>
          <p:cNvPr id="557" name="Picture 24">
            <a:extLst>
              <a:ext uri="{FF2B5EF4-FFF2-40B4-BE49-F238E27FC236}">
                <a16:creationId xmlns:a16="http://schemas.microsoft.com/office/drawing/2014/main" id="{6405155B-7F44-4839-81BC-1C43BFFE3120}"/>
              </a:ext>
            </a:extLst>
          </p:cNvPr>
          <p:cNvPicPr>
            <a:picLocks noChangeAspect="1" noChangeArrowheads="1"/>
          </p:cNvPicPr>
          <p:nvPr/>
        </p:nvPicPr>
        <p:blipFill>
          <a:blip r:embed="rId3" cstate="screen"/>
          <a:srcRect/>
          <a:stretch>
            <a:fillRect/>
          </a:stretch>
        </p:blipFill>
        <p:spPr bwMode="auto">
          <a:xfrm>
            <a:off x="1125012" y="3705266"/>
            <a:ext cx="124625" cy="123569"/>
          </a:xfrm>
          <a:prstGeom prst="rect">
            <a:avLst/>
          </a:prstGeom>
          <a:noFill/>
          <a:ln w="12700">
            <a:noFill/>
            <a:miter lim="800000"/>
            <a:headEnd type="none" w="lg" len="med"/>
            <a:tailEnd type="none" w="lg" len="med"/>
          </a:ln>
          <a:effectLst/>
        </p:spPr>
      </p:pic>
      <p:pic>
        <p:nvPicPr>
          <p:cNvPr id="558" name="Picture 24">
            <a:extLst>
              <a:ext uri="{FF2B5EF4-FFF2-40B4-BE49-F238E27FC236}">
                <a16:creationId xmlns:a16="http://schemas.microsoft.com/office/drawing/2014/main" id="{B5B61D05-5A62-4DED-B820-DCDDD734208A}"/>
              </a:ext>
            </a:extLst>
          </p:cNvPr>
          <p:cNvPicPr>
            <a:picLocks noChangeAspect="1" noChangeArrowheads="1"/>
          </p:cNvPicPr>
          <p:nvPr/>
        </p:nvPicPr>
        <p:blipFill>
          <a:blip r:embed="rId3" cstate="screen"/>
          <a:srcRect/>
          <a:stretch>
            <a:fillRect/>
          </a:stretch>
        </p:blipFill>
        <p:spPr bwMode="auto">
          <a:xfrm>
            <a:off x="477312" y="3857666"/>
            <a:ext cx="124625" cy="123569"/>
          </a:xfrm>
          <a:prstGeom prst="rect">
            <a:avLst/>
          </a:prstGeom>
          <a:noFill/>
          <a:ln w="12700">
            <a:noFill/>
            <a:miter lim="800000"/>
            <a:headEnd type="none" w="lg" len="med"/>
            <a:tailEnd type="none" w="lg" len="med"/>
          </a:ln>
          <a:effectLst/>
        </p:spPr>
      </p:pic>
      <p:pic>
        <p:nvPicPr>
          <p:cNvPr id="559" name="Picture 24">
            <a:extLst>
              <a:ext uri="{FF2B5EF4-FFF2-40B4-BE49-F238E27FC236}">
                <a16:creationId xmlns:a16="http://schemas.microsoft.com/office/drawing/2014/main" id="{4EFA0B90-BB7D-4DFB-8C8E-3E808F1E5FBC}"/>
              </a:ext>
            </a:extLst>
          </p:cNvPr>
          <p:cNvPicPr>
            <a:picLocks noChangeAspect="1" noChangeArrowheads="1"/>
          </p:cNvPicPr>
          <p:nvPr/>
        </p:nvPicPr>
        <p:blipFill>
          <a:blip r:embed="rId3" cstate="screen"/>
          <a:srcRect/>
          <a:stretch>
            <a:fillRect/>
          </a:stretch>
        </p:blipFill>
        <p:spPr bwMode="auto">
          <a:xfrm>
            <a:off x="1277412" y="2906690"/>
            <a:ext cx="124625" cy="123569"/>
          </a:xfrm>
          <a:prstGeom prst="rect">
            <a:avLst/>
          </a:prstGeom>
          <a:noFill/>
          <a:ln w="12700">
            <a:noFill/>
            <a:miter lim="800000"/>
            <a:headEnd type="none" w="lg" len="med"/>
            <a:tailEnd type="none" w="lg" len="med"/>
          </a:ln>
          <a:effectLst/>
        </p:spPr>
      </p:pic>
      <p:pic>
        <p:nvPicPr>
          <p:cNvPr id="560" name="Picture 24">
            <a:extLst>
              <a:ext uri="{FF2B5EF4-FFF2-40B4-BE49-F238E27FC236}">
                <a16:creationId xmlns:a16="http://schemas.microsoft.com/office/drawing/2014/main" id="{53856247-649D-440D-B8F2-1AC604FA5BEB}"/>
              </a:ext>
            </a:extLst>
          </p:cNvPr>
          <p:cNvPicPr>
            <a:picLocks noChangeAspect="1" noChangeArrowheads="1"/>
          </p:cNvPicPr>
          <p:nvPr/>
        </p:nvPicPr>
        <p:blipFill>
          <a:blip r:embed="rId3" cstate="screen"/>
          <a:srcRect/>
          <a:stretch>
            <a:fillRect/>
          </a:stretch>
        </p:blipFill>
        <p:spPr bwMode="auto">
          <a:xfrm>
            <a:off x="629712" y="3059090"/>
            <a:ext cx="124625" cy="123569"/>
          </a:xfrm>
          <a:prstGeom prst="rect">
            <a:avLst/>
          </a:prstGeom>
          <a:noFill/>
          <a:ln w="12700">
            <a:noFill/>
            <a:miter lim="800000"/>
            <a:headEnd type="none" w="lg" len="med"/>
            <a:tailEnd type="none" w="lg" len="med"/>
          </a:ln>
          <a:effectLst/>
        </p:spPr>
      </p:pic>
      <p:pic>
        <p:nvPicPr>
          <p:cNvPr id="561" name="Picture 24">
            <a:extLst>
              <a:ext uri="{FF2B5EF4-FFF2-40B4-BE49-F238E27FC236}">
                <a16:creationId xmlns:a16="http://schemas.microsoft.com/office/drawing/2014/main" id="{F096E37B-3D05-4809-8E90-5D557899547B}"/>
              </a:ext>
            </a:extLst>
          </p:cNvPr>
          <p:cNvPicPr>
            <a:picLocks noChangeAspect="1" noChangeArrowheads="1"/>
          </p:cNvPicPr>
          <p:nvPr/>
        </p:nvPicPr>
        <p:blipFill>
          <a:blip r:embed="rId3" cstate="screen"/>
          <a:srcRect/>
          <a:stretch>
            <a:fillRect/>
          </a:stretch>
        </p:blipFill>
        <p:spPr bwMode="auto">
          <a:xfrm>
            <a:off x="972612" y="5454818"/>
            <a:ext cx="124625" cy="123569"/>
          </a:xfrm>
          <a:prstGeom prst="rect">
            <a:avLst/>
          </a:prstGeom>
          <a:noFill/>
          <a:ln w="12700">
            <a:noFill/>
            <a:miter lim="800000"/>
            <a:headEnd type="none" w="lg" len="med"/>
            <a:tailEnd type="none" w="lg" len="med"/>
          </a:ln>
          <a:effectLst/>
        </p:spPr>
      </p:pic>
      <p:pic>
        <p:nvPicPr>
          <p:cNvPr id="562" name="Picture 24">
            <a:extLst>
              <a:ext uri="{FF2B5EF4-FFF2-40B4-BE49-F238E27FC236}">
                <a16:creationId xmlns:a16="http://schemas.microsoft.com/office/drawing/2014/main" id="{15A0607C-7247-423B-AFA9-A3F4108D8FAC}"/>
              </a:ext>
            </a:extLst>
          </p:cNvPr>
          <p:cNvPicPr>
            <a:picLocks noChangeAspect="1" noChangeArrowheads="1"/>
          </p:cNvPicPr>
          <p:nvPr/>
        </p:nvPicPr>
        <p:blipFill>
          <a:blip r:embed="rId3" cstate="screen"/>
          <a:srcRect/>
          <a:stretch>
            <a:fillRect/>
          </a:stretch>
        </p:blipFill>
        <p:spPr bwMode="auto">
          <a:xfrm>
            <a:off x="477311" y="5230024"/>
            <a:ext cx="124625" cy="123569"/>
          </a:xfrm>
          <a:prstGeom prst="rect">
            <a:avLst/>
          </a:prstGeom>
          <a:noFill/>
          <a:ln w="12700">
            <a:noFill/>
            <a:miter lim="800000"/>
            <a:headEnd type="none" w="lg" len="med"/>
            <a:tailEnd type="none" w="lg" len="med"/>
          </a:ln>
          <a:effectLst/>
        </p:spPr>
      </p:pic>
      <p:pic>
        <p:nvPicPr>
          <p:cNvPr id="563" name="Picture 24">
            <a:extLst>
              <a:ext uri="{FF2B5EF4-FFF2-40B4-BE49-F238E27FC236}">
                <a16:creationId xmlns:a16="http://schemas.microsoft.com/office/drawing/2014/main" id="{C9DC9A7A-6CE8-4298-B5FF-7F4E03B4EB45}"/>
              </a:ext>
            </a:extLst>
          </p:cNvPr>
          <p:cNvPicPr>
            <a:picLocks noChangeAspect="1" noChangeArrowheads="1"/>
          </p:cNvPicPr>
          <p:nvPr/>
        </p:nvPicPr>
        <p:blipFill>
          <a:blip r:embed="rId3" cstate="screen"/>
          <a:srcRect/>
          <a:stretch>
            <a:fillRect/>
          </a:stretch>
        </p:blipFill>
        <p:spPr bwMode="auto">
          <a:xfrm>
            <a:off x="1125012" y="4656242"/>
            <a:ext cx="124625" cy="123569"/>
          </a:xfrm>
          <a:prstGeom prst="rect">
            <a:avLst/>
          </a:prstGeom>
          <a:noFill/>
          <a:ln w="12700">
            <a:noFill/>
            <a:miter lim="800000"/>
            <a:headEnd type="none" w="lg" len="med"/>
            <a:tailEnd type="none" w="lg" len="med"/>
          </a:ln>
          <a:effectLst/>
        </p:spPr>
      </p:pic>
      <p:pic>
        <p:nvPicPr>
          <p:cNvPr id="564" name="Picture 24">
            <a:extLst>
              <a:ext uri="{FF2B5EF4-FFF2-40B4-BE49-F238E27FC236}">
                <a16:creationId xmlns:a16="http://schemas.microsoft.com/office/drawing/2014/main" id="{A85407B3-025D-451A-8795-1F5A72A227D8}"/>
              </a:ext>
            </a:extLst>
          </p:cNvPr>
          <p:cNvPicPr>
            <a:picLocks noChangeAspect="1" noChangeArrowheads="1"/>
          </p:cNvPicPr>
          <p:nvPr/>
        </p:nvPicPr>
        <p:blipFill>
          <a:blip r:embed="rId3" cstate="screen"/>
          <a:srcRect/>
          <a:stretch>
            <a:fillRect/>
          </a:stretch>
        </p:blipFill>
        <p:spPr bwMode="auto">
          <a:xfrm>
            <a:off x="646968" y="4532673"/>
            <a:ext cx="124625" cy="123569"/>
          </a:xfrm>
          <a:prstGeom prst="rect">
            <a:avLst/>
          </a:prstGeom>
          <a:noFill/>
          <a:ln w="12700">
            <a:noFill/>
            <a:miter lim="800000"/>
            <a:headEnd type="none" w="lg" len="med"/>
            <a:tailEnd type="none" w="lg" len="med"/>
          </a:ln>
          <a:effectLst/>
        </p:spPr>
      </p:pic>
      <p:pic>
        <p:nvPicPr>
          <p:cNvPr id="565" name="Picture 24">
            <a:extLst>
              <a:ext uri="{FF2B5EF4-FFF2-40B4-BE49-F238E27FC236}">
                <a16:creationId xmlns:a16="http://schemas.microsoft.com/office/drawing/2014/main" id="{BB66BAAD-94FD-4DF9-8E72-265537283C40}"/>
              </a:ext>
            </a:extLst>
          </p:cNvPr>
          <p:cNvPicPr>
            <a:picLocks noChangeAspect="1" noChangeArrowheads="1"/>
          </p:cNvPicPr>
          <p:nvPr/>
        </p:nvPicPr>
        <p:blipFill>
          <a:blip r:embed="rId3" cstate="screen"/>
          <a:srcRect/>
          <a:stretch>
            <a:fillRect/>
          </a:stretch>
        </p:blipFill>
        <p:spPr bwMode="auto">
          <a:xfrm>
            <a:off x="1063192" y="4172629"/>
            <a:ext cx="124625" cy="123569"/>
          </a:xfrm>
          <a:prstGeom prst="rect">
            <a:avLst/>
          </a:prstGeom>
          <a:noFill/>
          <a:ln w="12700">
            <a:noFill/>
            <a:miter lim="800000"/>
            <a:headEnd type="none" w="lg" len="med"/>
            <a:tailEnd type="none" w="lg" len="med"/>
          </a:ln>
          <a:effectLst/>
        </p:spPr>
      </p:pic>
      <p:pic>
        <p:nvPicPr>
          <p:cNvPr id="566" name="Picture 24">
            <a:extLst>
              <a:ext uri="{FF2B5EF4-FFF2-40B4-BE49-F238E27FC236}">
                <a16:creationId xmlns:a16="http://schemas.microsoft.com/office/drawing/2014/main" id="{EB76146A-6367-4E25-94CB-6A8DE34CF0B5}"/>
              </a:ext>
            </a:extLst>
          </p:cNvPr>
          <p:cNvPicPr>
            <a:picLocks noChangeAspect="1" noChangeArrowheads="1"/>
          </p:cNvPicPr>
          <p:nvPr/>
        </p:nvPicPr>
        <p:blipFill>
          <a:blip r:embed="rId3" cstate="screen"/>
          <a:srcRect/>
          <a:stretch>
            <a:fillRect/>
          </a:stretch>
        </p:blipFill>
        <p:spPr bwMode="auto">
          <a:xfrm>
            <a:off x="629712" y="4010066"/>
            <a:ext cx="124625" cy="123569"/>
          </a:xfrm>
          <a:prstGeom prst="rect">
            <a:avLst/>
          </a:prstGeom>
          <a:noFill/>
          <a:ln w="12700">
            <a:noFill/>
            <a:miter lim="800000"/>
            <a:headEnd type="none" w="lg" len="med"/>
            <a:tailEnd type="none" w="lg" len="med"/>
          </a:ln>
          <a:effectLst/>
        </p:spPr>
      </p:pic>
      <p:pic>
        <p:nvPicPr>
          <p:cNvPr id="567" name="Picture 24">
            <a:extLst>
              <a:ext uri="{FF2B5EF4-FFF2-40B4-BE49-F238E27FC236}">
                <a16:creationId xmlns:a16="http://schemas.microsoft.com/office/drawing/2014/main" id="{A1344FAC-A33A-4B3E-A67A-6AC16E3680CE}"/>
              </a:ext>
            </a:extLst>
          </p:cNvPr>
          <p:cNvPicPr>
            <a:picLocks noChangeAspect="1" noChangeArrowheads="1"/>
          </p:cNvPicPr>
          <p:nvPr/>
        </p:nvPicPr>
        <p:blipFill>
          <a:blip r:embed="rId3" cstate="screen"/>
          <a:srcRect/>
          <a:stretch>
            <a:fillRect/>
          </a:stretch>
        </p:blipFill>
        <p:spPr bwMode="auto">
          <a:xfrm>
            <a:off x="972612" y="6052226"/>
            <a:ext cx="124625" cy="123569"/>
          </a:xfrm>
          <a:prstGeom prst="rect">
            <a:avLst/>
          </a:prstGeom>
          <a:noFill/>
          <a:ln w="12700">
            <a:noFill/>
            <a:miter lim="800000"/>
            <a:headEnd type="none" w="lg" len="med"/>
            <a:tailEnd type="none" w="lg" len="med"/>
          </a:ln>
          <a:effectLst/>
        </p:spPr>
      </p:pic>
      <p:pic>
        <p:nvPicPr>
          <p:cNvPr id="568" name="Picture 24">
            <a:extLst>
              <a:ext uri="{FF2B5EF4-FFF2-40B4-BE49-F238E27FC236}">
                <a16:creationId xmlns:a16="http://schemas.microsoft.com/office/drawing/2014/main" id="{D19DC1F9-3CF2-4DAF-AD16-CC3E1D843BA9}"/>
              </a:ext>
            </a:extLst>
          </p:cNvPr>
          <p:cNvPicPr>
            <a:picLocks noChangeAspect="1" noChangeArrowheads="1"/>
          </p:cNvPicPr>
          <p:nvPr/>
        </p:nvPicPr>
        <p:blipFill>
          <a:blip r:embed="rId3" cstate="screen"/>
          <a:srcRect/>
          <a:stretch>
            <a:fillRect/>
          </a:stretch>
        </p:blipFill>
        <p:spPr bwMode="auto">
          <a:xfrm>
            <a:off x="324912" y="5704754"/>
            <a:ext cx="124625" cy="123569"/>
          </a:xfrm>
          <a:prstGeom prst="rect">
            <a:avLst/>
          </a:prstGeom>
          <a:noFill/>
          <a:ln w="12700">
            <a:noFill/>
            <a:miter lim="800000"/>
            <a:headEnd type="none" w="lg" len="med"/>
            <a:tailEnd type="none" w="lg" len="med"/>
          </a:ln>
          <a:effectLst/>
        </p:spPr>
      </p:pic>
      <p:pic>
        <p:nvPicPr>
          <p:cNvPr id="569" name="Picture 24">
            <a:extLst>
              <a:ext uri="{FF2B5EF4-FFF2-40B4-BE49-F238E27FC236}">
                <a16:creationId xmlns:a16="http://schemas.microsoft.com/office/drawing/2014/main" id="{A3DD2B2D-AEE3-44AE-A4EC-3E9363704E78}"/>
              </a:ext>
            </a:extLst>
          </p:cNvPr>
          <p:cNvPicPr>
            <a:picLocks noChangeAspect="1" noChangeArrowheads="1"/>
          </p:cNvPicPr>
          <p:nvPr/>
        </p:nvPicPr>
        <p:blipFill>
          <a:blip r:embed="rId3" cstate="screen"/>
          <a:srcRect/>
          <a:stretch>
            <a:fillRect/>
          </a:stretch>
        </p:blipFill>
        <p:spPr bwMode="auto">
          <a:xfrm>
            <a:off x="1063192" y="4993929"/>
            <a:ext cx="124625" cy="123569"/>
          </a:xfrm>
          <a:prstGeom prst="rect">
            <a:avLst/>
          </a:prstGeom>
          <a:noFill/>
          <a:ln w="12700">
            <a:noFill/>
            <a:miter lim="800000"/>
            <a:headEnd type="none" w="lg" len="med"/>
            <a:tailEnd type="none" w="lg" len="med"/>
          </a:ln>
          <a:effectLst/>
        </p:spPr>
      </p:pic>
      <p:pic>
        <p:nvPicPr>
          <p:cNvPr id="570" name="Picture 24">
            <a:extLst>
              <a:ext uri="{FF2B5EF4-FFF2-40B4-BE49-F238E27FC236}">
                <a16:creationId xmlns:a16="http://schemas.microsoft.com/office/drawing/2014/main" id="{E5A74DA7-75CD-4AC0-9BEB-A44C851603CA}"/>
              </a:ext>
            </a:extLst>
          </p:cNvPr>
          <p:cNvPicPr>
            <a:picLocks noChangeAspect="1" noChangeArrowheads="1"/>
          </p:cNvPicPr>
          <p:nvPr/>
        </p:nvPicPr>
        <p:blipFill>
          <a:blip r:embed="rId3" cstate="screen"/>
          <a:srcRect/>
          <a:stretch>
            <a:fillRect/>
          </a:stretch>
        </p:blipFill>
        <p:spPr bwMode="auto">
          <a:xfrm>
            <a:off x="129840" y="4010066"/>
            <a:ext cx="124625" cy="123569"/>
          </a:xfrm>
          <a:prstGeom prst="rect">
            <a:avLst/>
          </a:prstGeom>
          <a:noFill/>
          <a:ln w="12700">
            <a:noFill/>
            <a:miter lim="800000"/>
            <a:headEnd type="none" w="lg" len="med"/>
            <a:tailEnd type="none" w="lg" len="med"/>
          </a:ln>
          <a:effectLst/>
        </p:spPr>
      </p:pic>
      <p:pic>
        <p:nvPicPr>
          <p:cNvPr id="571" name="Picture 24">
            <a:extLst>
              <a:ext uri="{FF2B5EF4-FFF2-40B4-BE49-F238E27FC236}">
                <a16:creationId xmlns:a16="http://schemas.microsoft.com/office/drawing/2014/main" id="{8E912A9C-88EE-406D-864A-6A971DD2A66B}"/>
              </a:ext>
            </a:extLst>
          </p:cNvPr>
          <p:cNvPicPr>
            <a:picLocks noChangeAspect="1" noChangeArrowheads="1"/>
          </p:cNvPicPr>
          <p:nvPr/>
        </p:nvPicPr>
        <p:blipFill>
          <a:blip r:embed="rId3" cstate="screen"/>
          <a:srcRect/>
          <a:stretch>
            <a:fillRect/>
          </a:stretch>
        </p:blipFill>
        <p:spPr bwMode="auto">
          <a:xfrm>
            <a:off x="1429812" y="4010066"/>
            <a:ext cx="124625" cy="123569"/>
          </a:xfrm>
          <a:prstGeom prst="rect">
            <a:avLst/>
          </a:prstGeom>
          <a:noFill/>
          <a:ln w="12700">
            <a:noFill/>
            <a:miter lim="800000"/>
            <a:headEnd type="none" w="lg" len="med"/>
            <a:tailEnd type="none" w="lg" len="med"/>
          </a:ln>
          <a:effectLst/>
        </p:spPr>
      </p:pic>
      <p:pic>
        <p:nvPicPr>
          <p:cNvPr id="572" name="Picture 24">
            <a:extLst>
              <a:ext uri="{FF2B5EF4-FFF2-40B4-BE49-F238E27FC236}">
                <a16:creationId xmlns:a16="http://schemas.microsoft.com/office/drawing/2014/main" id="{26618F3A-E181-4FC1-A53E-57E064D09F3D}"/>
              </a:ext>
            </a:extLst>
          </p:cNvPr>
          <p:cNvPicPr>
            <a:picLocks noChangeAspect="1" noChangeArrowheads="1"/>
          </p:cNvPicPr>
          <p:nvPr/>
        </p:nvPicPr>
        <p:blipFill>
          <a:blip r:embed="rId3" cstate="screen"/>
          <a:srcRect/>
          <a:stretch>
            <a:fillRect/>
          </a:stretch>
        </p:blipFill>
        <p:spPr bwMode="auto">
          <a:xfrm>
            <a:off x="1418498" y="6701633"/>
            <a:ext cx="124625" cy="123569"/>
          </a:xfrm>
          <a:prstGeom prst="rect">
            <a:avLst/>
          </a:prstGeom>
          <a:noFill/>
          <a:ln w="12700">
            <a:noFill/>
            <a:miter lim="800000"/>
            <a:headEnd type="none" w="lg" len="med"/>
            <a:tailEnd type="none" w="lg" len="med"/>
          </a:ln>
          <a:effectLst/>
        </p:spPr>
      </p:pic>
      <p:pic>
        <p:nvPicPr>
          <p:cNvPr id="573" name="Picture 24">
            <a:extLst>
              <a:ext uri="{FF2B5EF4-FFF2-40B4-BE49-F238E27FC236}">
                <a16:creationId xmlns:a16="http://schemas.microsoft.com/office/drawing/2014/main" id="{C43675C0-3786-47D2-847F-036F40D71975}"/>
              </a:ext>
            </a:extLst>
          </p:cNvPr>
          <p:cNvPicPr>
            <a:picLocks noChangeAspect="1" noChangeArrowheads="1"/>
          </p:cNvPicPr>
          <p:nvPr/>
        </p:nvPicPr>
        <p:blipFill>
          <a:blip r:embed="rId3" cstate="screen"/>
          <a:srcRect/>
          <a:stretch>
            <a:fillRect/>
          </a:stretch>
        </p:blipFill>
        <p:spPr bwMode="auto">
          <a:xfrm>
            <a:off x="1105564" y="6244367"/>
            <a:ext cx="124625" cy="123569"/>
          </a:xfrm>
          <a:prstGeom prst="rect">
            <a:avLst/>
          </a:prstGeom>
          <a:noFill/>
          <a:ln w="12700">
            <a:noFill/>
            <a:miter lim="800000"/>
            <a:headEnd type="none" w="lg" len="med"/>
            <a:tailEnd type="none" w="lg" len="med"/>
          </a:ln>
          <a:effectLst/>
        </p:spPr>
      </p:pic>
      <p:pic>
        <p:nvPicPr>
          <p:cNvPr id="574" name="Picture 24">
            <a:extLst>
              <a:ext uri="{FF2B5EF4-FFF2-40B4-BE49-F238E27FC236}">
                <a16:creationId xmlns:a16="http://schemas.microsoft.com/office/drawing/2014/main" id="{411C2A21-82A0-49A3-96F8-4BE89F33D6AE}"/>
              </a:ext>
            </a:extLst>
          </p:cNvPr>
          <p:cNvPicPr>
            <a:picLocks noChangeAspect="1" noChangeArrowheads="1"/>
          </p:cNvPicPr>
          <p:nvPr/>
        </p:nvPicPr>
        <p:blipFill>
          <a:blip r:embed="rId3" cstate="screen"/>
          <a:srcRect/>
          <a:stretch>
            <a:fillRect/>
          </a:stretch>
        </p:blipFill>
        <p:spPr bwMode="auto">
          <a:xfrm>
            <a:off x="1823711" y="5670651"/>
            <a:ext cx="124625" cy="123569"/>
          </a:xfrm>
          <a:prstGeom prst="rect">
            <a:avLst/>
          </a:prstGeom>
          <a:noFill/>
          <a:ln w="12700">
            <a:noFill/>
            <a:miter lim="800000"/>
            <a:headEnd type="none" w="lg" len="med"/>
            <a:tailEnd type="none" w="lg" len="med"/>
          </a:ln>
          <a:effectLst/>
        </p:spPr>
      </p:pic>
      <p:pic>
        <p:nvPicPr>
          <p:cNvPr id="575" name="Picture 24">
            <a:extLst>
              <a:ext uri="{FF2B5EF4-FFF2-40B4-BE49-F238E27FC236}">
                <a16:creationId xmlns:a16="http://schemas.microsoft.com/office/drawing/2014/main" id="{67EA6537-BD9E-4273-9C31-8C26888BEF8C}"/>
              </a:ext>
            </a:extLst>
          </p:cNvPr>
          <p:cNvPicPr>
            <a:picLocks noChangeAspect="1" noChangeArrowheads="1"/>
          </p:cNvPicPr>
          <p:nvPr/>
        </p:nvPicPr>
        <p:blipFill>
          <a:blip r:embed="rId3" cstate="screen"/>
          <a:srcRect/>
          <a:stretch>
            <a:fillRect/>
          </a:stretch>
        </p:blipFill>
        <p:spPr bwMode="auto">
          <a:xfrm>
            <a:off x="1176011" y="5823051"/>
            <a:ext cx="124625" cy="123569"/>
          </a:xfrm>
          <a:prstGeom prst="rect">
            <a:avLst/>
          </a:prstGeom>
          <a:noFill/>
          <a:ln w="12700">
            <a:noFill/>
            <a:miter lim="800000"/>
            <a:headEnd type="none" w="lg" len="med"/>
            <a:tailEnd type="none" w="lg" len="med"/>
          </a:ln>
          <a:effectLst/>
        </p:spPr>
      </p:pic>
      <p:pic>
        <p:nvPicPr>
          <p:cNvPr id="576" name="Picture 24">
            <a:extLst>
              <a:ext uri="{FF2B5EF4-FFF2-40B4-BE49-F238E27FC236}">
                <a16:creationId xmlns:a16="http://schemas.microsoft.com/office/drawing/2014/main" id="{67F500DB-A3B7-4CDE-8827-86CB018AE5FF}"/>
              </a:ext>
            </a:extLst>
          </p:cNvPr>
          <p:cNvPicPr>
            <a:picLocks noChangeAspect="1" noChangeArrowheads="1"/>
          </p:cNvPicPr>
          <p:nvPr/>
        </p:nvPicPr>
        <p:blipFill>
          <a:blip r:embed="rId3" cstate="screen"/>
          <a:srcRect/>
          <a:stretch>
            <a:fillRect/>
          </a:stretch>
        </p:blipFill>
        <p:spPr bwMode="auto">
          <a:xfrm>
            <a:off x="2232681" y="4894405"/>
            <a:ext cx="124625" cy="123569"/>
          </a:xfrm>
          <a:prstGeom prst="rect">
            <a:avLst/>
          </a:prstGeom>
          <a:noFill/>
          <a:ln w="12700">
            <a:noFill/>
            <a:miter lim="800000"/>
            <a:headEnd type="none" w="lg" len="med"/>
            <a:tailEnd type="none" w="lg" len="med"/>
          </a:ln>
          <a:effectLst/>
        </p:spPr>
      </p:pic>
      <p:pic>
        <p:nvPicPr>
          <p:cNvPr id="577" name="Picture 24">
            <a:extLst>
              <a:ext uri="{FF2B5EF4-FFF2-40B4-BE49-F238E27FC236}">
                <a16:creationId xmlns:a16="http://schemas.microsoft.com/office/drawing/2014/main" id="{060A7CBD-EB1D-41C5-8637-FEEC3CE4AD0B}"/>
              </a:ext>
            </a:extLst>
          </p:cNvPr>
          <p:cNvPicPr>
            <a:picLocks noChangeAspect="1" noChangeArrowheads="1"/>
          </p:cNvPicPr>
          <p:nvPr/>
        </p:nvPicPr>
        <p:blipFill>
          <a:blip r:embed="rId3" cstate="screen"/>
          <a:srcRect/>
          <a:stretch>
            <a:fillRect/>
          </a:stretch>
        </p:blipFill>
        <p:spPr bwMode="auto">
          <a:xfrm>
            <a:off x="1328411" y="5024475"/>
            <a:ext cx="124625" cy="123569"/>
          </a:xfrm>
          <a:prstGeom prst="rect">
            <a:avLst/>
          </a:prstGeom>
          <a:noFill/>
          <a:ln w="12700">
            <a:noFill/>
            <a:miter lim="800000"/>
            <a:headEnd type="none" w="lg" len="med"/>
            <a:tailEnd type="none" w="lg" len="med"/>
          </a:ln>
          <a:effectLst/>
        </p:spPr>
      </p:pic>
      <p:pic>
        <p:nvPicPr>
          <p:cNvPr id="578" name="Picture 24">
            <a:extLst>
              <a:ext uri="{FF2B5EF4-FFF2-40B4-BE49-F238E27FC236}">
                <a16:creationId xmlns:a16="http://schemas.microsoft.com/office/drawing/2014/main" id="{A6E420F9-F8D0-4FAF-A8E6-7190567C61BC}"/>
              </a:ext>
            </a:extLst>
          </p:cNvPr>
          <p:cNvPicPr>
            <a:picLocks noChangeAspect="1" noChangeArrowheads="1"/>
          </p:cNvPicPr>
          <p:nvPr/>
        </p:nvPicPr>
        <p:blipFill>
          <a:blip r:embed="rId3" cstate="screen"/>
          <a:srcRect/>
          <a:stretch>
            <a:fillRect/>
          </a:stretch>
        </p:blipFill>
        <p:spPr bwMode="auto">
          <a:xfrm>
            <a:off x="2128511" y="4073499"/>
            <a:ext cx="124625" cy="123569"/>
          </a:xfrm>
          <a:prstGeom prst="rect">
            <a:avLst/>
          </a:prstGeom>
          <a:noFill/>
          <a:ln w="12700">
            <a:noFill/>
            <a:miter lim="800000"/>
            <a:headEnd type="none" w="lg" len="med"/>
            <a:tailEnd type="none" w="lg" len="med"/>
          </a:ln>
          <a:effectLst/>
        </p:spPr>
      </p:pic>
      <p:pic>
        <p:nvPicPr>
          <p:cNvPr id="579" name="Picture 24">
            <a:extLst>
              <a:ext uri="{FF2B5EF4-FFF2-40B4-BE49-F238E27FC236}">
                <a16:creationId xmlns:a16="http://schemas.microsoft.com/office/drawing/2014/main" id="{7703EA79-C326-4988-8DD5-D57097433FE7}"/>
              </a:ext>
            </a:extLst>
          </p:cNvPr>
          <p:cNvPicPr>
            <a:picLocks noChangeAspect="1" noChangeArrowheads="1"/>
          </p:cNvPicPr>
          <p:nvPr/>
        </p:nvPicPr>
        <p:blipFill>
          <a:blip r:embed="rId3" cstate="screen"/>
          <a:srcRect/>
          <a:stretch>
            <a:fillRect/>
          </a:stretch>
        </p:blipFill>
        <p:spPr bwMode="auto">
          <a:xfrm>
            <a:off x="1480811" y="4225899"/>
            <a:ext cx="124625" cy="123569"/>
          </a:xfrm>
          <a:prstGeom prst="rect">
            <a:avLst/>
          </a:prstGeom>
          <a:noFill/>
          <a:ln w="12700">
            <a:noFill/>
            <a:miter lim="800000"/>
            <a:headEnd type="none" w="lg" len="med"/>
            <a:tailEnd type="none" w="lg" len="med"/>
          </a:ln>
          <a:effectLst/>
        </p:spPr>
      </p:pic>
      <p:pic>
        <p:nvPicPr>
          <p:cNvPr id="580" name="Picture 24">
            <a:extLst>
              <a:ext uri="{FF2B5EF4-FFF2-40B4-BE49-F238E27FC236}">
                <a16:creationId xmlns:a16="http://schemas.microsoft.com/office/drawing/2014/main" id="{9CFCE871-1D77-4018-958B-76B7C53694B4}"/>
              </a:ext>
            </a:extLst>
          </p:cNvPr>
          <p:cNvPicPr>
            <a:picLocks noChangeAspect="1" noChangeArrowheads="1"/>
          </p:cNvPicPr>
          <p:nvPr/>
        </p:nvPicPr>
        <p:blipFill>
          <a:blip r:embed="rId3" cstate="screen"/>
          <a:srcRect/>
          <a:stretch>
            <a:fillRect/>
          </a:stretch>
        </p:blipFill>
        <p:spPr bwMode="auto">
          <a:xfrm>
            <a:off x="1823711" y="6621627"/>
            <a:ext cx="124625" cy="123569"/>
          </a:xfrm>
          <a:prstGeom prst="rect">
            <a:avLst/>
          </a:prstGeom>
          <a:noFill/>
          <a:ln w="12700">
            <a:noFill/>
            <a:miter lim="800000"/>
            <a:headEnd type="none" w="lg" len="med"/>
            <a:tailEnd type="none" w="lg" len="med"/>
          </a:ln>
          <a:effectLst/>
        </p:spPr>
      </p:pic>
      <p:pic>
        <p:nvPicPr>
          <p:cNvPr id="581" name="Picture 24">
            <a:extLst>
              <a:ext uri="{FF2B5EF4-FFF2-40B4-BE49-F238E27FC236}">
                <a16:creationId xmlns:a16="http://schemas.microsoft.com/office/drawing/2014/main" id="{2940A213-5647-4990-9321-6DBF510F09B8}"/>
              </a:ext>
            </a:extLst>
          </p:cNvPr>
          <p:cNvPicPr>
            <a:picLocks noChangeAspect="1" noChangeArrowheads="1"/>
          </p:cNvPicPr>
          <p:nvPr/>
        </p:nvPicPr>
        <p:blipFill>
          <a:blip r:embed="rId3" cstate="screen"/>
          <a:srcRect/>
          <a:stretch>
            <a:fillRect/>
          </a:stretch>
        </p:blipFill>
        <p:spPr bwMode="auto">
          <a:xfrm>
            <a:off x="1328410" y="6396833"/>
            <a:ext cx="124625" cy="123569"/>
          </a:xfrm>
          <a:prstGeom prst="rect">
            <a:avLst/>
          </a:prstGeom>
          <a:noFill/>
          <a:ln w="12700">
            <a:noFill/>
            <a:miter lim="800000"/>
            <a:headEnd type="none" w="lg" len="med"/>
            <a:tailEnd type="none" w="lg" len="med"/>
          </a:ln>
          <a:effectLst/>
        </p:spPr>
      </p:pic>
      <p:pic>
        <p:nvPicPr>
          <p:cNvPr id="582" name="Picture 24">
            <a:extLst>
              <a:ext uri="{FF2B5EF4-FFF2-40B4-BE49-F238E27FC236}">
                <a16:creationId xmlns:a16="http://schemas.microsoft.com/office/drawing/2014/main" id="{1615DCDB-AD9A-458F-AA1E-1C5771708F81}"/>
              </a:ext>
            </a:extLst>
          </p:cNvPr>
          <p:cNvPicPr>
            <a:picLocks noChangeAspect="1" noChangeArrowheads="1"/>
          </p:cNvPicPr>
          <p:nvPr/>
        </p:nvPicPr>
        <p:blipFill>
          <a:blip r:embed="rId3" cstate="screen"/>
          <a:srcRect/>
          <a:stretch>
            <a:fillRect/>
          </a:stretch>
        </p:blipFill>
        <p:spPr bwMode="auto">
          <a:xfrm>
            <a:off x="2232681" y="5845381"/>
            <a:ext cx="124625" cy="123569"/>
          </a:xfrm>
          <a:prstGeom prst="rect">
            <a:avLst/>
          </a:prstGeom>
          <a:noFill/>
          <a:ln w="12700">
            <a:noFill/>
            <a:miter lim="800000"/>
            <a:headEnd type="none" w="lg" len="med"/>
            <a:tailEnd type="none" w="lg" len="med"/>
          </a:ln>
          <a:effectLst/>
        </p:spPr>
      </p:pic>
      <p:pic>
        <p:nvPicPr>
          <p:cNvPr id="583" name="Picture 24">
            <a:extLst>
              <a:ext uri="{FF2B5EF4-FFF2-40B4-BE49-F238E27FC236}">
                <a16:creationId xmlns:a16="http://schemas.microsoft.com/office/drawing/2014/main" id="{BE5E9D17-051E-44E3-BD86-FE52D60324D5}"/>
              </a:ext>
            </a:extLst>
          </p:cNvPr>
          <p:cNvPicPr>
            <a:picLocks noChangeAspect="1" noChangeArrowheads="1"/>
          </p:cNvPicPr>
          <p:nvPr/>
        </p:nvPicPr>
        <p:blipFill>
          <a:blip r:embed="rId3" cstate="screen"/>
          <a:srcRect/>
          <a:stretch>
            <a:fillRect/>
          </a:stretch>
        </p:blipFill>
        <p:spPr bwMode="auto">
          <a:xfrm>
            <a:off x="1498067" y="5699482"/>
            <a:ext cx="124625" cy="123569"/>
          </a:xfrm>
          <a:prstGeom prst="rect">
            <a:avLst/>
          </a:prstGeom>
          <a:noFill/>
          <a:ln w="12700">
            <a:noFill/>
            <a:miter lim="800000"/>
            <a:headEnd type="none" w="lg" len="med"/>
            <a:tailEnd type="none" w="lg" len="med"/>
          </a:ln>
          <a:effectLst/>
        </p:spPr>
      </p:pic>
      <p:pic>
        <p:nvPicPr>
          <p:cNvPr id="584" name="Picture 24">
            <a:extLst>
              <a:ext uri="{FF2B5EF4-FFF2-40B4-BE49-F238E27FC236}">
                <a16:creationId xmlns:a16="http://schemas.microsoft.com/office/drawing/2014/main" id="{B9D6F76E-65C2-4DBF-91E2-1CB7F4BE7957}"/>
              </a:ext>
            </a:extLst>
          </p:cNvPr>
          <p:cNvPicPr>
            <a:picLocks noChangeAspect="1" noChangeArrowheads="1"/>
          </p:cNvPicPr>
          <p:nvPr/>
        </p:nvPicPr>
        <p:blipFill>
          <a:blip r:embed="rId3" cstate="screen"/>
          <a:srcRect/>
          <a:stretch>
            <a:fillRect/>
          </a:stretch>
        </p:blipFill>
        <p:spPr bwMode="auto">
          <a:xfrm>
            <a:off x="1914291" y="5339438"/>
            <a:ext cx="124625" cy="123569"/>
          </a:xfrm>
          <a:prstGeom prst="rect">
            <a:avLst/>
          </a:prstGeom>
          <a:noFill/>
          <a:ln w="12700">
            <a:noFill/>
            <a:miter lim="800000"/>
            <a:headEnd type="none" w="lg" len="med"/>
            <a:tailEnd type="none" w="lg" len="med"/>
          </a:ln>
          <a:effectLst/>
        </p:spPr>
      </p:pic>
      <p:pic>
        <p:nvPicPr>
          <p:cNvPr id="585" name="Picture 24">
            <a:extLst>
              <a:ext uri="{FF2B5EF4-FFF2-40B4-BE49-F238E27FC236}">
                <a16:creationId xmlns:a16="http://schemas.microsoft.com/office/drawing/2014/main" id="{C226B32F-24E4-4D9E-A89C-2B23F4EC2E31}"/>
              </a:ext>
            </a:extLst>
          </p:cNvPr>
          <p:cNvPicPr>
            <a:picLocks noChangeAspect="1" noChangeArrowheads="1"/>
          </p:cNvPicPr>
          <p:nvPr/>
        </p:nvPicPr>
        <p:blipFill>
          <a:blip r:embed="rId3" cstate="screen"/>
          <a:srcRect/>
          <a:stretch>
            <a:fillRect/>
          </a:stretch>
        </p:blipFill>
        <p:spPr bwMode="auto">
          <a:xfrm>
            <a:off x="1480811" y="5176875"/>
            <a:ext cx="124625" cy="123569"/>
          </a:xfrm>
          <a:prstGeom prst="rect">
            <a:avLst/>
          </a:prstGeom>
          <a:noFill/>
          <a:ln w="12700">
            <a:noFill/>
            <a:miter lim="800000"/>
            <a:headEnd type="none" w="lg" len="med"/>
            <a:tailEnd type="none" w="lg" len="med"/>
          </a:ln>
          <a:effectLst/>
        </p:spPr>
      </p:pic>
      <p:pic>
        <p:nvPicPr>
          <p:cNvPr id="586" name="Picture 24">
            <a:extLst>
              <a:ext uri="{FF2B5EF4-FFF2-40B4-BE49-F238E27FC236}">
                <a16:creationId xmlns:a16="http://schemas.microsoft.com/office/drawing/2014/main" id="{FF4ACFDD-D71C-4542-9443-A84FD0AB723F}"/>
              </a:ext>
            </a:extLst>
          </p:cNvPr>
          <p:cNvPicPr>
            <a:picLocks noChangeAspect="1" noChangeArrowheads="1"/>
          </p:cNvPicPr>
          <p:nvPr/>
        </p:nvPicPr>
        <p:blipFill>
          <a:blip r:embed="rId3" cstate="screen"/>
          <a:srcRect/>
          <a:stretch>
            <a:fillRect/>
          </a:stretch>
        </p:blipFill>
        <p:spPr bwMode="auto">
          <a:xfrm>
            <a:off x="751102" y="2627424"/>
            <a:ext cx="124625" cy="123569"/>
          </a:xfrm>
          <a:prstGeom prst="rect">
            <a:avLst/>
          </a:prstGeom>
          <a:noFill/>
          <a:ln w="12700">
            <a:noFill/>
            <a:miter lim="800000"/>
            <a:headEnd type="none" w="lg" len="med"/>
            <a:tailEnd type="none" w="lg" len="med"/>
          </a:ln>
          <a:effectLst/>
        </p:spPr>
      </p:pic>
      <p:pic>
        <p:nvPicPr>
          <p:cNvPr id="587" name="Picture 24">
            <a:extLst>
              <a:ext uri="{FF2B5EF4-FFF2-40B4-BE49-F238E27FC236}">
                <a16:creationId xmlns:a16="http://schemas.microsoft.com/office/drawing/2014/main" id="{74E2AC3B-972F-43F0-AE7E-0F4B3C937615}"/>
              </a:ext>
            </a:extLst>
          </p:cNvPr>
          <p:cNvPicPr>
            <a:picLocks noChangeAspect="1" noChangeArrowheads="1"/>
          </p:cNvPicPr>
          <p:nvPr/>
        </p:nvPicPr>
        <p:blipFill>
          <a:blip r:embed="rId3" cstate="screen"/>
          <a:srcRect/>
          <a:stretch>
            <a:fillRect/>
          </a:stretch>
        </p:blipFill>
        <p:spPr bwMode="auto">
          <a:xfrm>
            <a:off x="1176011" y="6700875"/>
            <a:ext cx="124625" cy="123569"/>
          </a:xfrm>
          <a:prstGeom prst="rect">
            <a:avLst/>
          </a:prstGeom>
          <a:noFill/>
          <a:ln w="12700">
            <a:noFill/>
            <a:miter lim="800000"/>
            <a:headEnd type="none" w="lg" len="med"/>
            <a:tailEnd type="none" w="lg" len="med"/>
          </a:ln>
          <a:effectLst/>
        </p:spPr>
      </p:pic>
      <p:pic>
        <p:nvPicPr>
          <p:cNvPr id="588" name="Picture 24">
            <a:extLst>
              <a:ext uri="{FF2B5EF4-FFF2-40B4-BE49-F238E27FC236}">
                <a16:creationId xmlns:a16="http://schemas.microsoft.com/office/drawing/2014/main" id="{523C7252-4D2F-43A2-9E9D-9CB78092556C}"/>
              </a:ext>
            </a:extLst>
          </p:cNvPr>
          <p:cNvPicPr>
            <a:picLocks noChangeAspect="1" noChangeArrowheads="1"/>
          </p:cNvPicPr>
          <p:nvPr/>
        </p:nvPicPr>
        <p:blipFill>
          <a:blip r:embed="rId3" cstate="screen"/>
          <a:srcRect/>
          <a:stretch>
            <a:fillRect/>
          </a:stretch>
        </p:blipFill>
        <p:spPr bwMode="auto">
          <a:xfrm>
            <a:off x="1914291" y="6160738"/>
            <a:ext cx="124625" cy="123569"/>
          </a:xfrm>
          <a:prstGeom prst="rect">
            <a:avLst/>
          </a:prstGeom>
          <a:noFill/>
          <a:ln w="12700">
            <a:noFill/>
            <a:miter lim="800000"/>
            <a:headEnd type="none" w="lg" len="med"/>
            <a:tailEnd type="none" w="lg" len="med"/>
          </a:ln>
          <a:effectLst/>
        </p:spPr>
      </p:pic>
      <p:pic>
        <p:nvPicPr>
          <p:cNvPr id="589" name="Picture 24">
            <a:extLst>
              <a:ext uri="{FF2B5EF4-FFF2-40B4-BE49-F238E27FC236}">
                <a16:creationId xmlns:a16="http://schemas.microsoft.com/office/drawing/2014/main" id="{81CF7AC1-9B33-4F1B-89B5-8CC63CA5CC71}"/>
              </a:ext>
            </a:extLst>
          </p:cNvPr>
          <p:cNvPicPr>
            <a:picLocks noChangeAspect="1" noChangeArrowheads="1"/>
          </p:cNvPicPr>
          <p:nvPr/>
        </p:nvPicPr>
        <p:blipFill>
          <a:blip r:embed="rId3" cstate="screen"/>
          <a:srcRect/>
          <a:stretch>
            <a:fillRect/>
          </a:stretch>
        </p:blipFill>
        <p:spPr bwMode="auto">
          <a:xfrm>
            <a:off x="980939" y="5176875"/>
            <a:ext cx="124625" cy="123569"/>
          </a:xfrm>
          <a:prstGeom prst="rect">
            <a:avLst/>
          </a:prstGeom>
          <a:noFill/>
          <a:ln w="12700">
            <a:noFill/>
            <a:miter lim="800000"/>
            <a:headEnd type="none" w="lg" len="med"/>
            <a:tailEnd type="none" w="lg" len="med"/>
          </a:ln>
          <a:effectLst/>
        </p:spPr>
      </p:pic>
      <p:pic>
        <p:nvPicPr>
          <p:cNvPr id="590" name="Picture 24">
            <a:extLst>
              <a:ext uri="{FF2B5EF4-FFF2-40B4-BE49-F238E27FC236}">
                <a16:creationId xmlns:a16="http://schemas.microsoft.com/office/drawing/2014/main" id="{FA0692B0-708D-4FE4-8442-CF6991EF53CF}"/>
              </a:ext>
            </a:extLst>
          </p:cNvPr>
          <p:cNvPicPr>
            <a:picLocks noChangeAspect="1" noChangeArrowheads="1"/>
          </p:cNvPicPr>
          <p:nvPr/>
        </p:nvPicPr>
        <p:blipFill>
          <a:blip r:embed="rId3" cstate="screen"/>
          <a:srcRect/>
          <a:stretch>
            <a:fillRect/>
          </a:stretch>
        </p:blipFill>
        <p:spPr bwMode="auto">
          <a:xfrm>
            <a:off x="2537481" y="5199205"/>
            <a:ext cx="124625" cy="123569"/>
          </a:xfrm>
          <a:prstGeom prst="rect">
            <a:avLst/>
          </a:prstGeom>
          <a:noFill/>
          <a:ln w="12700">
            <a:noFill/>
            <a:miter lim="800000"/>
            <a:headEnd type="none" w="lg" len="med"/>
            <a:tailEnd type="none" w="lg" len="med"/>
          </a:ln>
          <a:effectLst/>
        </p:spPr>
      </p:pic>
      <p:pic>
        <p:nvPicPr>
          <p:cNvPr id="591" name="Picture 24">
            <a:extLst>
              <a:ext uri="{FF2B5EF4-FFF2-40B4-BE49-F238E27FC236}">
                <a16:creationId xmlns:a16="http://schemas.microsoft.com/office/drawing/2014/main" id="{09511A87-0E20-4E21-9DFB-54FBB4A2844A}"/>
              </a:ext>
            </a:extLst>
          </p:cNvPr>
          <p:cNvPicPr>
            <a:picLocks noChangeAspect="1" noChangeArrowheads="1"/>
          </p:cNvPicPr>
          <p:nvPr/>
        </p:nvPicPr>
        <p:blipFill>
          <a:blip r:embed="rId3" cstate="screen"/>
          <a:srcRect/>
          <a:stretch>
            <a:fillRect/>
          </a:stretch>
        </p:blipFill>
        <p:spPr bwMode="auto">
          <a:xfrm>
            <a:off x="1196988" y="3276831"/>
            <a:ext cx="124625" cy="123569"/>
          </a:xfrm>
          <a:prstGeom prst="rect">
            <a:avLst/>
          </a:prstGeom>
          <a:noFill/>
          <a:ln w="12700">
            <a:noFill/>
            <a:miter lim="800000"/>
            <a:headEnd type="none" w="lg" len="med"/>
            <a:tailEnd type="none" w="lg" len="med"/>
          </a:ln>
          <a:effectLst/>
        </p:spPr>
      </p:pic>
      <p:pic>
        <p:nvPicPr>
          <p:cNvPr id="592" name="Picture 24">
            <a:extLst>
              <a:ext uri="{FF2B5EF4-FFF2-40B4-BE49-F238E27FC236}">
                <a16:creationId xmlns:a16="http://schemas.microsoft.com/office/drawing/2014/main" id="{D708222F-6F1F-47E2-BBE1-F908297DA88F}"/>
              </a:ext>
            </a:extLst>
          </p:cNvPr>
          <p:cNvPicPr>
            <a:picLocks noChangeAspect="1" noChangeArrowheads="1"/>
          </p:cNvPicPr>
          <p:nvPr/>
        </p:nvPicPr>
        <p:blipFill>
          <a:blip r:embed="rId3" cstate="screen"/>
          <a:srcRect/>
          <a:stretch>
            <a:fillRect/>
          </a:stretch>
        </p:blipFill>
        <p:spPr bwMode="auto">
          <a:xfrm>
            <a:off x="884054" y="2819565"/>
            <a:ext cx="124625" cy="123569"/>
          </a:xfrm>
          <a:prstGeom prst="rect">
            <a:avLst/>
          </a:prstGeom>
          <a:noFill/>
          <a:ln w="12700">
            <a:noFill/>
            <a:miter lim="800000"/>
            <a:headEnd type="none" w="lg" len="med"/>
            <a:tailEnd type="none" w="lg" len="med"/>
          </a:ln>
          <a:effectLst/>
        </p:spPr>
      </p:pic>
      <p:pic>
        <p:nvPicPr>
          <p:cNvPr id="593" name="Picture 24">
            <a:extLst>
              <a:ext uri="{FF2B5EF4-FFF2-40B4-BE49-F238E27FC236}">
                <a16:creationId xmlns:a16="http://schemas.microsoft.com/office/drawing/2014/main" id="{F3EB7CBC-7B66-469A-A1E5-1A1AD9701B18}"/>
              </a:ext>
            </a:extLst>
          </p:cNvPr>
          <p:cNvPicPr>
            <a:picLocks noChangeAspect="1" noChangeArrowheads="1"/>
          </p:cNvPicPr>
          <p:nvPr/>
        </p:nvPicPr>
        <p:blipFill>
          <a:blip r:embed="rId3" cstate="screen"/>
          <a:srcRect/>
          <a:stretch>
            <a:fillRect/>
          </a:stretch>
        </p:blipFill>
        <p:spPr bwMode="auto">
          <a:xfrm>
            <a:off x="2674810" y="6666772"/>
            <a:ext cx="124625" cy="123569"/>
          </a:xfrm>
          <a:prstGeom prst="rect">
            <a:avLst/>
          </a:prstGeom>
          <a:noFill/>
          <a:ln w="12700">
            <a:noFill/>
            <a:miter lim="800000"/>
            <a:headEnd type="none" w="lg" len="med"/>
            <a:tailEnd type="none" w="lg" len="med"/>
          </a:ln>
          <a:effectLst/>
        </p:spPr>
      </p:pic>
      <p:pic>
        <p:nvPicPr>
          <p:cNvPr id="594" name="Picture 24">
            <a:extLst>
              <a:ext uri="{FF2B5EF4-FFF2-40B4-BE49-F238E27FC236}">
                <a16:creationId xmlns:a16="http://schemas.microsoft.com/office/drawing/2014/main" id="{757719FF-E714-46AE-AF4F-066CEE8B6715}"/>
              </a:ext>
            </a:extLst>
          </p:cNvPr>
          <p:cNvPicPr>
            <a:picLocks noChangeAspect="1" noChangeArrowheads="1"/>
          </p:cNvPicPr>
          <p:nvPr/>
        </p:nvPicPr>
        <p:blipFill>
          <a:blip r:embed="rId3" cstate="screen"/>
          <a:srcRect/>
          <a:stretch>
            <a:fillRect/>
          </a:stretch>
        </p:blipFill>
        <p:spPr bwMode="auto">
          <a:xfrm>
            <a:off x="954501" y="2398249"/>
            <a:ext cx="124625" cy="123569"/>
          </a:xfrm>
          <a:prstGeom prst="rect">
            <a:avLst/>
          </a:prstGeom>
          <a:noFill/>
          <a:ln w="12700">
            <a:noFill/>
            <a:miter lim="800000"/>
            <a:headEnd type="none" w="lg" len="med"/>
            <a:tailEnd type="none" w="lg" len="med"/>
          </a:ln>
          <a:effectLst/>
        </p:spPr>
      </p:pic>
      <p:pic>
        <p:nvPicPr>
          <p:cNvPr id="595" name="Picture 24">
            <a:extLst>
              <a:ext uri="{FF2B5EF4-FFF2-40B4-BE49-F238E27FC236}">
                <a16:creationId xmlns:a16="http://schemas.microsoft.com/office/drawing/2014/main" id="{1A378F65-187D-41A8-9F72-DE1BCA2C9CC7}"/>
              </a:ext>
            </a:extLst>
          </p:cNvPr>
          <p:cNvPicPr>
            <a:picLocks noChangeAspect="1" noChangeArrowheads="1"/>
          </p:cNvPicPr>
          <p:nvPr/>
        </p:nvPicPr>
        <p:blipFill>
          <a:blip r:embed="rId3" cstate="screen"/>
          <a:srcRect/>
          <a:stretch>
            <a:fillRect/>
          </a:stretch>
        </p:blipFill>
        <p:spPr bwMode="auto">
          <a:xfrm>
            <a:off x="3083780" y="6061214"/>
            <a:ext cx="124625" cy="123569"/>
          </a:xfrm>
          <a:prstGeom prst="rect">
            <a:avLst/>
          </a:prstGeom>
          <a:noFill/>
          <a:ln w="12700">
            <a:noFill/>
            <a:miter lim="800000"/>
            <a:headEnd type="none" w="lg" len="med"/>
            <a:tailEnd type="none" w="lg" len="med"/>
          </a:ln>
          <a:effectLst/>
        </p:spPr>
      </p:pic>
      <p:pic>
        <p:nvPicPr>
          <p:cNvPr id="596" name="Picture 24">
            <a:extLst>
              <a:ext uri="{FF2B5EF4-FFF2-40B4-BE49-F238E27FC236}">
                <a16:creationId xmlns:a16="http://schemas.microsoft.com/office/drawing/2014/main" id="{DA7C5536-850E-4F11-9EC9-F2C7A3C9566C}"/>
              </a:ext>
            </a:extLst>
          </p:cNvPr>
          <p:cNvPicPr>
            <a:picLocks noChangeAspect="1" noChangeArrowheads="1"/>
          </p:cNvPicPr>
          <p:nvPr/>
        </p:nvPicPr>
        <p:blipFill>
          <a:blip r:embed="rId3" cstate="screen"/>
          <a:srcRect/>
          <a:stretch>
            <a:fillRect/>
          </a:stretch>
        </p:blipFill>
        <p:spPr bwMode="auto">
          <a:xfrm>
            <a:off x="2436080" y="6213614"/>
            <a:ext cx="124625" cy="123569"/>
          </a:xfrm>
          <a:prstGeom prst="rect">
            <a:avLst/>
          </a:prstGeom>
          <a:noFill/>
          <a:ln w="12700">
            <a:noFill/>
            <a:miter lim="800000"/>
            <a:headEnd type="none" w="lg" len="med"/>
            <a:tailEnd type="none" w="lg" len="med"/>
          </a:ln>
          <a:effectLst/>
        </p:spPr>
      </p:pic>
      <p:pic>
        <p:nvPicPr>
          <p:cNvPr id="597" name="Picture 24">
            <a:extLst>
              <a:ext uri="{FF2B5EF4-FFF2-40B4-BE49-F238E27FC236}">
                <a16:creationId xmlns:a16="http://schemas.microsoft.com/office/drawing/2014/main" id="{26744596-F821-4A51-8150-4F635BC8386F}"/>
              </a:ext>
            </a:extLst>
          </p:cNvPr>
          <p:cNvPicPr>
            <a:picLocks noChangeAspect="1" noChangeArrowheads="1"/>
          </p:cNvPicPr>
          <p:nvPr/>
        </p:nvPicPr>
        <p:blipFill>
          <a:blip r:embed="rId3" cstate="screen"/>
          <a:srcRect/>
          <a:stretch>
            <a:fillRect/>
          </a:stretch>
        </p:blipFill>
        <p:spPr bwMode="auto">
          <a:xfrm>
            <a:off x="3236180" y="5262638"/>
            <a:ext cx="124625" cy="123569"/>
          </a:xfrm>
          <a:prstGeom prst="rect">
            <a:avLst/>
          </a:prstGeom>
          <a:noFill/>
          <a:ln w="12700">
            <a:noFill/>
            <a:miter lim="800000"/>
            <a:headEnd type="none" w="lg" len="med"/>
            <a:tailEnd type="none" w="lg" len="med"/>
          </a:ln>
          <a:effectLst/>
        </p:spPr>
      </p:pic>
      <p:pic>
        <p:nvPicPr>
          <p:cNvPr id="598" name="Picture 24">
            <a:extLst>
              <a:ext uri="{FF2B5EF4-FFF2-40B4-BE49-F238E27FC236}">
                <a16:creationId xmlns:a16="http://schemas.microsoft.com/office/drawing/2014/main" id="{2B30C286-7222-45C0-99CE-BDEB5C84EC0A}"/>
              </a:ext>
            </a:extLst>
          </p:cNvPr>
          <p:cNvPicPr>
            <a:picLocks noChangeAspect="1" noChangeArrowheads="1"/>
          </p:cNvPicPr>
          <p:nvPr/>
        </p:nvPicPr>
        <p:blipFill>
          <a:blip r:embed="rId3" cstate="screen"/>
          <a:srcRect/>
          <a:stretch>
            <a:fillRect/>
          </a:stretch>
        </p:blipFill>
        <p:spPr bwMode="auto">
          <a:xfrm>
            <a:off x="2588480" y="5415038"/>
            <a:ext cx="124625" cy="123569"/>
          </a:xfrm>
          <a:prstGeom prst="rect">
            <a:avLst/>
          </a:prstGeom>
          <a:noFill/>
          <a:ln w="12700">
            <a:noFill/>
            <a:miter lim="800000"/>
            <a:headEnd type="none" w="lg" len="med"/>
            <a:tailEnd type="none" w="lg" len="med"/>
          </a:ln>
          <a:effectLst/>
        </p:spPr>
      </p:pic>
      <p:pic>
        <p:nvPicPr>
          <p:cNvPr id="599" name="Picture 24">
            <a:extLst>
              <a:ext uri="{FF2B5EF4-FFF2-40B4-BE49-F238E27FC236}">
                <a16:creationId xmlns:a16="http://schemas.microsoft.com/office/drawing/2014/main" id="{C3E8B3DF-00D6-4F61-B357-2ADE50B78272}"/>
              </a:ext>
            </a:extLst>
          </p:cNvPr>
          <p:cNvPicPr>
            <a:picLocks noChangeAspect="1" noChangeArrowheads="1"/>
          </p:cNvPicPr>
          <p:nvPr/>
        </p:nvPicPr>
        <p:blipFill>
          <a:blip r:embed="rId3" cstate="screen"/>
          <a:srcRect/>
          <a:stretch>
            <a:fillRect/>
          </a:stretch>
        </p:blipFill>
        <p:spPr bwMode="auto">
          <a:xfrm>
            <a:off x="1602201" y="3196825"/>
            <a:ext cx="124625" cy="123569"/>
          </a:xfrm>
          <a:prstGeom prst="rect">
            <a:avLst/>
          </a:prstGeom>
          <a:noFill/>
          <a:ln w="12700">
            <a:noFill/>
            <a:miter lim="800000"/>
            <a:headEnd type="none" w="lg" len="med"/>
            <a:tailEnd type="none" w="lg" len="med"/>
          </a:ln>
          <a:effectLst/>
        </p:spPr>
      </p:pic>
      <p:pic>
        <p:nvPicPr>
          <p:cNvPr id="600" name="Picture 24">
            <a:extLst>
              <a:ext uri="{FF2B5EF4-FFF2-40B4-BE49-F238E27FC236}">
                <a16:creationId xmlns:a16="http://schemas.microsoft.com/office/drawing/2014/main" id="{DAE77C98-868C-40F0-8C98-7EC21919C1F1}"/>
              </a:ext>
            </a:extLst>
          </p:cNvPr>
          <p:cNvPicPr>
            <a:picLocks noChangeAspect="1" noChangeArrowheads="1"/>
          </p:cNvPicPr>
          <p:nvPr/>
        </p:nvPicPr>
        <p:blipFill>
          <a:blip r:embed="rId3" cstate="screen"/>
          <a:srcRect/>
          <a:stretch>
            <a:fillRect/>
          </a:stretch>
        </p:blipFill>
        <p:spPr bwMode="auto">
          <a:xfrm>
            <a:off x="1106900" y="2972031"/>
            <a:ext cx="124625" cy="123569"/>
          </a:xfrm>
          <a:prstGeom prst="rect">
            <a:avLst/>
          </a:prstGeom>
          <a:noFill/>
          <a:ln w="12700">
            <a:noFill/>
            <a:miter lim="800000"/>
            <a:headEnd type="none" w="lg" len="med"/>
            <a:tailEnd type="none" w="lg" len="med"/>
          </a:ln>
          <a:effectLst/>
        </p:spPr>
      </p:pic>
      <p:pic>
        <p:nvPicPr>
          <p:cNvPr id="601" name="Picture 24">
            <a:extLst>
              <a:ext uri="{FF2B5EF4-FFF2-40B4-BE49-F238E27FC236}">
                <a16:creationId xmlns:a16="http://schemas.microsoft.com/office/drawing/2014/main" id="{BCD86064-23E8-462A-A35A-8B88F2D60C38}"/>
              </a:ext>
            </a:extLst>
          </p:cNvPr>
          <p:cNvPicPr>
            <a:picLocks noChangeAspect="1" noChangeArrowheads="1"/>
          </p:cNvPicPr>
          <p:nvPr/>
        </p:nvPicPr>
        <p:blipFill>
          <a:blip r:embed="rId3" cstate="screen"/>
          <a:srcRect/>
          <a:stretch>
            <a:fillRect/>
          </a:stretch>
        </p:blipFill>
        <p:spPr bwMode="auto">
          <a:xfrm>
            <a:off x="1754601" y="2398249"/>
            <a:ext cx="124625" cy="123569"/>
          </a:xfrm>
          <a:prstGeom prst="rect">
            <a:avLst/>
          </a:prstGeom>
          <a:noFill/>
          <a:ln w="12700">
            <a:noFill/>
            <a:miter lim="800000"/>
            <a:headEnd type="none" w="lg" len="med"/>
            <a:tailEnd type="none" w="lg" len="med"/>
          </a:ln>
          <a:effectLst/>
        </p:spPr>
      </p:pic>
      <p:pic>
        <p:nvPicPr>
          <p:cNvPr id="602" name="Picture 24">
            <a:extLst>
              <a:ext uri="{FF2B5EF4-FFF2-40B4-BE49-F238E27FC236}">
                <a16:creationId xmlns:a16="http://schemas.microsoft.com/office/drawing/2014/main" id="{A8AAC77D-24EB-4915-A373-68A111FB4E89}"/>
              </a:ext>
            </a:extLst>
          </p:cNvPr>
          <p:cNvPicPr>
            <a:picLocks noChangeAspect="1" noChangeArrowheads="1"/>
          </p:cNvPicPr>
          <p:nvPr/>
        </p:nvPicPr>
        <p:blipFill>
          <a:blip r:embed="rId3" cstate="screen"/>
          <a:srcRect/>
          <a:stretch>
            <a:fillRect/>
          </a:stretch>
        </p:blipFill>
        <p:spPr bwMode="auto">
          <a:xfrm>
            <a:off x="2349166" y="6695603"/>
            <a:ext cx="124625" cy="123569"/>
          </a:xfrm>
          <a:prstGeom prst="rect">
            <a:avLst/>
          </a:prstGeom>
          <a:noFill/>
          <a:ln w="12700">
            <a:noFill/>
            <a:miter lim="800000"/>
            <a:headEnd type="none" w="lg" len="med"/>
            <a:tailEnd type="none" w="lg" len="med"/>
          </a:ln>
          <a:effectLst/>
        </p:spPr>
      </p:pic>
      <p:pic>
        <p:nvPicPr>
          <p:cNvPr id="603" name="Picture 24">
            <a:extLst>
              <a:ext uri="{FF2B5EF4-FFF2-40B4-BE49-F238E27FC236}">
                <a16:creationId xmlns:a16="http://schemas.microsoft.com/office/drawing/2014/main" id="{9F4882F7-628D-4189-8BC0-AD264C240D47}"/>
              </a:ext>
            </a:extLst>
          </p:cNvPr>
          <p:cNvPicPr>
            <a:picLocks noChangeAspect="1" noChangeArrowheads="1"/>
          </p:cNvPicPr>
          <p:nvPr/>
        </p:nvPicPr>
        <p:blipFill>
          <a:blip r:embed="rId3" cstate="screen"/>
          <a:srcRect/>
          <a:stretch>
            <a:fillRect/>
          </a:stretch>
        </p:blipFill>
        <p:spPr bwMode="auto">
          <a:xfrm>
            <a:off x="3021960" y="6528577"/>
            <a:ext cx="124625" cy="123569"/>
          </a:xfrm>
          <a:prstGeom prst="rect">
            <a:avLst/>
          </a:prstGeom>
          <a:noFill/>
          <a:ln w="12700">
            <a:noFill/>
            <a:miter lim="800000"/>
            <a:headEnd type="none" w="lg" len="med"/>
            <a:tailEnd type="none" w="lg" len="med"/>
          </a:ln>
          <a:effectLst/>
        </p:spPr>
      </p:pic>
      <p:pic>
        <p:nvPicPr>
          <p:cNvPr id="604" name="Picture 24">
            <a:extLst>
              <a:ext uri="{FF2B5EF4-FFF2-40B4-BE49-F238E27FC236}">
                <a16:creationId xmlns:a16="http://schemas.microsoft.com/office/drawing/2014/main" id="{6A710812-A87C-4FAD-9744-CB66D544A50E}"/>
              </a:ext>
            </a:extLst>
          </p:cNvPr>
          <p:cNvPicPr>
            <a:picLocks noChangeAspect="1" noChangeArrowheads="1"/>
          </p:cNvPicPr>
          <p:nvPr/>
        </p:nvPicPr>
        <p:blipFill>
          <a:blip r:embed="rId3" cstate="screen"/>
          <a:srcRect/>
          <a:stretch>
            <a:fillRect/>
          </a:stretch>
        </p:blipFill>
        <p:spPr bwMode="auto">
          <a:xfrm>
            <a:off x="2588480" y="6366014"/>
            <a:ext cx="124625" cy="123569"/>
          </a:xfrm>
          <a:prstGeom prst="rect">
            <a:avLst/>
          </a:prstGeom>
          <a:noFill/>
          <a:ln w="12700">
            <a:noFill/>
            <a:miter lim="800000"/>
            <a:headEnd type="none" w="lg" len="med"/>
            <a:tailEnd type="none" w="lg" len="med"/>
          </a:ln>
          <a:effectLst/>
        </p:spPr>
      </p:pic>
      <p:pic>
        <p:nvPicPr>
          <p:cNvPr id="605" name="Picture 24">
            <a:extLst>
              <a:ext uri="{FF2B5EF4-FFF2-40B4-BE49-F238E27FC236}">
                <a16:creationId xmlns:a16="http://schemas.microsoft.com/office/drawing/2014/main" id="{778F691F-B418-493B-8159-DB236A0BAC74}"/>
              </a:ext>
            </a:extLst>
          </p:cNvPr>
          <p:cNvPicPr>
            <a:picLocks noChangeAspect="1" noChangeArrowheads="1"/>
          </p:cNvPicPr>
          <p:nvPr/>
        </p:nvPicPr>
        <p:blipFill>
          <a:blip r:embed="rId3" cstate="screen"/>
          <a:srcRect/>
          <a:stretch>
            <a:fillRect/>
          </a:stretch>
        </p:blipFill>
        <p:spPr bwMode="auto">
          <a:xfrm>
            <a:off x="1602201" y="3794233"/>
            <a:ext cx="124625" cy="123569"/>
          </a:xfrm>
          <a:prstGeom prst="rect">
            <a:avLst/>
          </a:prstGeom>
          <a:noFill/>
          <a:ln w="12700">
            <a:noFill/>
            <a:miter lim="800000"/>
            <a:headEnd type="none" w="lg" len="med"/>
            <a:tailEnd type="none" w="lg" len="med"/>
          </a:ln>
          <a:effectLst/>
        </p:spPr>
      </p:pic>
      <p:pic>
        <p:nvPicPr>
          <p:cNvPr id="606" name="Picture 24">
            <a:extLst>
              <a:ext uri="{FF2B5EF4-FFF2-40B4-BE49-F238E27FC236}">
                <a16:creationId xmlns:a16="http://schemas.microsoft.com/office/drawing/2014/main" id="{5011893D-5847-45EF-B648-8658D714969A}"/>
              </a:ext>
            </a:extLst>
          </p:cNvPr>
          <p:cNvPicPr>
            <a:picLocks noChangeAspect="1" noChangeArrowheads="1"/>
          </p:cNvPicPr>
          <p:nvPr/>
        </p:nvPicPr>
        <p:blipFill>
          <a:blip r:embed="rId3" cstate="screen"/>
          <a:srcRect/>
          <a:stretch>
            <a:fillRect/>
          </a:stretch>
        </p:blipFill>
        <p:spPr bwMode="auto">
          <a:xfrm>
            <a:off x="954501" y="3446761"/>
            <a:ext cx="124625" cy="123569"/>
          </a:xfrm>
          <a:prstGeom prst="rect">
            <a:avLst/>
          </a:prstGeom>
          <a:noFill/>
          <a:ln w="12700">
            <a:noFill/>
            <a:miter lim="800000"/>
            <a:headEnd type="none" w="lg" len="med"/>
            <a:tailEnd type="none" w="lg" len="med"/>
          </a:ln>
          <a:effectLst/>
        </p:spPr>
      </p:pic>
      <p:pic>
        <p:nvPicPr>
          <p:cNvPr id="607" name="Picture 24">
            <a:extLst>
              <a:ext uri="{FF2B5EF4-FFF2-40B4-BE49-F238E27FC236}">
                <a16:creationId xmlns:a16="http://schemas.microsoft.com/office/drawing/2014/main" id="{723BE644-9954-4B98-827D-7FAACE868021}"/>
              </a:ext>
            </a:extLst>
          </p:cNvPr>
          <p:cNvPicPr>
            <a:picLocks noChangeAspect="1" noChangeArrowheads="1"/>
          </p:cNvPicPr>
          <p:nvPr/>
        </p:nvPicPr>
        <p:blipFill>
          <a:blip r:embed="rId3" cstate="screen"/>
          <a:srcRect/>
          <a:stretch>
            <a:fillRect/>
          </a:stretch>
        </p:blipFill>
        <p:spPr bwMode="auto">
          <a:xfrm>
            <a:off x="1692781" y="2735936"/>
            <a:ext cx="124625" cy="123569"/>
          </a:xfrm>
          <a:prstGeom prst="rect">
            <a:avLst/>
          </a:prstGeom>
          <a:noFill/>
          <a:ln w="12700">
            <a:noFill/>
            <a:miter lim="800000"/>
            <a:headEnd type="none" w="lg" len="med"/>
            <a:tailEnd type="none" w="lg" len="med"/>
          </a:ln>
          <a:effectLst/>
        </p:spPr>
      </p:pic>
      <p:pic>
        <p:nvPicPr>
          <p:cNvPr id="608" name="Picture 24">
            <a:extLst>
              <a:ext uri="{FF2B5EF4-FFF2-40B4-BE49-F238E27FC236}">
                <a16:creationId xmlns:a16="http://schemas.microsoft.com/office/drawing/2014/main" id="{5B77D4B7-2F85-4872-B058-1BAE20FDE72E}"/>
              </a:ext>
            </a:extLst>
          </p:cNvPr>
          <p:cNvPicPr>
            <a:picLocks noChangeAspect="1" noChangeArrowheads="1"/>
          </p:cNvPicPr>
          <p:nvPr/>
        </p:nvPicPr>
        <p:blipFill>
          <a:blip r:embed="rId3" cstate="screen"/>
          <a:srcRect/>
          <a:stretch>
            <a:fillRect/>
          </a:stretch>
        </p:blipFill>
        <p:spPr bwMode="auto">
          <a:xfrm>
            <a:off x="1832038" y="6343684"/>
            <a:ext cx="124625" cy="123569"/>
          </a:xfrm>
          <a:prstGeom prst="rect">
            <a:avLst/>
          </a:prstGeom>
          <a:noFill/>
          <a:ln w="12700">
            <a:noFill/>
            <a:miter lim="800000"/>
            <a:headEnd type="none" w="lg" len="med"/>
            <a:tailEnd type="none" w="lg" len="med"/>
          </a:ln>
          <a:effectLst/>
        </p:spPr>
      </p:pic>
      <p:pic>
        <p:nvPicPr>
          <p:cNvPr id="609" name="Picture 24">
            <a:extLst>
              <a:ext uri="{FF2B5EF4-FFF2-40B4-BE49-F238E27FC236}">
                <a16:creationId xmlns:a16="http://schemas.microsoft.com/office/drawing/2014/main" id="{81BA3A81-7309-4E0A-BC0E-1702D37620EF}"/>
              </a:ext>
            </a:extLst>
          </p:cNvPr>
          <p:cNvPicPr>
            <a:picLocks noChangeAspect="1" noChangeArrowheads="1"/>
          </p:cNvPicPr>
          <p:nvPr/>
        </p:nvPicPr>
        <p:blipFill>
          <a:blip r:embed="rId3" cstate="screen"/>
          <a:srcRect/>
          <a:stretch>
            <a:fillRect/>
          </a:stretch>
        </p:blipFill>
        <p:spPr bwMode="auto">
          <a:xfrm>
            <a:off x="3388580" y="6366014"/>
            <a:ext cx="124625" cy="123569"/>
          </a:xfrm>
          <a:prstGeom prst="rect">
            <a:avLst/>
          </a:prstGeom>
          <a:noFill/>
          <a:ln w="12700">
            <a:noFill/>
            <a:miter lim="800000"/>
            <a:headEnd type="none" w="lg" len="med"/>
            <a:tailEnd type="none" w="lg" len="med"/>
          </a:ln>
          <a:effectLst/>
        </p:spPr>
      </p:pic>
      <p:pic>
        <p:nvPicPr>
          <p:cNvPr id="610" name="Picture 24">
            <a:extLst>
              <a:ext uri="{FF2B5EF4-FFF2-40B4-BE49-F238E27FC236}">
                <a16:creationId xmlns:a16="http://schemas.microsoft.com/office/drawing/2014/main" id="{00DFA581-827C-42A7-ABC5-88C23E4B8AA0}"/>
              </a:ext>
            </a:extLst>
          </p:cNvPr>
          <p:cNvPicPr>
            <a:picLocks noChangeAspect="1" noChangeArrowheads="1"/>
          </p:cNvPicPr>
          <p:nvPr/>
        </p:nvPicPr>
        <p:blipFill>
          <a:blip r:embed="rId3" cstate="screen"/>
          <a:srcRect/>
          <a:stretch>
            <a:fillRect/>
          </a:stretch>
        </p:blipFill>
        <p:spPr bwMode="auto">
          <a:xfrm>
            <a:off x="2304657" y="4465970"/>
            <a:ext cx="124625" cy="123569"/>
          </a:xfrm>
          <a:prstGeom prst="rect">
            <a:avLst/>
          </a:prstGeom>
          <a:noFill/>
          <a:ln w="12700">
            <a:noFill/>
            <a:miter lim="800000"/>
            <a:headEnd type="none" w="lg" len="med"/>
            <a:tailEnd type="none" w="lg" len="med"/>
          </a:ln>
          <a:effectLst/>
        </p:spPr>
      </p:pic>
      <p:pic>
        <p:nvPicPr>
          <p:cNvPr id="611" name="Picture 24">
            <a:extLst>
              <a:ext uri="{FF2B5EF4-FFF2-40B4-BE49-F238E27FC236}">
                <a16:creationId xmlns:a16="http://schemas.microsoft.com/office/drawing/2014/main" id="{83FEC72C-7160-4CAC-9026-3337D6C17035}"/>
              </a:ext>
            </a:extLst>
          </p:cNvPr>
          <p:cNvPicPr>
            <a:picLocks noChangeAspect="1" noChangeArrowheads="1"/>
          </p:cNvPicPr>
          <p:nvPr/>
        </p:nvPicPr>
        <p:blipFill>
          <a:blip r:embed="rId3" cstate="screen"/>
          <a:srcRect/>
          <a:stretch>
            <a:fillRect/>
          </a:stretch>
        </p:blipFill>
        <p:spPr bwMode="auto">
          <a:xfrm>
            <a:off x="1735153" y="3986374"/>
            <a:ext cx="124625" cy="123569"/>
          </a:xfrm>
          <a:prstGeom prst="rect">
            <a:avLst/>
          </a:prstGeom>
          <a:noFill/>
          <a:ln w="12700">
            <a:noFill/>
            <a:miter lim="800000"/>
            <a:headEnd type="none" w="lg" len="med"/>
            <a:tailEnd type="none" w="lg" len="med"/>
          </a:ln>
          <a:effectLst/>
        </p:spPr>
      </p:pic>
      <p:pic>
        <p:nvPicPr>
          <p:cNvPr id="612" name="Picture 24">
            <a:extLst>
              <a:ext uri="{FF2B5EF4-FFF2-40B4-BE49-F238E27FC236}">
                <a16:creationId xmlns:a16="http://schemas.microsoft.com/office/drawing/2014/main" id="{A39B8A31-659F-4A30-A43C-E84E4285E56D}"/>
              </a:ext>
            </a:extLst>
          </p:cNvPr>
          <p:cNvPicPr>
            <a:picLocks noChangeAspect="1" noChangeArrowheads="1"/>
          </p:cNvPicPr>
          <p:nvPr/>
        </p:nvPicPr>
        <p:blipFill>
          <a:blip r:embed="rId3" cstate="screen"/>
          <a:srcRect/>
          <a:stretch>
            <a:fillRect/>
          </a:stretch>
        </p:blipFill>
        <p:spPr bwMode="auto">
          <a:xfrm>
            <a:off x="2453300" y="3412658"/>
            <a:ext cx="124625" cy="123569"/>
          </a:xfrm>
          <a:prstGeom prst="rect">
            <a:avLst/>
          </a:prstGeom>
          <a:noFill/>
          <a:ln w="12700">
            <a:noFill/>
            <a:miter lim="800000"/>
            <a:headEnd type="none" w="lg" len="med"/>
            <a:tailEnd type="none" w="lg" len="med"/>
          </a:ln>
          <a:effectLst/>
        </p:spPr>
      </p:pic>
      <p:pic>
        <p:nvPicPr>
          <p:cNvPr id="613" name="Picture 24">
            <a:extLst>
              <a:ext uri="{FF2B5EF4-FFF2-40B4-BE49-F238E27FC236}">
                <a16:creationId xmlns:a16="http://schemas.microsoft.com/office/drawing/2014/main" id="{04528BF3-2C03-4C63-8FF2-5B591ADCFE48}"/>
              </a:ext>
            </a:extLst>
          </p:cNvPr>
          <p:cNvPicPr>
            <a:picLocks noChangeAspect="1" noChangeArrowheads="1"/>
          </p:cNvPicPr>
          <p:nvPr/>
        </p:nvPicPr>
        <p:blipFill>
          <a:blip r:embed="rId3" cstate="screen"/>
          <a:srcRect/>
          <a:stretch>
            <a:fillRect/>
          </a:stretch>
        </p:blipFill>
        <p:spPr bwMode="auto">
          <a:xfrm>
            <a:off x="1805600" y="3565058"/>
            <a:ext cx="124625" cy="123569"/>
          </a:xfrm>
          <a:prstGeom prst="rect">
            <a:avLst/>
          </a:prstGeom>
          <a:noFill/>
          <a:ln w="12700">
            <a:noFill/>
            <a:miter lim="800000"/>
            <a:headEnd type="none" w="lg" len="med"/>
            <a:tailEnd type="none" w="lg" len="med"/>
          </a:ln>
          <a:effectLst/>
        </p:spPr>
      </p:pic>
      <p:pic>
        <p:nvPicPr>
          <p:cNvPr id="614" name="Picture 24">
            <a:extLst>
              <a:ext uri="{FF2B5EF4-FFF2-40B4-BE49-F238E27FC236}">
                <a16:creationId xmlns:a16="http://schemas.microsoft.com/office/drawing/2014/main" id="{F3EED025-DAE6-490F-9E6A-5091D4B2CAEB}"/>
              </a:ext>
            </a:extLst>
          </p:cNvPr>
          <p:cNvPicPr>
            <a:picLocks noChangeAspect="1" noChangeArrowheads="1"/>
          </p:cNvPicPr>
          <p:nvPr/>
        </p:nvPicPr>
        <p:blipFill>
          <a:blip r:embed="rId3" cstate="screen"/>
          <a:srcRect/>
          <a:stretch>
            <a:fillRect/>
          </a:stretch>
        </p:blipFill>
        <p:spPr bwMode="auto">
          <a:xfrm>
            <a:off x="2605700" y="2614082"/>
            <a:ext cx="124625" cy="123569"/>
          </a:xfrm>
          <a:prstGeom prst="rect">
            <a:avLst/>
          </a:prstGeom>
          <a:noFill/>
          <a:ln w="12700">
            <a:noFill/>
            <a:miter lim="800000"/>
            <a:headEnd type="none" w="lg" len="med"/>
            <a:tailEnd type="none" w="lg" len="med"/>
          </a:ln>
          <a:effectLst/>
        </p:spPr>
      </p:pic>
      <p:pic>
        <p:nvPicPr>
          <p:cNvPr id="615" name="Picture 24">
            <a:extLst>
              <a:ext uri="{FF2B5EF4-FFF2-40B4-BE49-F238E27FC236}">
                <a16:creationId xmlns:a16="http://schemas.microsoft.com/office/drawing/2014/main" id="{6131DBBE-3686-4450-89A3-21A492D51C73}"/>
              </a:ext>
            </a:extLst>
          </p:cNvPr>
          <p:cNvPicPr>
            <a:picLocks noChangeAspect="1" noChangeArrowheads="1"/>
          </p:cNvPicPr>
          <p:nvPr/>
        </p:nvPicPr>
        <p:blipFill>
          <a:blip r:embed="rId3" cstate="screen"/>
          <a:srcRect/>
          <a:stretch>
            <a:fillRect/>
          </a:stretch>
        </p:blipFill>
        <p:spPr bwMode="auto">
          <a:xfrm>
            <a:off x="1958000" y="2766482"/>
            <a:ext cx="124625" cy="123569"/>
          </a:xfrm>
          <a:prstGeom prst="rect">
            <a:avLst/>
          </a:prstGeom>
          <a:noFill/>
          <a:ln w="12700">
            <a:noFill/>
            <a:miter lim="800000"/>
            <a:headEnd type="none" w="lg" len="med"/>
            <a:tailEnd type="none" w="lg" len="med"/>
          </a:ln>
          <a:effectLst/>
        </p:spPr>
      </p:pic>
      <p:pic>
        <p:nvPicPr>
          <p:cNvPr id="616" name="Picture 24">
            <a:extLst>
              <a:ext uri="{FF2B5EF4-FFF2-40B4-BE49-F238E27FC236}">
                <a16:creationId xmlns:a16="http://schemas.microsoft.com/office/drawing/2014/main" id="{7F87A90E-6F20-477F-BF5F-2CB2D471B624}"/>
              </a:ext>
            </a:extLst>
          </p:cNvPr>
          <p:cNvPicPr>
            <a:picLocks noChangeAspect="1" noChangeArrowheads="1"/>
          </p:cNvPicPr>
          <p:nvPr/>
        </p:nvPicPr>
        <p:blipFill>
          <a:blip r:embed="rId3" cstate="screen"/>
          <a:srcRect/>
          <a:stretch>
            <a:fillRect/>
          </a:stretch>
        </p:blipFill>
        <p:spPr bwMode="auto">
          <a:xfrm>
            <a:off x="3830709" y="6407117"/>
            <a:ext cx="124625" cy="123569"/>
          </a:xfrm>
          <a:prstGeom prst="rect">
            <a:avLst/>
          </a:prstGeom>
          <a:noFill/>
          <a:ln w="12700">
            <a:noFill/>
            <a:miter lim="800000"/>
            <a:headEnd type="none" w="lg" len="med"/>
            <a:tailEnd type="none" w="lg" len="med"/>
          </a:ln>
          <a:effectLst/>
        </p:spPr>
      </p:pic>
      <p:pic>
        <p:nvPicPr>
          <p:cNvPr id="617" name="Picture 24">
            <a:extLst>
              <a:ext uri="{FF2B5EF4-FFF2-40B4-BE49-F238E27FC236}">
                <a16:creationId xmlns:a16="http://schemas.microsoft.com/office/drawing/2014/main" id="{332B824C-78F0-4447-BE2F-09750AE825A7}"/>
              </a:ext>
            </a:extLst>
          </p:cNvPr>
          <p:cNvPicPr>
            <a:picLocks noChangeAspect="1" noChangeArrowheads="1"/>
          </p:cNvPicPr>
          <p:nvPr/>
        </p:nvPicPr>
        <p:blipFill>
          <a:blip r:embed="rId3" cstate="screen"/>
          <a:srcRect/>
          <a:stretch>
            <a:fillRect/>
          </a:stretch>
        </p:blipFill>
        <p:spPr bwMode="auto">
          <a:xfrm>
            <a:off x="3439579" y="6581847"/>
            <a:ext cx="124625" cy="123569"/>
          </a:xfrm>
          <a:prstGeom prst="rect">
            <a:avLst/>
          </a:prstGeom>
          <a:noFill/>
          <a:ln w="12700">
            <a:noFill/>
            <a:miter lim="800000"/>
            <a:headEnd type="none" w="lg" len="med"/>
            <a:tailEnd type="none" w="lg" len="med"/>
          </a:ln>
          <a:effectLst/>
        </p:spPr>
      </p:pic>
      <p:pic>
        <p:nvPicPr>
          <p:cNvPr id="618" name="Picture 24">
            <a:extLst>
              <a:ext uri="{FF2B5EF4-FFF2-40B4-BE49-F238E27FC236}">
                <a16:creationId xmlns:a16="http://schemas.microsoft.com/office/drawing/2014/main" id="{AF0942AB-60C2-463B-B6DA-80F96B115BBF}"/>
              </a:ext>
            </a:extLst>
          </p:cNvPr>
          <p:cNvPicPr>
            <a:picLocks noChangeAspect="1" noChangeArrowheads="1"/>
          </p:cNvPicPr>
          <p:nvPr/>
        </p:nvPicPr>
        <p:blipFill>
          <a:blip r:embed="rId3" cstate="screen"/>
          <a:srcRect/>
          <a:stretch>
            <a:fillRect/>
          </a:stretch>
        </p:blipFill>
        <p:spPr bwMode="auto">
          <a:xfrm>
            <a:off x="2453300" y="4363634"/>
            <a:ext cx="124625" cy="123569"/>
          </a:xfrm>
          <a:prstGeom prst="rect">
            <a:avLst/>
          </a:prstGeom>
          <a:noFill/>
          <a:ln w="12700">
            <a:noFill/>
            <a:miter lim="800000"/>
            <a:headEnd type="none" w="lg" len="med"/>
            <a:tailEnd type="none" w="lg" len="med"/>
          </a:ln>
          <a:effectLst/>
        </p:spPr>
      </p:pic>
      <p:pic>
        <p:nvPicPr>
          <p:cNvPr id="619" name="Picture 24">
            <a:extLst>
              <a:ext uri="{FF2B5EF4-FFF2-40B4-BE49-F238E27FC236}">
                <a16:creationId xmlns:a16="http://schemas.microsoft.com/office/drawing/2014/main" id="{FE664597-0498-47F8-A8D6-8E1CCF3AFB7E}"/>
              </a:ext>
            </a:extLst>
          </p:cNvPr>
          <p:cNvPicPr>
            <a:picLocks noChangeAspect="1" noChangeArrowheads="1"/>
          </p:cNvPicPr>
          <p:nvPr/>
        </p:nvPicPr>
        <p:blipFill>
          <a:blip r:embed="rId3" cstate="screen"/>
          <a:srcRect/>
          <a:stretch>
            <a:fillRect/>
          </a:stretch>
        </p:blipFill>
        <p:spPr bwMode="auto">
          <a:xfrm>
            <a:off x="1957999" y="4138840"/>
            <a:ext cx="124625" cy="123569"/>
          </a:xfrm>
          <a:prstGeom prst="rect">
            <a:avLst/>
          </a:prstGeom>
          <a:noFill/>
          <a:ln w="12700">
            <a:noFill/>
            <a:miter lim="800000"/>
            <a:headEnd type="none" w="lg" len="med"/>
            <a:tailEnd type="none" w="lg" len="med"/>
          </a:ln>
          <a:effectLst/>
        </p:spPr>
      </p:pic>
      <p:pic>
        <p:nvPicPr>
          <p:cNvPr id="620" name="Picture 24">
            <a:extLst>
              <a:ext uri="{FF2B5EF4-FFF2-40B4-BE49-F238E27FC236}">
                <a16:creationId xmlns:a16="http://schemas.microsoft.com/office/drawing/2014/main" id="{6AA5E9A0-96C3-4859-B726-8224B1286A70}"/>
              </a:ext>
            </a:extLst>
          </p:cNvPr>
          <p:cNvPicPr>
            <a:picLocks noChangeAspect="1" noChangeArrowheads="1"/>
          </p:cNvPicPr>
          <p:nvPr/>
        </p:nvPicPr>
        <p:blipFill>
          <a:blip r:embed="rId3" cstate="screen"/>
          <a:srcRect/>
          <a:stretch>
            <a:fillRect/>
          </a:stretch>
        </p:blipFill>
        <p:spPr bwMode="auto">
          <a:xfrm>
            <a:off x="2605700" y="3565058"/>
            <a:ext cx="124625" cy="123569"/>
          </a:xfrm>
          <a:prstGeom prst="rect">
            <a:avLst/>
          </a:prstGeom>
          <a:noFill/>
          <a:ln w="12700">
            <a:noFill/>
            <a:miter lim="800000"/>
            <a:headEnd type="none" w="lg" len="med"/>
            <a:tailEnd type="none" w="lg" len="med"/>
          </a:ln>
          <a:effectLst/>
        </p:spPr>
      </p:pic>
      <p:pic>
        <p:nvPicPr>
          <p:cNvPr id="621" name="Picture 24">
            <a:extLst>
              <a:ext uri="{FF2B5EF4-FFF2-40B4-BE49-F238E27FC236}">
                <a16:creationId xmlns:a16="http://schemas.microsoft.com/office/drawing/2014/main" id="{C8E353FB-A88C-4DA4-A5EF-0151E1161F23}"/>
              </a:ext>
            </a:extLst>
          </p:cNvPr>
          <p:cNvPicPr>
            <a:picLocks noChangeAspect="1" noChangeArrowheads="1"/>
          </p:cNvPicPr>
          <p:nvPr/>
        </p:nvPicPr>
        <p:blipFill>
          <a:blip r:embed="rId3" cstate="screen"/>
          <a:srcRect/>
          <a:stretch>
            <a:fillRect/>
          </a:stretch>
        </p:blipFill>
        <p:spPr bwMode="auto">
          <a:xfrm>
            <a:off x="2127656" y="3441489"/>
            <a:ext cx="124625" cy="123569"/>
          </a:xfrm>
          <a:prstGeom prst="rect">
            <a:avLst/>
          </a:prstGeom>
          <a:noFill/>
          <a:ln w="12700">
            <a:noFill/>
            <a:miter lim="800000"/>
            <a:headEnd type="none" w="lg" len="med"/>
            <a:tailEnd type="none" w="lg" len="med"/>
          </a:ln>
          <a:effectLst/>
        </p:spPr>
      </p:pic>
      <p:pic>
        <p:nvPicPr>
          <p:cNvPr id="622" name="Picture 24">
            <a:extLst>
              <a:ext uri="{FF2B5EF4-FFF2-40B4-BE49-F238E27FC236}">
                <a16:creationId xmlns:a16="http://schemas.microsoft.com/office/drawing/2014/main" id="{28188214-2901-43C2-82E5-ECD68C71D254}"/>
              </a:ext>
            </a:extLst>
          </p:cNvPr>
          <p:cNvPicPr>
            <a:picLocks noChangeAspect="1" noChangeArrowheads="1"/>
          </p:cNvPicPr>
          <p:nvPr/>
        </p:nvPicPr>
        <p:blipFill>
          <a:blip r:embed="rId3" cstate="screen"/>
          <a:srcRect/>
          <a:stretch>
            <a:fillRect/>
          </a:stretch>
        </p:blipFill>
        <p:spPr bwMode="auto">
          <a:xfrm>
            <a:off x="2543880" y="3081445"/>
            <a:ext cx="124625" cy="123569"/>
          </a:xfrm>
          <a:prstGeom prst="rect">
            <a:avLst/>
          </a:prstGeom>
          <a:noFill/>
          <a:ln w="12700">
            <a:noFill/>
            <a:miter lim="800000"/>
            <a:headEnd type="none" w="lg" len="med"/>
            <a:tailEnd type="none" w="lg" len="med"/>
          </a:ln>
          <a:effectLst/>
        </p:spPr>
      </p:pic>
      <p:pic>
        <p:nvPicPr>
          <p:cNvPr id="623" name="Picture 24">
            <a:extLst>
              <a:ext uri="{FF2B5EF4-FFF2-40B4-BE49-F238E27FC236}">
                <a16:creationId xmlns:a16="http://schemas.microsoft.com/office/drawing/2014/main" id="{3F15AFDC-8CB2-4CD8-A15A-1B78B211C95C}"/>
              </a:ext>
            </a:extLst>
          </p:cNvPr>
          <p:cNvPicPr>
            <a:picLocks noChangeAspect="1" noChangeArrowheads="1"/>
          </p:cNvPicPr>
          <p:nvPr/>
        </p:nvPicPr>
        <p:blipFill>
          <a:blip r:embed="rId3" cstate="screen"/>
          <a:srcRect/>
          <a:stretch>
            <a:fillRect/>
          </a:stretch>
        </p:blipFill>
        <p:spPr bwMode="auto">
          <a:xfrm>
            <a:off x="2110400" y="2918882"/>
            <a:ext cx="124625" cy="123569"/>
          </a:xfrm>
          <a:prstGeom prst="rect">
            <a:avLst/>
          </a:prstGeom>
          <a:noFill/>
          <a:ln w="12700">
            <a:noFill/>
            <a:miter lim="800000"/>
            <a:headEnd type="none" w="lg" len="med"/>
            <a:tailEnd type="none" w="lg" len="med"/>
          </a:ln>
          <a:effectLst/>
        </p:spPr>
      </p:pic>
      <p:pic>
        <p:nvPicPr>
          <p:cNvPr id="624" name="Picture 24">
            <a:extLst>
              <a:ext uri="{FF2B5EF4-FFF2-40B4-BE49-F238E27FC236}">
                <a16:creationId xmlns:a16="http://schemas.microsoft.com/office/drawing/2014/main" id="{3F721EB0-1F79-450D-927F-81CC9977CA55}"/>
              </a:ext>
            </a:extLst>
          </p:cNvPr>
          <p:cNvPicPr>
            <a:picLocks noChangeAspect="1" noChangeArrowheads="1"/>
          </p:cNvPicPr>
          <p:nvPr/>
        </p:nvPicPr>
        <p:blipFill>
          <a:blip r:embed="rId3" cstate="screen"/>
          <a:srcRect/>
          <a:stretch>
            <a:fillRect/>
          </a:stretch>
        </p:blipFill>
        <p:spPr bwMode="auto">
          <a:xfrm>
            <a:off x="2709870" y="4983372"/>
            <a:ext cx="124625" cy="123569"/>
          </a:xfrm>
          <a:prstGeom prst="rect">
            <a:avLst/>
          </a:prstGeom>
          <a:noFill/>
          <a:ln w="12700">
            <a:noFill/>
            <a:miter lim="800000"/>
            <a:headEnd type="none" w="lg" len="med"/>
            <a:tailEnd type="none" w="lg" len="med"/>
          </a:ln>
          <a:effectLst/>
        </p:spPr>
      </p:pic>
      <p:pic>
        <p:nvPicPr>
          <p:cNvPr id="625" name="Picture 24">
            <a:extLst>
              <a:ext uri="{FF2B5EF4-FFF2-40B4-BE49-F238E27FC236}">
                <a16:creationId xmlns:a16="http://schemas.microsoft.com/office/drawing/2014/main" id="{BA0E36CE-E31F-4A34-A09B-AF9A546960C0}"/>
              </a:ext>
            </a:extLst>
          </p:cNvPr>
          <p:cNvPicPr>
            <a:picLocks noChangeAspect="1" noChangeArrowheads="1"/>
          </p:cNvPicPr>
          <p:nvPr/>
        </p:nvPicPr>
        <p:blipFill>
          <a:blip r:embed="rId3" cstate="screen"/>
          <a:srcRect/>
          <a:stretch>
            <a:fillRect/>
          </a:stretch>
        </p:blipFill>
        <p:spPr bwMode="auto">
          <a:xfrm>
            <a:off x="1805600" y="4613570"/>
            <a:ext cx="124625" cy="123569"/>
          </a:xfrm>
          <a:prstGeom prst="rect">
            <a:avLst/>
          </a:prstGeom>
          <a:noFill/>
          <a:ln w="12700">
            <a:noFill/>
            <a:miter lim="800000"/>
            <a:headEnd type="none" w="lg" len="med"/>
            <a:tailEnd type="none" w="lg" len="med"/>
          </a:ln>
          <a:effectLst/>
        </p:spPr>
      </p:pic>
      <p:pic>
        <p:nvPicPr>
          <p:cNvPr id="626" name="Picture 24">
            <a:extLst>
              <a:ext uri="{FF2B5EF4-FFF2-40B4-BE49-F238E27FC236}">
                <a16:creationId xmlns:a16="http://schemas.microsoft.com/office/drawing/2014/main" id="{5C3F740F-555D-4075-ADC4-C002A1481046}"/>
              </a:ext>
            </a:extLst>
          </p:cNvPr>
          <p:cNvPicPr>
            <a:picLocks noChangeAspect="1" noChangeArrowheads="1"/>
          </p:cNvPicPr>
          <p:nvPr/>
        </p:nvPicPr>
        <p:blipFill>
          <a:blip r:embed="rId3" cstate="screen"/>
          <a:srcRect/>
          <a:stretch>
            <a:fillRect/>
          </a:stretch>
        </p:blipFill>
        <p:spPr bwMode="auto">
          <a:xfrm>
            <a:off x="2543880" y="3902745"/>
            <a:ext cx="124625" cy="123569"/>
          </a:xfrm>
          <a:prstGeom prst="rect">
            <a:avLst/>
          </a:prstGeom>
          <a:noFill/>
          <a:ln w="12700">
            <a:noFill/>
            <a:miter lim="800000"/>
            <a:headEnd type="none" w="lg" len="med"/>
            <a:tailEnd type="none" w="lg" len="med"/>
          </a:ln>
          <a:effectLst/>
        </p:spPr>
      </p:pic>
      <p:pic>
        <p:nvPicPr>
          <p:cNvPr id="627" name="Picture 24">
            <a:extLst>
              <a:ext uri="{FF2B5EF4-FFF2-40B4-BE49-F238E27FC236}">
                <a16:creationId xmlns:a16="http://schemas.microsoft.com/office/drawing/2014/main" id="{94032FB4-E28D-4E6B-A200-902B62243BA8}"/>
              </a:ext>
            </a:extLst>
          </p:cNvPr>
          <p:cNvPicPr>
            <a:picLocks noChangeAspect="1" noChangeArrowheads="1"/>
          </p:cNvPicPr>
          <p:nvPr/>
        </p:nvPicPr>
        <p:blipFill>
          <a:blip r:embed="rId3" cstate="screen"/>
          <a:srcRect/>
          <a:stretch>
            <a:fillRect/>
          </a:stretch>
        </p:blipFill>
        <p:spPr bwMode="auto">
          <a:xfrm>
            <a:off x="1610528" y="2918882"/>
            <a:ext cx="124625" cy="123569"/>
          </a:xfrm>
          <a:prstGeom prst="rect">
            <a:avLst/>
          </a:prstGeom>
          <a:noFill/>
          <a:ln w="12700">
            <a:noFill/>
            <a:miter lim="800000"/>
            <a:headEnd type="none" w="lg" len="med"/>
            <a:tailEnd type="none" w="lg" len="med"/>
          </a:ln>
          <a:effectLst/>
        </p:spPr>
      </p:pic>
      <p:pic>
        <p:nvPicPr>
          <p:cNvPr id="628" name="Picture 24">
            <a:extLst>
              <a:ext uri="{FF2B5EF4-FFF2-40B4-BE49-F238E27FC236}">
                <a16:creationId xmlns:a16="http://schemas.microsoft.com/office/drawing/2014/main" id="{1352715E-6E3A-4960-888B-B4F9C8E97EAE}"/>
              </a:ext>
            </a:extLst>
          </p:cNvPr>
          <p:cNvPicPr>
            <a:picLocks noChangeAspect="1" noChangeArrowheads="1"/>
          </p:cNvPicPr>
          <p:nvPr/>
        </p:nvPicPr>
        <p:blipFill>
          <a:blip r:embed="rId3" cstate="screen"/>
          <a:srcRect/>
          <a:stretch>
            <a:fillRect/>
          </a:stretch>
        </p:blipFill>
        <p:spPr bwMode="auto">
          <a:xfrm>
            <a:off x="2910500" y="2918882"/>
            <a:ext cx="124625" cy="123569"/>
          </a:xfrm>
          <a:prstGeom prst="rect">
            <a:avLst/>
          </a:prstGeom>
          <a:noFill/>
          <a:ln w="12700">
            <a:noFill/>
            <a:miter lim="800000"/>
            <a:headEnd type="none" w="lg" len="med"/>
            <a:tailEnd type="none" w="lg" len="med"/>
          </a:ln>
          <a:effectLst/>
        </p:spPr>
      </p:pic>
      <p:pic>
        <p:nvPicPr>
          <p:cNvPr id="629" name="Picture 24">
            <a:extLst>
              <a:ext uri="{FF2B5EF4-FFF2-40B4-BE49-F238E27FC236}">
                <a16:creationId xmlns:a16="http://schemas.microsoft.com/office/drawing/2014/main" id="{9FBF8AC0-FD9B-4390-8E36-DE8885FCE385}"/>
              </a:ext>
            </a:extLst>
          </p:cNvPr>
          <p:cNvPicPr>
            <a:picLocks noChangeAspect="1" noChangeArrowheads="1"/>
          </p:cNvPicPr>
          <p:nvPr/>
        </p:nvPicPr>
        <p:blipFill>
          <a:blip r:embed="rId3" cstate="screen"/>
          <a:srcRect/>
          <a:stretch>
            <a:fillRect/>
          </a:stretch>
        </p:blipFill>
        <p:spPr bwMode="auto">
          <a:xfrm>
            <a:off x="3155756" y="5632779"/>
            <a:ext cx="124625" cy="123569"/>
          </a:xfrm>
          <a:prstGeom prst="rect">
            <a:avLst/>
          </a:prstGeom>
          <a:noFill/>
          <a:ln w="12700">
            <a:noFill/>
            <a:miter lim="800000"/>
            <a:headEnd type="none" w="lg" len="med"/>
            <a:tailEnd type="none" w="lg" len="med"/>
          </a:ln>
          <a:effectLst/>
        </p:spPr>
      </p:pic>
      <p:pic>
        <p:nvPicPr>
          <p:cNvPr id="630" name="Picture 24">
            <a:extLst>
              <a:ext uri="{FF2B5EF4-FFF2-40B4-BE49-F238E27FC236}">
                <a16:creationId xmlns:a16="http://schemas.microsoft.com/office/drawing/2014/main" id="{7C677A56-159B-44A0-9A9B-8AAD12B0C0BE}"/>
              </a:ext>
            </a:extLst>
          </p:cNvPr>
          <p:cNvPicPr>
            <a:picLocks noChangeAspect="1" noChangeArrowheads="1"/>
          </p:cNvPicPr>
          <p:nvPr/>
        </p:nvPicPr>
        <p:blipFill>
          <a:blip r:embed="rId3" cstate="screen"/>
          <a:srcRect/>
          <a:stretch>
            <a:fillRect/>
          </a:stretch>
        </p:blipFill>
        <p:spPr bwMode="auto">
          <a:xfrm>
            <a:off x="2842822" y="5175513"/>
            <a:ext cx="124625" cy="123569"/>
          </a:xfrm>
          <a:prstGeom prst="rect">
            <a:avLst/>
          </a:prstGeom>
          <a:noFill/>
          <a:ln w="12700">
            <a:noFill/>
            <a:miter lim="800000"/>
            <a:headEnd type="none" w="lg" len="med"/>
            <a:tailEnd type="none" w="lg" len="med"/>
          </a:ln>
          <a:effectLst/>
        </p:spPr>
      </p:pic>
      <p:pic>
        <p:nvPicPr>
          <p:cNvPr id="631" name="Picture 24">
            <a:extLst>
              <a:ext uri="{FF2B5EF4-FFF2-40B4-BE49-F238E27FC236}">
                <a16:creationId xmlns:a16="http://schemas.microsoft.com/office/drawing/2014/main" id="{B7A5610E-ABF1-488B-8E79-6CA8F9ABADCA}"/>
              </a:ext>
            </a:extLst>
          </p:cNvPr>
          <p:cNvPicPr>
            <a:picLocks noChangeAspect="1" noChangeArrowheads="1"/>
          </p:cNvPicPr>
          <p:nvPr/>
        </p:nvPicPr>
        <p:blipFill>
          <a:blip r:embed="rId3" cstate="screen"/>
          <a:srcRect/>
          <a:stretch>
            <a:fillRect/>
          </a:stretch>
        </p:blipFill>
        <p:spPr bwMode="auto">
          <a:xfrm>
            <a:off x="3560969" y="4601797"/>
            <a:ext cx="124625" cy="123569"/>
          </a:xfrm>
          <a:prstGeom prst="rect">
            <a:avLst/>
          </a:prstGeom>
          <a:noFill/>
          <a:ln w="12700">
            <a:noFill/>
            <a:miter lim="800000"/>
            <a:headEnd type="none" w="lg" len="med"/>
            <a:tailEnd type="none" w="lg" len="med"/>
          </a:ln>
          <a:effectLst/>
        </p:spPr>
      </p:pic>
      <p:pic>
        <p:nvPicPr>
          <p:cNvPr id="632" name="Picture 24">
            <a:extLst>
              <a:ext uri="{FF2B5EF4-FFF2-40B4-BE49-F238E27FC236}">
                <a16:creationId xmlns:a16="http://schemas.microsoft.com/office/drawing/2014/main" id="{A0325174-010A-4255-8C37-03672EEEE1EE}"/>
              </a:ext>
            </a:extLst>
          </p:cNvPr>
          <p:cNvPicPr>
            <a:picLocks noChangeAspect="1" noChangeArrowheads="1"/>
          </p:cNvPicPr>
          <p:nvPr/>
        </p:nvPicPr>
        <p:blipFill>
          <a:blip r:embed="rId3" cstate="screen"/>
          <a:srcRect/>
          <a:stretch>
            <a:fillRect/>
          </a:stretch>
        </p:blipFill>
        <p:spPr bwMode="auto">
          <a:xfrm>
            <a:off x="2913269" y="4754197"/>
            <a:ext cx="124625" cy="123569"/>
          </a:xfrm>
          <a:prstGeom prst="rect">
            <a:avLst/>
          </a:prstGeom>
          <a:noFill/>
          <a:ln w="12700">
            <a:noFill/>
            <a:miter lim="800000"/>
            <a:headEnd type="none" w="lg" len="med"/>
            <a:tailEnd type="none" w="lg" len="med"/>
          </a:ln>
          <a:effectLst/>
        </p:spPr>
      </p:pic>
      <p:pic>
        <p:nvPicPr>
          <p:cNvPr id="633" name="Picture 24">
            <a:extLst>
              <a:ext uri="{FF2B5EF4-FFF2-40B4-BE49-F238E27FC236}">
                <a16:creationId xmlns:a16="http://schemas.microsoft.com/office/drawing/2014/main" id="{ED497BF6-A384-4F29-8CD7-76E4F9F00E88}"/>
              </a:ext>
            </a:extLst>
          </p:cNvPr>
          <p:cNvPicPr>
            <a:picLocks noChangeAspect="1" noChangeArrowheads="1"/>
          </p:cNvPicPr>
          <p:nvPr/>
        </p:nvPicPr>
        <p:blipFill>
          <a:blip r:embed="rId3" cstate="screen"/>
          <a:srcRect/>
          <a:stretch>
            <a:fillRect/>
          </a:stretch>
        </p:blipFill>
        <p:spPr bwMode="auto">
          <a:xfrm>
            <a:off x="3456799" y="3780891"/>
            <a:ext cx="124625" cy="123569"/>
          </a:xfrm>
          <a:prstGeom prst="rect">
            <a:avLst/>
          </a:prstGeom>
          <a:noFill/>
          <a:ln w="12700">
            <a:noFill/>
            <a:miter lim="800000"/>
            <a:headEnd type="none" w="lg" len="med"/>
            <a:tailEnd type="none" w="lg" len="med"/>
          </a:ln>
          <a:effectLst/>
        </p:spPr>
      </p:pic>
      <p:pic>
        <p:nvPicPr>
          <p:cNvPr id="634" name="Picture 24">
            <a:extLst>
              <a:ext uri="{FF2B5EF4-FFF2-40B4-BE49-F238E27FC236}">
                <a16:creationId xmlns:a16="http://schemas.microsoft.com/office/drawing/2014/main" id="{BD6277BB-5589-419C-A371-F74BE80BBB22}"/>
              </a:ext>
            </a:extLst>
          </p:cNvPr>
          <p:cNvPicPr>
            <a:picLocks noChangeAspect="1" noChangeArrowheads="1"/>
          </p:cNvPicPr>
          <p:nvPr/>
        </p:nvPicPr>
        <p:blipFill>
          <a:blip r:embed="rId3" cstate="screen"/>
          <a:srcRect/>
          <a:stretch>
            <a:fillRect/>
          </a:stretch>
        </p:blipFill>
        <p:spPr bwMode="auto">
          <a:xfrm>
            <a:off x="2809099" y="3933291"/>
            <a:ext cx="124625" cy="123569"/>
          </a:xfrm>
          <a:prstGeom prst="rect">
            <a:avLst/>
          </a:prstGeom>
          <a:noFill/>
          <a:ln w="12700">
            <a:noFill/>
            <a:miter lim="800000"/>
            <a:headEnd type="none" w="lg" len="med"/>
            <a:tailEnd type="none" w="lg" len="med"/>
          </a:ln>
          <a:effectLst/>
        </p:spPr>
      </p:pic>
      <p:pic>
        <p:nvPicPr>
          <p:cNvPr id="635" name="Picture 24">
            <a:extLst>
              <a:ext uri="{FF2B5EF4-FFF2-40B4-BE49-F238E27FC236}">
                <a16:creationId xmlns:a16="http://schemas.microsoft.com/office/drawing/2014/main" id="{BA65DC27-9448-401B-879F-D81D527A92B7}"/>
              </a:ext>
            </a:extLst>
          </p:cNvPr>
          <p:cNvPicPr>
            <a:picLocks noChangeAspect="1" noChangeArrowheads="1"/>
          </p:cNvPicPr>
          <p:nvPr/>
        </p:nvPicPr>
        <p:blipFill>
          <a:blip r:embed="rId3" cstate="screen"/>
          <a:srcRect/>
          <a:stretch>
            <a:fillRect/>
          </a:stretch>
        </p:blipFill>
        <p:spPr bwMode="auto">
          <a:xfrm>
            <a:off x="3609199" y="2982315"/>
            <a:ext cx="124625" cy="123569"/>
          </a:xfrm>
          <a:prstGeom prst="rect">
            <a:avLst/>
          </a:prstGeom>
          <a:noFill/>
          <a:ln w="12700">
            <a:noFill/>
            <a:miter lim="800000"/>
            <a:headEnd type="none" w="lg" len="med"/>
            <a:tailEnd type="none" w="lg" len="med"/>
          </a:ln>
          <a:effectLst/>
        </p:spPr>
      </p:pic>
      <p:pic>
        <p:nvPicPr>
          <p:cNvPr id="636" name="Picture 24">
            <a:extLst>
              <a:ext uri="{FF2B5EF4-FFF2-40B4-BE49-F238E27FC236}">
                <a16:creationId xmlns:a16="http://schemas.microsoft.com/office/drawing/2014/main" id="{51A91A7F-7DCA-4BC7-92CD-2BF671071185}"/>
              </a:ext>
            </a:extLst>
          </p:cNvPr>
          <p:cNvPicPr>
            <a:picLocks noChangeAspect="1" noChangeArrowheads="1"/>
          </p:cNvPicPr>
          <p:nvPr/>
        </p:nvPicPr>
        <p:blipFill>
          <a:blip r:embed="rId3" cstate="screen"/>
          <a:srcRect/>
          <a:stretch>
            <a:fillRect/>
          </a:stretch>
        </p:blipFill>
        <p:spPr bwMode="auto">
          <a:xfrm>
            <a:off x="2961499" y="3134715"/>
            <a:ext cx="124625" cy="123569"/>
          </a:xfrm>
          <a:prstGeom prst="rect">
            <a:avLst/>
          </a:prstGeom>
          <a:noFill/>
          <a:ln w="12700">
            <a:noFill/>
            <a:miter lim="800000"/>
            <a:headEnd type="none" w="lg" len="med"/>
            <a:tailEnd type="none" w="lg" len="med"/>
          </a:ln>
          <a:effectLst/>
        </p:spPr>
      </p:pic>
      <p:pic>
        <p:nvPicPr>
          <p:cNvPr id="637" name="Picture 24">
            <a:extLst>
              <a:ext uri="{FF2B5EF4-FFF2-40B4-BE49-F238E27FC236}">
                <a16:creationId xmlns:a16="http://schemas.microsoft.com/office/drawing/2014/main" id="{13788202-62B3-4477-A5FE-E6F1D7F007E6}"/>
              </a:ext>
            </a:extLst>
          </p:cNvPr>
          <p:cNvPicPr>
            <a:picLocks noChangeAspect="1" noChangeArrowheads="1"/>
          </p:cNvPicPr>
          <p:nvPr/>
        </p:nvPicPr>
        <p:blipFill>
          <a:blip r:embed="rId3" cstate="screen"/>
          <a:srcRect/>
          <a:stretch>
            <a:fillRect/>
          </a:stretch>
        </p:blipFill>
        <p:spPr bwMode="auto">
          <a:xfrm>
            <a:off x="3560969" y="5552773"/>
            <a:ext cx="124625" cy="123569"/>
          </a:xfrm>
          <a:prstGeom prst="rect">
            <a:avLst/>
          </a:prstGeom>
          <a:noFill/>
          <a:ln w="12700">
            <a:noFill/>
            <a:miter lim="800000"/>
            <a:headEnd type="none" w="lg" len="med"/>
            <a:tailEnd type="none" w="lg" len="med"/>
          </a:ln>
          <a:effectLst/>
        </p:spPr>
      </p:pic>
      <p:pic>
        <p:nvPicPr>
          <p:cNvPr id="638" name="Picture 24">
            <a:extLst>
              <a:ext uri="{FF2B5EF4-FFF2-40B4-BE49-F238E27FC236}">
                <a16:creationId xmlns:a16="http://schemas.microsoft.com/office/drawing/2014/main" id="{456DFBFF-479D-4989-AFDF-C8706B43B8DD}"/>
              </a:ext>
            </a:extLst>
          </p:cNvPr>
          <p:cNvPicPr>
            <a:picLocks noChangeAspect="1" noChangeArrowheads="1"/>
          </p:cNvPicPr>
          <p:nvPr/>
        </p:nvPicPr>
        <p:blipFill>
          <a:blip r:embed="rId3" cstate="screen"/>
          <a:srcRect/>
          <a:stretch>
            <a:fillRect/>
          </a:stretch>
        </p:blipFill>
        <p:spPr bwMode="auto">
          <a:xfrm>
            <a:off x="3065668" y="5327979"/>
            <a:ext cx="124625" cy="123569"/>
          </a:xfrm>
          <a:prstGeom prst="rect">
            <a:avLst/>
          </a:prstGeom>
          <a:noFill/>
          <a:ln w="12700">
            <a:noFill/>
            <a:miter lim="800000"/>
            <a:headEnd type="none" w="lg" len="med"/>
            <a:tailEnd type="none" w="lg" len="med"/>
          </a:ln>
          <a:effectLst/>
        </p:spPr>
      </p:pic>
      <p:pic>
        <p:nvPicPr>
          <p:cNvPr id="639" name="Picture 24">
            <a:extLst>
              <a:ext uri="{FF2B5EF4-FFF2-40B4-BE49-F238E27FC236}">
                <a16:creationId xmlns:a16="http://schemas.microsoft.com/office/drawing/2014/main" id="{B9ECD9FE-63AF-46B1-B919-BFD8997174BB}"/>
              </a:ext>
            </a:extLst>
          </p:cNvPr>
          <p:cNvPicPr>
            <a:picLocks noChangeAspect="1" noChangeArrowheads="1"/>
          </p:cNvPicPr>
          <p:nvPr/>
        </p:nvPicPr>
        <p:blipFill>
          <a:blip r:embed="rId3" cstate="screen"/>
          <a:srcRect/>
          <a:stretch>
            <a:fillRect/>
          </a:stretch>
        </p:blipFill>
        <p:spPr bwMode="auto">
          <a:xfrm>
            <a:off x="3713369" y="4754197"/>
            <a:ext cx="124625" cy="123569"/>
          </a:xfrm>
          <a:prstGeom prst="rect">
            <a:avLst/>
          </a:prstGeom>
          <a:noFill/>
          <a:ln w="12700">
            <a:noFill/>
            <a:miter lim="800000"/>
            <a:headEnd type="none" w="lg" len="med"/>
            <a:tailEnd type="none" w="lg" len="med"/>
          </a:ln>
          <a:effectLst/>
        </p:spPr>
      </p:pic>
      <p:pic>
        <p:nvPicPr>
          <p:cNvPr id="640" name="Picture 24">
            <a:extLst>
              <a:ext uri="{FF2B5EF4-FFF2-40B4-BE49-F238E27FC236}">
                <a16:creationId xmlns:a16="http://schemas.microsoft.com/office/drawing/2014/main" id="{93C9ACA9-6C48-4E90-A81F-C5BE4A816C4B}"/>
              </a:ext>
            </a:extLst>
          </p:cNvPr>
          <p:cNvPicPr>
            <a:picLocks noChangeAspect="1" noChangeArrowheads="1"/>
          </p:cNvPicPr>
          <p:nvPr/>
        </p:nvPicPr>
        <p:blipFill>
          <a:blip r:embed="rId3" cstate="screen"/>
          <a:srcRect/>
          <a:stretch>
            <a:fillRect/>
          </a:stretch>
        </p:blipFill>
        <p:spPr bwMode="auto">
          <a:xfrm>
            <a:off x="3235325" y="4630628"/>
            <a:ext cx="124625" cy="123569"/>
          </a:xfrm>
          <a:prstGeom prst="rect">
            <a:avLst/>
          </a:prstGeom>
          <a:noFill/>
          <a:ln w="12700">
            <a:noFill/>
            <a:miter lim="800000"/>
            <a:headEnd type="none" w="lg" len="med"/>
            <a:tailEnd type="none" w="lg" len="med"/>
          </a:ln>
          <a:effectLst/>
        </p:spPr>
      </p:pic>
      <p:pic>
        <p:nvPicPr>
          <p:cNvPr id="641" name="Picture 24">
            <a:extLst>
              <a:ext uri="{FF2B5EF4-FFF2-40B4-BE49-F238E27FC236}">
                <a16:creationId xmlns:a16="http://schemas.microsoft.com/office/drawing/2014/main" id="{1555B2BC-D50E-44C2-A3AA-7D95AF64B65B}"/>
              </a:ext>
            </a:extLst>
          </p:cNvPr>
          <p:cNvPicPr>
            <a:picLocks noChangeAspect="1" noChangeArrowheads="1"/>
          </p:cNvPicPr>
          <p:nvPr/>
        </p:nvPicPr>
        <p:blipFill>
          <a:blip r:embed="rId3" cstate="screen"/>
          <a:srcRect/>
          <a:stretch>
            <a:fillRect/>
          </a:stretch>
        </p:blipFill>
        <p:spPr bwMode="auto">
          <a:xfrm>
            <a:off x="3394979" y="4248254"/>
            <a:ext cx="124625" cy="123569"/>
          </a:xfrm>
          <a:prstGeom prst="rect">
            <a:avLst/>
          </a:prstGeom>
          <a:noFill/>
          <a:ln w="12700">
            <a:noFill/>
            <a:miter lim="800000"/>
            <a:headEnd type="none" w="lg" len="med"/>
            <a:tailEnd type="none" w="lg" len="med"/>
          </a:ln>
          <a:effectLst/>
        </p:spPr>
      </p:pic>
      <p:pic>
        <p:nvPicPr>
          <p:cNvPr id="642" name="Picture 24">
            <a:extLst>
              <a:ext uri="{FF2B5EF4-FFF2-40B4-BE49-F238E27FC236}">
                <a16:creationId xmlns:a16="http://schemas.microsoft.com/office/drawing/2014/main" id="{ACF1CD9C-5196-4C84-856A-6C5700204EF8}"/>
              </a:ext>
            </a:extLst>
          </p:cNvPr>
          <p:cNvPicPr>
            <a:picLocks noChangeAspect="1" noChangeArrowheads="1"/>
          </p:cNvPicPr>
          <p:nvPr/>
        </p:nvPicPr>
        <p:blipFill>
          <a:blip r:embed="rId3" cstate="screen"/>
          <a:srcRect/>
          <a:stretch>
            <a:fillRect/>
          </a:stretch>
        </p:blipFill>
        <p:spPr bwMode="auto">
          <a:xfrm>
            <a:off x="2961499" y="4085691"/>
            <a:ext cx="124625" cy="123569"/>
          </a:xfrm>
          <a:prstGeom prst="rect">
            <a:avLst/>
          </a:prstGeom>
          <a:noFill/>
          <a:ln w="12700">
            <a:noFill/>
            <a:miter lim="800000"/>
            <a:headEnd type="none" w="lg" len="med"/>
            <a:tailEnd type="none" w="lg" len="med"/>
          </a:ln>
          <a:effectLst/>
        </p:spPr>
      </p:pic>
      <p:pic>
        <p:nvPicPr>
          <p:cNvPr id="643" name="Picture 24">
            <a:extLst>
              <a:ext uri="{FF2B5EF4-FFF2-40B4-BE49-F238E27FC236}">
                <a16:creationId xmlns:a16="http://schemas.microsoft.com/office/drawing/2014/main" id="{9DB409FB-45D8-493F-94FE-946F3DA3822B}"/>
              </a:ext>
            </a:extLst>
          </p:cNvPr>
          <p:cNvPicPr>
            <a:picLocks noChangeAspect="1" noChangeArrowheads="1"/>
          </p:cNvPicPr>
          <p:nvPr/>
        </p:nvPicPr>
        <p:blipFill>
          <a:blip r:embed="rId3" cstate="screen"/>
          <a:srcRect/>
          <a:stretch>
            <a:fillRect/>
          </a:stretch>
        </p:blipFill>
        <p:spPr bwMode="auto">
          <a:xfrm>
            <a:off x="3560969" y="6150181"/>
            <a:ext cx="124625" cy="123569"/>
          </a:xfrm>
          <a:prstGeom prst="rect">
            <a:avLst/>
          </a:prstGeom>
          <a:noFill/>
          <a:ln w="12700">
            <a:noFill/>
            <a:miter lim="800000"/>
            <a:headEnd type="none" w="lg" len="med"/>
            <a:tailEnd type="none" w="lg" len="med"/>
          </a:ln>
          <a:effectLst/>
        </p:spPr>
      </p:pic>
      <p:pic>
        <p:nvPicPr>
          <p:cNvPr id="644" name="Picture 24">
            <a:extLst>
              <a:ext uri="{FF2B5EF4-FFF2-40B4-BE49-F238E27FC236}">
                <a16:creationId xmlns:a16="http://schemas.microsoft.com/office/drawing/2014/main" id="{A924FF5E-10A1-4ABC-8935-AFD6337CCDE4}"/>
              </a:ext>
            </a:extLst>
          </p:cNvPr>
          <p:cNvPicPr>
            <a:picLocks noChangeAspect="1" noChangeArrowheads="1"/>
          </p:cNvPicPr>
          <p:nvPr/>
        </p:nvPicPr>
        <p:blipFill>
          <a:blip r:embed="rId3" cstate="screen"/>
          <a:srcRect/>
          <a:stretch>
            <a:fillRect/>
          </a:stretch>
        </p:blipFill>
        <p:spPr bwMode="auto">
          <a:xfrm>
            <a:off x="2913269" y="5802709"/>
            <a:ext cx="124625" cy="123569"/>
          </a:xfrm>
          <a:prstGeom prst="rect">
            <a:avLst/>
          </a:prstGeom>
          <a:noFill/>
          <a:ln w="12700">
            <a:noFill/>
            <a:miter lim="800000"/>
            <a:headEnd type="none" w="lg" len="med"/>
            <a:tailEnd type="none" w="lg" len="med"/>
          </a:ln>
          <a:effectLst/>
        </p:spPr>
      </p:pic>
      <p:pic>
        <p:nvPicPr>
          <p:cNvPr id="645" name="Picture 24">
            <a:extLst>
              <a:ext uri="{FF2B5EF4-FFF2-40B4-BE49-F238E27FC236}">
                <a16:creationId xmlns:a16="http://schemas.microsoft.com/office/drawing/2014/main" id="{C0640550-E410-4FAD-B375-3CE269B55AE3}"/>
              </a:ext>
            </a:extLst>
          </p:cNvPr>
          <p:cNvPicPr>
            <a:picLocks noChangeAspect="1" noChangeArrowheads="1"/>
          </p:cNvPicPr>
          <p:nvPr/>
        </p:nvPicPr>
        <p:blipFill>
          <a:blip r:embed="rId3" cstate="screen"/>
          <a:srcRect/>
          <a:stretch>
            <a:fillRect/>
          </a:stretch>
        </p:blipFill>
        <p:spPr bwMode="auto">
          <a:xfrm>
            <a:off x="3651549" y="5091884"/>
            <a:ext cx="124625" cy="123569"/>
          </a:xfrm>
          <a:prstGeom prst="rect">
            <a:avLst/>
          </a:prstGeom>
          <a:noFill/>
          <a:ln w="12700">
            <a:noFill/>
            <a:miter lim="800000"/>
            <a:headEnd type="none" w="lg" len="med"/>
            <a:tailEnd type="none" w="lg" len="med"/>
          </a:ln>
          <a:effectLst/>
        </p:spPr>
      </p:pic>
      <p:pic>
        <p:nvPicPr>
          <p:cNvPr id="646" name="Picture 24">
            <a:extLst>
              <a:ext uri="{FF2B5EF4-FFF2-40B4-BE49-F238E27FC236}">
                <a16:creationId xmlns:a16="http://schemas.microsoft.com/office/drawing/2014/main" id="{ACC4DF7C-3F64-4B1D-9AA4-7F0D26FFF39E}"/>
              </a:ext>
            </a:extLst>
          </p:cNvPr>
          <p:cNvPicPr>
            <a:picLocks noChangeAspect="1" noChangeArrowheads="1"/>
          </p:cNvPicPr>
          <p:nvPr/>
        </p:nvPicPr>
        <p:blipFill>
          <a:blip r:embed="rId3" cstate="screen"/>
          <a:srcRect/>
          <a:stretch>
            <a:fillRect/>
          </a:stretch>
        </p:blipFill>
        <p:spPr bwMode="auto">
          <a:xfrm>
            <a:off x="2461627" y="4085691"/>
            <a:ext cx="124625" cy="123569"/>
          </a:xfrm>
          <a:prstGeom prst="rect">
            <a:avLst/>
          </a:prstGeom>
          <a:noFill/>
          <a:ln w="12700">
            <a:noFill/>
            <a:miter lim="800000"/>
            <a:headEnd type="none" w="lg" len="med"/>
            <a:tailEnd type="none" w="lg" len="med"/>
          </a:ln>
          <a:effectLst/>
        </p:spPr>
      </p:pic>
      <p:pic>
        <p:nvPicPr>
          <p:cNvPr id="647" name="Picture 24">
            <a:extLst>
              <a:ext uri="{FF2B5EF4-FFF2-40B4-BE49-F238E27FC236}">
                <a16:creationId xmlns:a16="http://schemas.microsoft.com/office/drawing/2014/main" id="{954E5031-20CD-4A47-9D3F-0FD6B22F7824}"/>
              </a:ext>
            </a:extLst>
          </p:cNvPr>
          <p:cNvPicPr>
            <a:picLocks noChangeAspect="1" noChangeArrowheads="1"/>
          </p:cNvPicPr>
          <p:nvPr/>
        </p:nvPicPr>
        <p:blipFill>
          <a:blip r:embed="rId3" cstate="screen"/>
          <a:srcRect/>
          <a:stretch>
            <a:fillRect/>
          </a:stretch>
        </p:blipFill>
        <p:spPr bwMode="auto">
          <a:xfrm>
            <a:off x="3761599" y="4085691"/>
            <a:ext cx="124625" cy="123569"/>
          </a:xfrm>
          <a:prstGeom prst="rect">
            <a:avLst/>
          </a:prstGeom>
          <a:noFill/>
          <a:ln w="12700">
            <a:noFill/>
            <a:miter lim="800000"/>
            <a:headEnd type="none" w="lg" len="med"/>
            <a:tailEnd type="none" w="lg" len="med"/>
          </a:ln>
          <a:effectLst/>
        </p:spPr>
      </p:pic>
      <p:pic>
        <p:nvPicPr>
          <p:cNvPr id="648" name="Picture 24">
            <a:extLst>
              <a:ext uri="{FF2B5EF4-FFF2-40B4-BE49-F238E27FC236}">
                <a16:creationId xmlns:a16="http://schemas.microsoft.com/office/drawing/2014/main" id="{8F8F08CB-BC8B-4491-A8F4-80B95FBE1E02}"/>
              </a:ext>
            </a:extLst>
          </p:cNvPr>
          <p:cNvPicPr>
            <a:picLocks noChangeAspect="1" noChangeArrowheads="1"/>
          </p:cNvPicPr>
          <p:nvPr/>
        </p:nvPicPr>
        <p:blipFill>
          <a:blip r:embed="rId3" cstate="screen"/>
          <a:srcRect/>
          <a:stretch>
            <a:fillRect/>
          </a:stretch>
        </p:blipFill>
        <p:spPr bwMode="auto">
          <a:xfrm>
            <a:off x="3024438" y="2769332"/>
            <a:ext cx="124625" cy="123569"/>
          </a:xfrm>
          <a:prstGeom prst="rect">
            <a:avLst/>
          </a:prstGeom>
          <a:noFill/>
          <a:ln w="12700">
            <a:noFill/>
            <a:miter lim="800000"/>
            <a:headEnd type="none" w="lg" len="med"/>
            <a:tailEnd type="none" w="lg" len="med"/>
          </a:ln>
          <a:effectLst/>
        </p:spPr>
      </p:pic>
      <p:pic>
        <p:nvPicPr>
          <p:cNvPr id="649" name="Picture 24">
            <a:extLst>
              <a:ext uri="{FF2B5EF4-FFF2-40B4-BE49-F238E27FC236}">
                <a16:creationId xmlns:a16="http://schemas.microsoft.com/office/drawing/2014/main" id="{923F7622-B062-46DA-9BEB-D0A01EAA1F24}"/>
              </a:ext>
            </a:extLst>
          </p:cNvPr>
          <p:cNvPicPr>
            <a:picLocks noChangeAspect="1" noChangeArrowheads="1"/>
          </p:cNvPicPr>
          <p:nvPr/>
        </p:nvPicPr>
        <p:blipFill>
          <a:blip r:embed="rId3" cstate="screen"/>
          <a:srcRect/>
          <a:stretch>
            <a:fillRect/>
          </a:stretch>
        </p:blipFill>
        <p:spPr bwMode="auto">
          <a:xfrm>
            <a:off x="3470324" y="3418739"/>
            <a:ext cx="124625" cy="123569"/>
          </a:xfrm>
          <a:prstGeom prst="rect">
            <a:avLst/>
          </a:prstGeom>
          <a:noFill/>
          <a:ln w="12700">
            <a:noFill/>
            <a:miter lim="800000"/>
            <a:headEnd type="none" w="lg" len="med"/>
            <a:tailEnd type="none" w="lg" len="med"/>
          </a:ln>
          <a:effectLst/>
        </p:spPr>
      </p:pic>
      <p:pic>
        <p:nvPicPr>
          <p:cNvPr id="650" name="Picture 24">
            <a:extLst>
              <a:ext uri="{FF2B5EF4-FFF2-40B4-BE49-F238E27FC236}">
                <a16:creationId xmlns:a16="http://schemas.microsoft.com/office/drawing/2014/main" id="{48B3458F-BD10-4157-8B48-B5EF289F1AA2}"/>
              </a:ext>
            </a:extLst>
          </p:cNvPr>
          <p:cNvPicPr>
            <a:picLocks noChangeAspect="1" noChangeArrowheads="1"/>
          </p:cNvPicPr>
          <p:nvPr/>
        </p:nvPicPr>
        <p:blipFill>
          <a:blip r:embed="rId3" cstate="screen"/>
          <a:srcRect/>
          <a:stretch>
            <a:fillRect/>
          </a:stretch>
        </p:blipFill>
        <p:spPr bwMode="auto">
          <a:xfrm>
            <a:off x="3157390" y="2961473"/>
            <a:ext cx="124625" cy="123569"/>
          </a:xfrm>
          <a:prstGeom prst="rect">
            <a:avLst/>
          </a:prstGeom>
          <a:noFill/>
          <a:ln w="12700">
            <a:noFill/>
            <a:miter lim="800000"/>
            <a:headEnd type="none" w="lg" len="med"/>
            <a:tailEnd type="none" w="lg" len="med"/>
          </a:ln>
          <a:effectLst/>
        </p:spPr>
      </p:pic>
      <p:pic>
        <p:nvPicPr>
          <p:cNvPr id="651" name="Picture 24">
            <a:extLst>
              <a:ext uri="{FF2B5EF4-FFF2-40B4-BE49-F238E27FC236}">
                <a16:creationId xmlns:a16="http://schemas.microsoft.com/office/drawing/2014/main" id="{8340064B-C8A9-4BD9-98D1-580205FCB705}"/>
              </a:ext>
            </a:extLst>
          </p:cNvPr>
          <p:cNvPicPr>
            <a:picLocks noChangeAspect="1" noChangeArrowheads="1"/>
          </p:cNvPicPr>
          <p:nvPr/>
        </p:nvPicPr>
        <p:blipFill>
          <a:blip r:embed="rId3" cstate="screen"/>
          <a:srcRect/>
          <a:stretch>
            <a:fillRect/>
          </a:stretch>
        </p:blipFill>
        <p:spPr bwMode="auto">
          <a:xfrm>
            <a:off x="3227837" y="2540157"/>
            <a:ext cx="124625" cy="123569"/>
          </a:xfrm>
          <a:prstGeom prst="rect">
            <a:avLst/>
          </a:prstGeom>
          <a:noFill/>
          <a:ln w="12700">
            <a:noFill/>
            <a:miter lim="800000"/>
            <a:headEnd type="none" w="lg" len="med"/>
            <a:tailEnd type="none" w="lg" len="med"/>
          </a:ln>
          <a:effectLst/>
        </p:spPr>
      </p:pic>
      <p:pic>
        <p:nvPicPr>
          <p:cNvPr id="652" name="Picture 24">
            <a:extLst>
              <a:ext uri="{FF2B5EF4-FFF2-40B4-BE49-F238E27FC236}">
                <a16:creationId xmlns:a16="http://schemas.microsoft.com/office/drawing/2014/main" id="{5B98F5C2-75C2-4AAB-BC39-F75AB2EF3D86}"/>
              </a:ext>
            </a:extLst>
          </p:cNvPr>
          <p:cNvPicPr>
            <a:picLocks noChangeAspect="1" noChangeArrowheads="1"/>
          </p:cNvPicPr>
          <p:nvPr/>
        </p:nvPicPr>
        <p:blipFill>
          <a:blip r:embed="rId3" cstate="screen"/>
          <a:srcRect/>
          <a:stretch>
            <a:fillRect/>
          </a:stretch>
        </p:blipFill>
        <p:spPr bwMode="auto">
          <a:xfrm>
            <a:off x="3875537" y="3338733"/>
            <a:ext cx="124625" cy="123569"/>
          </a:xfrm>
          <a:prstGeom prst="rect">
            <a:avLst/>
          </a:prstGeom>
          <a:noFill/>
          <a:ln w="12700">
            <a:noFill/>
            <a:miter lim="800000"/>
            <a:headEnd type="none" w="lg" len="med"/>
            <a:tailEnd type="none" w="lg" len="med"/>
          </a:ln>
          <a:effectLst/>
        </p:spPr>
      </p:pic>
      <p:pic>
        <p:nvPicPr>
          <p:cNvPr id="653" name="Picture 24">
            <a:extLst>
              <a:ext uri="{FF2B5EF4-FFF2-40B4-BE49-F238E27FC236}">
                <a16:creationId xmlns:a16="http://schemas.microsoft.com/office/drawing/2014/main" id="{DE3C6B5C-C1EB-444E-92A5-CA9D28DD74F6}"/>
              </a:ext>
            </a:extLst>
          </p:cNvPr>
          <p:cNvPicPr>
            <a:picLocks noChangeAspect="1" noChangeArrowheads="1"/>
          </p:cNvPicPr>
          <p:nvPr/>
        </p:nvPicPr>
        <p:blipFill>
          <a:blip r:embed="rId3" cstate="screen"/>
          <a:srcRect/>
          <a:stretch>
            <a:fillRect/>
          </a:stretch>
        </p:blipFill>
        <p:spPr bwMode="auto">
          <a:xfrm>
            <a:off x="3380236" y="3113939"/>
            <a:ext cx="124625" cy="123569"/>
          </a:xfrm>
          <a:prstGeom prst="rect">
            <a:avLst/>
          </a:prstGeom>
          <a:noFill/>
          <a:ln w="12700">
            <a:noFill/>
            <a:miter lim="800000"/>
            <a:headEnd type="none" w="lg" len="med"/>
            <a:tailEnd type="none" w="lg" len="med"/>
          </a:ln>
          <a:effectLst/>
        </p:spPr>
      </p:pic>
      <p:pic>
        <p:nvPicPr>
          <p:cNvPr id="654" name="Picture 24">
            <a:extLst>
              <a:ext uri="{FF2B5EF4-FFF2-40B4-BE49-F238E27FC236}">
                <a16:creationId xmlns:a16="http://schemas.microsoft.com/office/drawing/2014/main" id="{BAC84159-8497-445D-9A23-98714F8821CB}"/>
              </a:ext>
            </a:extLst>
          </p:cNvPr>
          <p:cNvPicPr>
            <a:picLocks noChangeAspect="1" noChangeArrowheads="1"/>
          </p:cNvPicPr>
          <p:nvPr/>
        </p:nvPicPr>
        <p:blipFill>
          <a:blip r:embed="rId3" cstate="screen"/>
          <a:srcRect/>
          <a:stretch>
            <a:fillRect/>
          </a:stretch>
        </p:blipFill>
        <p:spPr bwMode="auto">
          <a:xfrm>
            <a:off x="4027937" y="2540157"/>
            <a:ext cx="124625" cy="123569"/>
          </a:xfrm>
          <a:prstGeom prst="rect">
            <a:avLst/>
          </a:prstGeom>
          <a:noFill/>
          <a:ln w="12700">
            <a:noFill/>
            <a:miter lim="800000"/>
            <a:headEnd type="none" w="lg" len="med"/>
            <a:tailEnd type="none" w="lg" len="med"/>
          </a:ln>
          <a:effectLst/>
        </p:spPr>
      </p:pic>
      <p:pic>
        <p:nvPicPr>
          <p:cNvPr id="655" name="Picture 24">
            <a:extLst>
              <a:ext uri="{FF2B5EF4-FFF2-40B4-BE49-F238E27FC236}">
                <a16:creationId xmlns:a16="http://schemas.microsoft.com/office/drawing/2014/main" id="{9219223B-37C7-4E83-A320-649DBCFC0F04}"/>
              </a:ext>
            </a:extLst>
          </p:cNvPr>
          <p:cNvPicPr>
            <a:picLocks noChangeAspect="1" noChangeArrowheads="1"/>
          </p:cNvPicPr>
          <p:nvPr/>
        </p:nvPicPr>
        <p:blipFill>
          <a:blip r:embed="rId3" cstate="screen"/>
          <a:srcRect/>
          <a:stretch>
            <a:fillRect/>
          </a:stretch>
        </p:blipFill>
        <p:spPr bwMode="auto">
          <a:xfrm>
            <a:off x="3875537" y="3936141"/>
            <a:ext cx="124625" cy="123569"/>
          </a:xfrm>
          <a:prstGeom prst="rect">
            <a:avLst/>
          </a:prstGeom>
          <a:noFill/>
          <a:ln w="12700">
            <a:noFill/>
            <a:miter lim="800000"/>
            <a:headEnd type="none" w="lg" len="med"/>
            <a:tailEnd type="none" w="lg" len="med"/>
          </a:ln>
          <a:effectLst/>
        </p:spPr>
      </p:pic>
      <p:pic>
        <p:nvPicPr>
          <p:cNvPr id="656" name="Picture 24">
            <a:extLst>
              <a:ext uri="{FF2B5EF4-FFF2-40B4-BE49-F238E27FC236}">
                <a16:creationId xmlns:a16="http://schemas.microsoft.com/office/drawing/2014/main" id="{C9D2C6FD-827B-4070-8D09-793ECD2EEFE9}"/>
              </a:ext>
            </a:extLst>
          </p:cNvPr>
          <p:cNvPicPr>
            <a:picLocks noChangeAspect="1" noChangeArrowheads="1"/>
          </p:cNvPicPr>
          <p:nvPr/>
        </p:nvPicPr>
        <p:blipFill>
          <a:blip r:embed="rId3" cstate="screen"/>
          <a:srcRect/>
          <a:stretch>
            <a:fillRect/>
          </a:stretch>
        </p:blipFill>
        <p:spPr bwMode="auto">
          <a:xfrm>
            <a:off x="3227837" y="3588669"/>
            <a:ext cx="124625" cy="123569"/>
          </a:xfrm>
          <a:prstGeom prst="rect">
            <a:avLst/>
          </a:prstGeom>
          <a:noFill/>
          <a:ln w="12700">
            <a:noFill/>
            <a:miter lim="800000"/>
            <a:headEnd type="none" w="lg" len="med"/>
            <a:tailEnd type="none" w="lg" len="med"/>
          </a:ln>
          <a:effectLst/>
        </p:spPr>
      </p:pic>
      <p:pic>
        <p:nvPicPr>
          <p:cNvPr id="657" name="Picture 24">
            <a:extLst>
              <a:ext uri="{FF2B5EF4-FFF2-40B4-BE49-F238E27FC236}">
                <a16:creationId xmlns:a16="http://schemas.microsoft.com/office/drawing/2014/main" id="{D4D68F37-F3F1-40BD-9861-75AE65D27672}"/>
              </a:ext>
            </a:extLst>
          </p:cNvPr>
          <p:cNvPicPr>
            <a:picLocks noChangeAspect="1" noChangeArrowheads="1"/>
          </p:cNvPicPr>
          <p:nvPr/>
        </p:nvPicPr>
        <p:blipFill>
          <a:blip r:embed="rId3" cstate="screen"/>
          <a:srcRect/>
          <a:stretch>
            <a:fillRect/>
          </a:stretch>
        </p:blipFill>
        <p:spPr bwMode="auto">
          <a:xfrm>
            <a:off x="3966117" y="2877844"/>
            <a:ext cx="124625" cy="123569"/>
          </a:xfrm>
          <a:prstGeom prst="rect">
            <a:avLst/>
          </a:prstGeom>
          <a:noFill/>
          <a:ln w="12700">
            <a:noFill/>
            <a:miter lim="800000"/>
            <a:headEnd type="none" w="lg" len="med"/>
            <a:tailEnd type="none" w="lg" len="med"/>
          </a:ln>
          <a:effectLst/>
        </p:spPr>
      </p:pic>
      <p:pic>
        <p:nvPicPr>
          <p:cNvPr id="658" name="Picture 24">
            <a:extLst>
              <a:ext uri="{FF2B5EF4-FFF2-40B4-BE49-F238E27FC236}">
                <a16:creationId xmlns:a16="http://schemas.microsoft.com/office/drawing/2014/main" id="{FDC5789F-CDE7-470C-9AAC-E5524BD26A1D}"/>
              </a:ext>
            </a:extLst>
          </p:cNvPr>
          <p:cNvPicPr>
            <a:picLocks noChangeAspect="1" noChangeArrowheads="1"/>
          </p:cNvPicPr>
          <p:nvPr/>
        </p:nvPicPr>
        <p:blipFill>
          <a:blip r:embed="rId3" cstate="screen"/>
          <a:srcRect/>
          <a:stretch>
            <a:fillRect/>
          </a:stretch>
        </p:blipFill>
        <p:spPr bwMode="auto">
          <a:xfrm>
            <a:off x="4321423" y="4585548"/>
            <a:ext cx="124625" cy="123569"/>
          </a:xfrm>
          <a:prstGeom prst="rect">
            <a:avLst/>
          </a:prstGeom>
          <a:noFill/>
          <a:ln w="12700">
            <a:noFill/>
            <a:miter lim="800000"/>
            <a:headEnd type="none" w="lg" len="med"/>
            <a:tailEnd type="none" w="lg" len="med"/>
          </a:ln>
          <a:effectLst/>
        </p:spPr>
      </p:pic>
      <p:pic>
        <p:nvPicPr>
          <p:cNvPr id="659" name="Picture 24">
            <a:extLst>
              <a:ext uri="{FF2B5EF4-FFF2-40B4-BE49-F238E27FC236}">
                <a16:creationId xmlns:a16="http://schemas.microsoft.com/office/drawing/2014/main" id="{399FA8FA-74C9-434F-A637-1FD7D7753B68}"/>
              </a:ext>
            </a:extLst>
          </p:cNvPr>
          <p:cNvPicPr>
            <a:picLocks noChangeAspect="1" noChangeArrowheads="1"/>
          </p:cNvPicPr>
          <p:nvPr/>
        </p:nvPicPr>
        <p:blipFill>
          <a:blip r:embed="rId3" cstate="screen"/>
          <a:srcRect/>
          <a:stretch>
            <a:fillRect/>
          </a:stretch>
        </p:blipFill>
        <p:spPr bwMode="auto">
          <a:xfrm>
            <a:off x="4008489" y="4128282"/>
            <a:ext cx="124625" cy="123569"/>
          </a:xfrm>
          <a:prstGeom prst="rect">
            <a:avLst/>
          </a:prstGeom>
          <a:noFill/>
          <a:ln w="12700">
            <a:noFill/>
            <a:miter lim="800000"/>
            <a:headEnd type="none" w="lg" len="med"/>
            <a:tailEnd type="none" w="lg" len="med"/>
          </a:ln>
          <a:effectLst/>
        </p:spPr>
      </p:pic>
      <p:pic>
        <p:nvPicPr>
          <p:cNvPr id="660" name="Picture 24">
            <a:extLst>
              <a:ext uri="{FF2B5EF4-FFF2-40B4-BE49-F238E27FC236}">
                <a16:creationId xmlns:a16="http://schemas.microsoft.com/office/drawing/2014/main" id="{D89F0EA3-CA3B-4E5F-A328-5D0D916180EE}"/>
              </a:ext>
            </a:extLst>
          </p:cNvPr>
          <p:cNvPicPr>
            <a:picLocks noChangeAspect="1" noChangeArrowheads="1"/>
          </p:cNvPicPr>
          <p:nvPr/>
        </p:nvPicPr>
        <p:blipFill>
          <a:blip r:embed="rId3" cstate="screen"/>
          <a:srcRect/>
          <a:stretch>
            <a:fillRect/>
          </a:stretch>
        </p:blipFill>
        <p:spPr bwMode="auto">
          <a:xfrm>
            <a:off x="4726636" y="3554566"/>
            <a:ext cx="124625" cy="123569"/>
          </a:xfrm>
          <a:prstGeom prst="rect">
            <a:avLst/>
          </a:prstGeom>
          <a:noFill/>
          <a:ln w="12700">
            <a:noFill/>
            <a:miter lim="800000"/>
            <a:headEnd type="none" w="lg" len="med"/>
            <a:tailEnd type="none" w="lg" len="med"/>
          </a:ln>
          <a:effectLst/>
        </p:spPr>
      </p:pic>
      <p:pic>
        <p:nvPicPr>
          <p:cNvPr id="661" name="Picture 24">
            <a:extLst>
              <a:ext uri="{FF2B5EF4-FFF2-40B4-BE49-F238E27FC236}">
                <a16:creationId xmlns:a16="http://schemas.microsoft.com/office/drawing/2014/main" id="{1765AB11-FFA3-4845-A624-63170EECC503}"/>
              </a:ext>
            </a:extLst>
          </p:cNvPr>
          <p:cNvPicPr>
            <a:picLocks noChangeAspect="1" noChangeArrowheads="1"/>
          </p:cNvPicPr>
          <p:nvPr/>
        </p:nvPicPr>
        <p:blipFill>
          <a:blip r:embed="rId3" cstate="screen"/>
          <a:srcRect/>
          <a:stretch>
            <a:fillRect/>
          </a:stretch>
        </p:blipFill>
        <p:spPr bwMode="auto">
          <a:xfrm>
            <a:off x="4078936" y="3706966"/>
            <a:ext cx="124625" cy="123569"/>
          </a:xfrm>
          <a:prstGeom prst="rect">
            <a:avLst/>
          </a:prstGeom>
          <a:noFill/>
          <a:ln w="12700">
            <a:noFill/>
            <a:miter lim="800000"/>
            <a:headEnd type="none" w="lg" len="med"/>
            <a:tailEnd type="none" w="lg" len="med"/>
          </a:ln>
          <a:effectLst/>
        </p:spPr>
      </p:pic>
      <p:pic>
        <p:nvPicPr>
          <p:cNvPr id="662" name="Picture 24">
            <a:extLst>
              <a:ext uri="{FF2B5EF4-FFF2-40B4-BE49-F238E27FC236}">
                <a16:creationId xmlns:a16="http://schemas.microsoft.com/office/drawing/2014/main" id="{239FFE1A-A46D-454D-994A-DC69ECA7D171}"/>
              </a:ext>
            </a:extLst>
          </p:cNvPr>
          <p:cNvPicPr>
            <a:picLocks noChangeAspect="1" noChangeArrowheads="1"/>
          </p:cNvPicPr>
          <p:nvPr/>
        </p:nvPicPr>
        <p:blipFill>
          <a:blip r:embed="rId3" cstate="screen"/>
          <a:srcRect/>
          <a:stretch>
            <a:fillRect/>
          </a:stretch>
        </p:blipFill>
        <p:spPr bwMode="auto">
          <a:xfrm>
            <a:off x="4879036" y="2755990"/>
            <a:ext cx="124625" cy="123569"/>
          </a:xfrm>
          <a:prstGeom prst="rect">
            <a:avLst/>
          </a:prstGeom>
          <a:noFill/>
          <a:ln w="12700">
            <a:noFill/>
            <a:miter lim="800000"/>
            <a:headEnd type="none" w="lg" len="med"/>
            <a:tailEnd type="none" w="lg" len="med"/>
          </a:ln>
          <a:effectLst/>
        </p:spPr>
      </p:pic>
      <p:pic>
        <p:nvPicPr>
          <p:cNvPr id="663" name="Picture 24">
            <a:extLst>
              <a:ext uri="{FF2B5EF4-FFF2-40B4-BE49-F238E27FC236}">
                <a16:creationId xmlns:a16="http://schemas.microsoft.com/office/drawing/2014/main" id="{3329DF54-F8E7-41AD-9B79-F650D614834E}"/>
              </a:ext>
            </a:extLst>
          </p:cNvPr>
          <p:cNvPicPr>
            <a:picLocks noChangeAspect="1" noChangeArrowheads="1"/>
          </p:cNvPicPr>
          <p:nvPr/>
        </p:nvPicPr>
        <p:blipFill>
          <a:blip r:embed="rId3" cstate="screen"/>
          <a:srcRect/>
          <a:stretch>
            <a:fillRect/>
          </a:stretch>
        </p:blipFill>
        <p:spPr bwMode="auto">
          <a:xfrm>
            <a:off x="4231336" y="2908390"/>
            <a:ext cx="124625" cy="123569"/>
          </a:xfrm>
          <a:prstGeom prst="rect">
            <a:avLst/>
          </a:prstGeom>
          <a:noFill/>
          <a:ln w="12700">
            <a:noFill/>
            <a:miter lim="800000"/>
            <a:headEnd type="none" w="lg" len="med"/>
            <a:tailEnd type="none" w="lg" len="med"/>
          </a:ln>
          <a:effectLst/>
        </p:spPr>
      </p:pic>
      <p:pic>
        <p:nvPicPr>
          <p:cNvPr id="664" name="Picture 24">
            <a:extLst>
              <a:ext uri="{FF2B5EF4-FFF2-40B4-BE49-F238E27FC236}">
                <a16:creationId xmlns:a16="http://schemas.microsoft.com/office/drawing/2014/main" id="{23BFDF3E-5E4E-4346-ADE2-D3E6D1D0E3EA}"/>
              </a:ext>
            </a:extLst>
          </p:cNvPr>
          <p:cNvPicPr>
            <a:picLocks noChangeAspect="1" noChangeArrowheads="1"/>
          </p:cNvPicPr>
          <p:nvPr/>
        </p:nvPicPr>
        <p:blipFill>
          <a:blip r:embed="rId3" cstate="screen"/>
          <a:srcRect/>
          <a:stretch>
            <a:fillRect/>
          </a:stretch>
        </p:blipFill>
        <p:spPr bwMode="auto">
          <a:xfrm>
            <a:off x="4726636" y="4505542"/>
            <a:ext cx="124625" cy="123569"/>
          </a:xfrm>
          <a:prstGeom prst="rect">
            <a:avLst/>
          </a:prstGeom>
          <a:noFill/>
          <a:ln w="12700">
            <a:noFill/>
            <a:miter lim="800000"/>
            <a:headEnd type="none" w="lg" len="med"/>
            <a:tailEnd type="none" w="lg" len="med"/>
          </a:ln>
          <a:effectLst/>
        </p:spPr>
      </p:pic>
      <p:pic>
        <p:nvPicPr>
          <p:cNvPr id="665" name="Picture 24">
            <a:extLst>
              <a:ext uri="{FF2B5EF4-FFF2-40B4-BE49-F238E27FC236}">
                <a16:creationId xmlns:a16="http://schemas.microsoft.com/office/drawing/2014/main" id="{7C24C9C6-B538-4564-B959-8E7AB56163E9}"/>
              </a:ext>
            </a:extLst>
          </p:cNvPr>
          <p:cNvPicPr>
            <a:picLocks noChangeAspect="1" noChangeArrowheads="1"/>
          </p:cNvPicPr>
          <p:nvPr/>
        </p:nvPicPr>
        <p:blipFill>
          <a:blip r:embed="rId3" cstate="screen"/>
          <a:srcRect/>
          <a:stretch>
            <a:fillRect/>
          </a:stretch>
        </p:blipFill>
        <p:spPr bwMode="auto">
          <a:xfrm>
            <a:off x="4231335" y="4280748"/>
            <a:ext cx="124625" cy="123569"/>
          </a:xfrm>
          <a:prstGeom prst="rect">
            <a:avLst/>
          </a:prstGeom>
          <a:noFill/>
          <a:ln w="12700">
            <a:noFill/>
            <a:miter lim="800000"/>
            <a:headEnd type="none" w="lg" len="med"/>
            <a:tailEnd type="none" w="lg" len="med"/>
          </a:ln>
          <a:effectLst/>
        </p:spPr>
      </p:pic>
      <p:pic>
        <p:nvPicPr>
          <p:cNvPr id="666" name="Picture 24">
            <a:extLst>
              <a:ext uri="{FF2B5EF4-FFF2-40B4-BE49-F238E27FC236}">
                <a16:creationId xmlns:a16="http://schemas.microsoft.com/office/drawing/2014/main" id="{E6109E5C-83A0-473B-8F3E-BF285C1C438D}"/>
              </a:ext>
            </a:extLst>
          </p:cNvPr>
          <p:cNvPicPr>
            <a:picLocks noChangeAspect="1" noChangeArrowheads="1"/>
          </p:cNvPicPr>
          <p:nvPr/>
        </p:nvPicPr>
        <p:blipFill>
          <a:blip r:embed="rId3" cstate="screen"/>
          <a:srcRect/>
          <a:stretch>
            <a:fillRect/>
          </a:stretch>
        </p:blipFill>
        <p:spPr bwMode="auto">
          <a:xfrm>
            <a:off x="4879036" y="3706966"/>
            <a:ext cx="124625" cy="123569"/>
          </a:xfrm>
          <a:prstGeom prst="rect">
            <a:avLst/>
          </a:prstGeom>
          <a:noFill/>
          <a:ln w="12700">
            <a:noFill/>
            <a:miter lim="800000"/>
            <a:headEnd type="none" w="lg" len="med"/>
            <a:tailEnd type="none" w="lg" len="med"/>
          </a:ln>
          <a:effectLst/>
        </p:spPr>
      </p:pic>
      <p:pic>
        <p:nvPicPr>
          <p:cNvPr id="667" name="Picture 24">
            <a:extLst>
              <a:ext uri="{FF2B5EF4-FFF2-40B4-BE49-F238E27FC236}">
                <a16:creationId xmlns:a16="http://schemas.microsoft.com/office/drawing/2014/main" id="{14324ADE-6ED9-4960-B3D9-AF3BDEA725D8}"/>
              </a:ext>
            </a:extLst>
          </p:cNvPr>
          <p:cNvPicPr>
            <a:picLocks noChangeAspect="1" noChangeArrowheads="1"/>
          </p:cNvPicPr>
          <p:nvPr/>
        </p:nvPicPr>
        <p:blipFill>
          <a:blip r:embed="rId3" cstate="screen"/>
          <a:srcRect/>
          <a:stretch>
            <a:fillRect/>
          </a:stretch>
        </p:blipFill>
        <p:spPr bwMode="auto">
          <a:xfrm>
            <a:off x="4400992" y="3583397"/>
            <a:ext cx="124625" cy="123569"/>
          </a:xfrm>
          <a:prstGeom prst="rect">
            <a:avLst/>
          </a:prstGeom>
          <a:noFill/>
          <a:ln w="12700">
            <a:noFill/>
            <a:miter lim="800000"/>
            <a:headEnd type="none" w="lg" len="med"/>
            <a:tailEnd type="none" w="lg" len="med"/>
          </a:ln>
          <a:effectLst/>
        </p:spPr>
      </p:pic>
      <p:pic>
        <p:nvPicPr>
          <p:cNvPr id="668" name="Picture 24">
            <a:extLst>
              <a:ext uri="{FF2B5EF4-FFF2-40B4-BE49-F238E27FC236}">
                <a16:creationId xmlns:a16="http://schemas.microsoft.com/office/drawing/2014/main" id="{21095218-7FDC-46C8-A1E3-D566C0751ABF}"/>
              </a:ext>
            </a:extLst>
          </p:cNvPr>
          <p:cNvPicPr>
            <a:picLocks noChangeAspect="1" noChangeArrowheads="1"/>
          </p:cNvPicPr>
          <p:nvPr/>
        </p:nvPicPr>
        <p:blipFill>
          <a:blip r:embed="rId3" cstate="screen"/>
          <a:srcRect/>
          <a:stretch>
            <a:fillRect/>
          </a:stretch>
        </p:blipFill>
        <p:spPr bwMode="auto">
          <a:xfrm>
            <a:off x="4817216" y="3223353"/>
            <a:ext cx="124625" cy="123569"/>
          </a:xfrm>
          <a:prstGeom prst="rect">
            <a:avLst/>
          </a:prstGeom>
          <a:noFill/>
          <a:ln w="12700">
            <a:noFill/>
            <a:miter lim="800000"/>
            <a:headEnd type="none" w="lg" len="med"/>
            <a:tailEnd type="none" w="lg" len="med"/>
          </a:ln>
          <a:effectLst/>
        </p:spPr>
      </p:pic>
      <p:pic>
        <p:nvPicPr>
          <p:cNvPr id="669" name="Picture 24">
            <a:extLst>
              <a:ext uri="{FF2B5EF4-FFF2-40B4-BE49-F238E27FC236}">
                <a16:creationId xmlns:a16="http://schemas.microsoft.com/office/drawing/2014/main" id="{894CCC22-0B44-434F-A767-F68FEE15AD84}"/>
              </a:ext>
            </a:extLst>
          </p:cNvPr>
          <p:cNvPicPr>
            <a:picLocks noChangeAspect="1" noChangeArrowheads="1"/>
          </p:cNvPicPr>
          <p:nvPr/>
        </p:nvPicPr>
        <p:blipFill>
          <a:blip r:embed="rId3" cstate="screen"/>
          <a:srcRect/>
          <a:stretch>
            <a:fillRect/>
          </a:stretch>
        </p:blipFill>
        <p:spPr bwMode="auto">
          <a:xfrm>
            <a:off x="4383736" y="3060790"/>
            <a:ext cx="124625" cy="123569"/>
          </a:xfrm>
          <a:prstGeom prst="rect">
            <a:avLst/>
          </a:prstGeom>
          <a:noFill/>
          <a:ln w="12700">
            <a:noFill/>
            <a:miter lim="800000"/>
            <a:headEnd type="none" w="lg" len="med"/>
            <a:tailEnd type="none" w="lg" len="med"/>
          </a:ln>
          <a:effectLst/>
        </p:spPr>
      </p:pic>
      <p:pic>
        <p:nvPicPr>
          <p:cNvPr id="670" name="Picture 24">
            <a:extLst>
              <a:ext uri="{FF2B5EF4-FFF2-40B4-BE49-F238E27FC236}">
                <a16:creationId xmlns:a16="http://schemas.microsoft.com/office/drawing/2014/main" id="{6624C637-DDA6-4F26-825E-FEE367D2FAAB}"/>
              </a:ext>
            </a:extLst>
          </p:cNvPr>
          <p:cNvPicPr>
            <a:picLocks noChangeAspect="1" noChangeArrowheads="1"/>
          </p:cNvPicPr>
          <p:nvPr/>
        </p:nvPicPr>
        <p:blipFill>
          <a:blip r:embed="rId3" cstate="screen"/>
          <a:srcRect/>
          <a:stretch>
            <a:fillRect/>
          </a:stretch>
        </p:blipFill>
        <p:spPr bwMode="auto">
          <a:xfrm>
            <a:off x="4726636" y="5102950"/>
            <a:ext cx="124625" cy="123569"/>
          </a:xfrm>
          <a:prstGeom prst="rect">
            <a:avLst/>
          </a:prstGeom>
          <a:noFill/>
          <a:ln w="12700">
            <a:noFill/>
            <a:miter lim="800000"/>
            <a:headEnd type="none" w="lg" len="med"/>
            <a:tailEnd type="none" w="lg" len="med"/>
          </a:ln>
          <a:effectLst/>
        </p:spPr>
      </p:pic>
      <p:pic>
        <p:nvPicPr>
          <p:cNvPr id="671" name="Picture 24">
            <a:extLst>
              <a:ext uri="{FF2B5EF4-FFF2-40B4-BE49-F238E27FC236}">
                <a16:creationId xmlns:a16="http://schemas.microsoft.com/office/drawing/2014/main" id="{0A4D0224-0496-434F-814F-8BDF4930119D}"/>
              </a:ext>
            </a:extLst>
          </p:cNvPr>
          <p:cNvPicPr>
            <a:picLocks noChangeAspect="1" noChangeArrowheads="1"/>
          </p:cNvPicPr>
          <p:nvPr/>
        </p:nvPicPr>
        <p:blipFill>
          <a:blip r:embed="rId3" cstate="screen"/>
          <a:srcRect/>
          <a:stretch>
            <a:fillRect/>
          </a:stretch>
        </p:blipFill>
        <p:spPr bwMode="auto">
          <a:xfrm>
            <a:off x="4078936" y="4755478"/>
            <a:ext cx="124625" cy="123569"/>
          </a:xfrm>
          <a:prstGeom prst="rect">
            <a:avLst/>
          </a:prstGeom>
          <a:noFill/>
          <a:ln w="12700">
            <a:noFill/>
            <a:miter lim="800000"/>
            <a:headEnd type="none" w="lg" len="med"/>
            <a:tailEnd type="none" w="lg" len="med"/>
          </a:ln>
          <a:effectLst/>
        </p:spPr>
      </p:pic>
      <p:pic>
        <p:nvPicPr>
          <p:cNvPr id="672" name="Picture 24">
            <a:extLst>
              <a:ext uri="{FF2B5EF4-FFF2-40B4-BE49-F238E27FC236}">
                <a16:creationId xmlns:a16="http://schemas.microsoft.com/office/drawing/2014/main" id="{DB2B01F4-FCA9-4F90-971D-018968511B1E}"/>
              </a:ext>
            </a:extLst>
          </p:cNvPr>
          <p:cNvPicPr>
            <a:picLocks noChangeAspect="1" noChangeArrowheads="1"/>
          </p:cNvPicPr>
          <p:nvPr/>
        </p:nvPicPr>
        <p:blipFill>
          <a:blip r:embed="rId3" cstate="screen"/>
          <a:srcRect/>
          <a:stretch>
            <a:fillRect/>
          </a:stretch>
        </p:blipFill>
        <p:spPr bwMode="auto">
          <a:xfrm>
            <a:off x="4817216" y="4044653"/>
            <a:ext cx="124625" cy="123569"/>
          </a:xfrm>
          <a:prstGeom prst="rect">
            <a:avLst/>
          </a:prstGeom>
          <a:noFill/>
          <a:ln w="12700">
            <a:noFill/>
            <a:miter lim="800000"/>
            <a:headEnd type="none" w="lg" len="med"/>
            <a:tailEnd type="none" w="lg" len="med"/>
          </a:ln>
          <a:effectLst/>
        </p:spPr>
      </p:pic>
      <p:pic>
        <p:nvPicPr>
          <p:cNvPr id="673" name="Picture 24">
            <a:extLst>
              <a:ext uri="{FF2B5EF4-FFF2-40B4-BE49-F238E27FC236}">
                <a16:creationId xmlns:a16="http://schemas.microsoft.com/office/drawing/2014/main" id="{886F181D-D06C-437E-AC3C-0EE0074ECA76}"/>
              </a:ext>
            </a:extLst>
          </p:cNvPr>
          <p:cNvPicPr>
            <a:picLocks noChangeAspect="1" noChangeArrowheads="1"/>
          </p:cNvPicPr>
          <p:nvPr/>
        </p:nvPicPr>
        <p:blipFill>
          <a:blip r:embed="rId3" cstate="screen"/>
          <a:srcRect/>
          <a:stretch>
            <a:fillRect/>
          </a:stretch>
        </p:blipFill>
        <p:spPr bwMode="auto">
          <a:xfrm>
            <a:off x="3883864" y="3060790"/>
            <a:ext cx="124625" cy="123569"/>
          </a:xfrm>
          <a:prstGeom prst="rect">
            <a:avLst/>
          </a:prstGeom>
          <a:noFill/>
          <a:ln w="12700">
            <a:noFill/>
            <a:miter lim="800000"/>
            <a:headEnd type="none" w="lg" len="med"/>
            <a:tailEnd type="none" w="lg" len="med"/>
          </a:ln>
          <a:effectLst/>
        </p:spPr>
      </p:pic>
      <p:pic>
        <p:nvPicPr>
          <p:cNvPr id="674" name="Picture 24">
            <a:extLst>
              <a:ext uri="{FF2B5EF4-FFF2-40B4-BE49-F238E27FC236}">
                <a16:creationId xmlns:a16="http://schemas.microsoft.com/office/drawing/2014/main" id="{E73AF42C-B896-4D3C-8C0D-BD2E9119C85F}"/>
              </a:ext>
            </a:extLst>
          </p:cNvPr>
          <p:cNvPicPr>
            <a:picLocks noChangeAspect="1" noChangeArrowheads="1"/>
          </p:cNvPicPr>
          <p:nvPr/>
        </p:nvPicPr>
        <p:blipFill>
          <a:blip r:embed="rId3" cstate="screen"/>
          <a:srcRect/>
          <a:stretch>
            <a:fillRect/>
          </a:stretch>
        </p:blipFill>
        <p:spPr bwMode="auto">
          <a:xfrm>
            <a:off x="5183836" y="3060790"/>
            <a:ext cx="124625" cy="123569"/>
          </a:xfrm>
          <a:prstGeom prst="rect">
            <a:avLst/>
          </a:prstGeom>
          <a:noFill/>
          <a:ln w="12700">
            <a:noFill/>
            <a:miter lim="800000"/>
            <a:headEnd type="none" w="lg" len="med"/>
            <a:tailEnd type="none" w="lg" len="med"/>
          </a:ln>
          <a:effectLst/>
        </p:spPr>
      </p:pic>
      <p:pic>
        <p:nvPicPr>
          <p:cNvPr id="675" name="Picture 24">
            <a:extLst>
              <a:ext uri="{FF2B5EF4-FFF2-40B4-BE49-F238E27FC236}">
                <a16:creationId xmlns:a16="http://schemas.microsoft.com/office/drawing/2014/main" id="{A7AC3345-B870-48DF-BB67-FDDF3286FC1B}"/>
              </a:ext>
            </a:extLst>
          </p:cNvPr>
          <p:cNvPicPr>
            <a:picLocks noChangeAspect="1" noChangeArrowheads="1"/>
          </p:cNvPicPr>
          <p:nvPr/>
        </p:nvPicPr>
        <p:blipFill>
          <a:blip r:embed="rId3" cstate="screen"/>
          <a:srcRect/>
          <a:stretch>
            <a:fillRect/>
          </a:stretch>
        </p:blipFill>
        <p:spPr bwMode="auto">
          <a:xfrm>
            <a:off x="5172522" y="5752357"/>
            <a:ext cx="124625" cy="123569"/>
          </a:xfrm>
          <a:prstGeom prst="rect">
            <a:avLst/>
          </a:prstGeom>
          <a:noFill/>
          <a:ln w="12700">
            <a:noFill/>
            <a:miter lim="800000"/>
            <a:headEnd type="none" w="lg" len="med"/>
            <a:tailEnd type="none" w="lg" len="med"/>
          </a:ln>
          <a:effectLst/>
        </p:spPr>
      </p:pic>
      <p:pic>
        <p:nvPicPr>
          <p:cNvPr id="676" name="Picture 24">
            <a:extLst>
              <a:ext uri="{FF2B5EF4-FFF2-40B4-BE49-F238E27FC236}">
                <a16:creationId xmlns:a16="http://schemas.microsoft.com/office/drawing/2014/main" id="{449CE1E2-EFFD-4B1C-935F-4F93776C1C0B}"/>
              </a:ext>
            </a:extLst>
          </p:cNvPr>
          <p:cNvPicPr>
            <a:picLocks noChangeAspect="1" noChangeArrowheads="1"/>
          </p:cNvPicPr>
          <p:nvPr/>
        </p:nvPicPr>
        <p:blipFill>
          <a:blip r:embed="rId3" cstate="screen"/>
          <a:srcRect/>
          <a:stretch>
            <a:fillRect/>
          </a:stretch>
        </p:blipFill>
        <p:spPr bwMode="auto">
          <a:xfrm>
            <a:off x="4859588" y="5295091"/>
            <a:ext cx="124625" cy="123569"/>
          </a:xfrm>
          <a:prstGeom prst="rect">
            <a:avLst/>
          </a:prstGeom>
          <a:noFill/>
          <a:ln w="12700">
            <a:noFill/>
            <a:miter lim="800000"/>
            <a:headEnd type="none" w="lg" len="med"/>
            <a:tailEnd type="none" w="lg" len="med"/>
          </a:ln>
          <a:effectLst/>
        </p:spPr>
      </p:pic>
      <p:pic>
        <p:nvPicPr>
          <p:cNvPr id="677" name="Picture 24">
            <a:extLst>
              <a:ext uri="{FF2B5EF4-FFF2-40B4-BE49-F238E27FC236}">
                <a16:creationId xmlns:a16="http://schemas.microsoft.com/office/drawing/2014/main" id="{A5C23C91-F2EB-414A-9CC5-42C8ED0903D8}"/>
              </a:ext>
            </a:extLst>
          </p:cNvPr>
          <p:cNvPicPr>
            <a:picLocks noChangeAspect="1" noChangeArrowheads="1"/>
          </p:cNvPicPr>
          <p:nvPr/>
        </p:nvPicPr>
        <p:blipFill>
          <a:blip r:embed="rId3" cstate="screen"/>
          <a:srcRect/>
          <a:stretch>
            <a:fillRect/>
          </a:stretch>
        </p:blipFill>
        <p:spPr bwMode="auto">
          <a:xfrm>
            <a:off x="5577735" y="4721375"/>
            <a:ext cx="124625" cy="123569"/>
          </a:xfrm>
          <a:prstGeom prst="rect">
            <a:avLst/>
          </a:prstGeom>
          <a:noFill/>
          <a:ln w="12700">
            <a:noFill/>
            <a:miter lim="800000"/>
            <a:headEnd type="none" w="lg" len="med"/>
            <a:tailEnd type="none" w="lg" len="med"/>
          </a:ln>
          <a:effectLst/>
        </p:spPr>
      </p:pic>
      <p:pic>
        <p:nvPicPr>
          <p:cNvPr id="678" name="Picture 24">
            <a:extLst>
              <a:ext uri="{FF2B5EF4-FFF2-40B4-BE49-F238E27FC236}">
                <a16:creationId xmlns:a16="http://schemas.microsoft.com/office/drawing/2014/main" id="{F279460A-CD77-465D-A9F9-EB12370873DE}"/>
              </a:ext>
            </a:extLst>
          </p:cNvPr>
          <p:cNvPicPr>
            <a:picLocks noChangeAspect="1" noChangeArrowheads="1"/>
          </p:cNvPicPr>
          <p:nvPr/>
        </p:nvPicPr>
        <p:blipFill>
          <a:blip r:embed="rId3" cstate="screen"/>
          <a:srcRect/>
          <a:stretch>
            <a:fillRect/>
          </a:stretch>
        </p:blipFill>
        <p:spPr bwMode="auto">
          <a:xfrm>
            <a:off x="4930035" y="4873775"/>
            <a:ext cx="124625" cy="123569"/>
          </a:xfrm>
          <a:prstGeom prst="rect">
            <a:avLst/>
          </a:prstGeom>
          <a:noFill/>
          <a:ln w="12700">
            <a:noFill/>
            <a:miter lim="800000"/>
            <a:headEnd type="none" w="lg" len="med"/>
            <a:tailEnd type="none" w="lg" len="med"/>
          </a:ln>
          <a:effectLst/>
        </p:spPr>
      </p:pic>
      <p:pic>
        <p:nvPicPr>
          <p:cNvPr id="679" name="Picture 24">
            <a:extLst>
              <a:ext uri="{FF2B5EF4-FFF2-40B4-BE49-F238E27FC236}">
                <a16:creationId xmlns:a16="http://schemas.microsoft.com/office/drawing/2014/main" id="{DC34E9BE-4EBB-4D06-8455-3995D3D93AF3}"/>
              </a:ext>
            </a:extLst>
          </p:cNvPr>
          <p:cNvPicPr>
            <a:picLocks noChangeAspect="1" noChangeArrowheads="1"/>
          </p:cNvPicPr>
          <p:nvPr/>
        </p:nvPicPr>
        <p:blipFill>
          <a:blip r:embed="rId3" cstate="screen"/>
          <a:srcRect/>
          <a:stretch>
            <a:fillRect/>
          </a:stretch>
        </p:blipFill>
        <p:spPr bwMode="auto">
          <a:xfrm>
            <a:off x="5314878" y="4004979"/>
            <a:ext cx="124625" cy="123569"/>
          </a:xfrm>
          <a:prstGeom prst="rect">
            <a:avLst/>
          </a:prstGeom>
          <a:noFill/>
          <a:ln w="12700">
            <a:noFill/>
            <a:miter lim="800000"/>
            <a:headEnd type="none" w="lg" len="med"/>
            <a:tailEnd type="none" w="lg" len="med"/>
          </a:ln>
          <a:effectLst/>
        </p:spPr>
      </p:pic>
      <p:pic>
        <p:nvPicPr>
          <p:cNvPr id="680" name="Picture 24">
            <a:extLst>
              <a:ext uri="{FF2B5EF4-FFF2-40B4-BE49-F238E27FC236}">
                <a16:creationId xmlns:a16="http://schemas.microsoft.com/office/drawing/2014/main" id="{E78C1D06-959B-4E47-8FB8-7D600E727DC7}"/>
              </a:ext>
            </a:extLst>
          </p:cNvPr>
          <p:cNvPicPr>
            <a:picLocks noChangeAspect="1" noChangeArrowheads="1"/>
          </p:cNvPicPr>
          <p:nvPr/>
        </p:nvPicPr>
        <p:blipFill>
          <a:blip r:embed="rId3" cstate="screen"/>
          <a:srcRect/>
          <a:stretch>
            <a:fillRect/>
          </a:stretch>
        </p:blipFill>
        <p:spPr bwMode="auto">
          <a:xfrm>
            <a:off x="5082435" y="4075199"/>
            <a:ext cx="124625" cy="123569"/>
          </a:xfrm>
          <a:prstGeom prst="rect">
            <a:avLst/>
          </a:prstGeom>
          <a:noFill/>
          <a:ln w="12700">
            <a:noFill/>
            <a:miter lim="800000"/>
            <a:headEnd type="none" w="lg" len="med"/>
            <a:tailEnd type="none" w="lg" len="med"/>
          </a:ln>
          <a:effectLst/>
        </p:spPr>
      </p:pic>
      <p:pic>
        <p:nvPicPr>
          <p:cNvPr id="681" name="Picture 24">
            <a:extLst>
              <a:ext uri="{FF2B5EF4-FFF2-40B4-BE49-F238E27FC236}">
                <a16:creationId xmlns:a16="http://schemas.microsoft.com/office/drawing/2014/main" id="{FBD641CF-F677-4156-BCA2-8AD3C1683143}"/>
              </a:ext>
            </a:extLst>
          </p:cNvPr>
          <p:cNvPicPr>
            <a:picLocks noChangeAspect="1" noChangeArrowheads="1"/>
          </p:cNvPicPr>
          <p:nvPr/>
        </p:nvPicPr>
        <p:blipFill>
          <a:blip r:embed="rId3" cstate="screen"/>
          <a:srcRect/>
          <a:stretch>
            <a:fillRect/>
          </a:stretch>
        </p:blipFill>
        <p:spPr bwMode="auto">
          <a:xfrm>
            <a:off x="5467278" y="3206403"/>
            <a:ext cx="124625" cy="123569"/>
          </a:xfrm>
          <a:prstGeom prst="rect">
            <a:avLst/>
          </a:prstGeom>
          <a:noFill/>
          <a:ln w="12700">
            <a:noFill/>
            <a:miter lim="800000"/>
            <a:headEnd type="none" w="lg" len="med"/>
            <a:tailEnd type="none" w="lg" len="med"/>
          </a:ln>
          <a:effectLst/>
        </p:spPr>
      </p:pic>
      <p:pic>
        <p:nvPicPr>
          <p:cNvPr id="682" name="Picture 24">
            <a:extLst>
              <a:ext uri="{FF2B5EF4-FFF2-40B4-BE49-F238E27FC236}">
                <a16:creationId xmlns:a16="http://schemas.microsoft.com/office/drawing/2014/main" id="{18E42427-20EC-4F67-AA99-47EE50B3DCBB}"/>
              </a:ext>
            </a:extLst>
          </p:cNvPr>
          <p:cNvPicPr>
            <a:picLocks noChangeAspect="1" noChangeArrowheads="1"/>
          </p:cNvPicPr>
          <p:nvPr/>
        </p:nvPicPr>
        <p:blipFill>
          <a:blip r:embed="rId3" cstate="screen"/>
          <a:srcRect/>
          <a:stretch>
            <a:fillRect/>
          </a:stretch>
        </p:blipFill>
        <p:spPr bwMode="auto">
          <a:xfrm>
            <a:off x="5234835" y="3276623"/>
            <a:ext cx="124625" cy="123569"/>
          </a:xfrm>
          <a:prstGeom prst="rect">
            <a:avLst/>
          </a:prstGeom>
          <a:noFill/>
          <a:ln w="12700">
            <a:noFill/>
            <a:miter lim="800000"/>
            <a:headEnd type="none" w="lg" len="med"/>
            <a:tailEnd type="none" w="lg" len="med"/>
          </a:ln>
          <a:effectLst/>
        </p:spPr>
      </p:pic>
      <p:pic>
        <p:nvPicPr>
          <p:cNvPr id="683" name="Picture 24">
            <a:extLst>
              <a:ext uri="{FF2B5EF4-FFF2-40B4-BE49-F238E27FC236}">
                <a16:creationId xmlns:a16="http://schemas.microsoft.com/office/drawing/2014/main" id="{21E9DD93-D620-45E2-BF21-9CBE75AE59A5}"/>
              </a:ext>
            </a:extLst>
          </p:cNvPr>
          <p:cNvPicPr>
            <a:picLocks noChangeAspect="1" noChangeArrowheads="1"/>
          </p:cNvPicPr>
          <p:nvPr/>
        </p:nvPicPr>
        <p:blipFill>
          <a:blip r:embed="rId3" cstate="screen"/>
          <a:srcRect/>
          <a:stretch>
            <a:fillRect/>
          </a:stretch>
        </p:blipFill>
        <p:spPr bwMode="auto">
          <a:xfrm>
            <a:off x="5577735" y="5672351"/>
            <a:ext cx="124625" cy="123569"/>
          </a:xfrm>
          <a:prstGeom prst="rect">
            <a:avLst/>
          </a:prstGeom>
          <a:noFill/>
          <a:ln w="12700">
            <a:noFill/>
            <a:miter lim="800000"/>
            <a:headEnd type="none" w="lg" len="med"/>
            <a:tailEnd type="none" w="lg" len="med"/>
          </a:ln>
          <a:effectLst/>
        </p:spPr>
      </p:pic>
      <p:pic>
        <p:nvPicPr>
          <p:cNvPr id="684" name="Picture 24">
            <a:extLst>
              <a:ext uri="{FF2B5EF4-FFF2-40B4-BE49-F238E27FC236}">
                <a16:creationId xmlns:a16="http://schemas.microsoft.com/office/drawing/2014/main" id="{1F1E91A0-1029-434C-BA6C-6377098DDD2B}"/>
              </a:ext>
            </a:extLst>
          </p:cNvPr>
          <p:cNvPicPr>
            <a:picLocks noChangeAspect="1" noChangeArrowheads="1"/>
          </p:cNvPicPr>
          <p:nvPr/>
        </p:nvPicPr>
        <p:blipFill>
          <a:blip r:embed="rId3" cstate="screen"/>
          <a:srcRect/>
          <a:stretch>
            <a:fillRect/>
          </a:stretch>
        </p:blipFill>
        <p:spPr bwMode="auto">
          <a:xfrm>
            <a:off x="5082434" y="5447557"/>
            <a:ext cx="124625" cy="123569"/>
          </a:xfrm>
          <a:prstGeom prst="rect">
            <a:avLst/>
          </a:prstGeom>
          <a:noFill/>
          <a:ln w="12700">
            <a:noFill/>
            <a:miter lim="800000"/>
            <a:headEnd type="none" w="lg" len="med"/>
            <a:tailEnd type="none" w="lg" len="med"/>
          </a:ln>
          <a:effectLst/>
        </p:spPr>
      </p:pic>
      <p:pic>
        <p:nvPicPr>
          <p:cNvPr id="685" name="Picture 24">
            <a:extLst>
              <a:ext uri="{FF2B5EF4-FFF2-40B4-BE49-F238E27FC236}">
                <a16:creationId xmlns:a16="http://schemas.microsoft.com/office/drawing/2014/main" id="{23EC0BDD-A76B-4436-B4C6-1E5F89947468}"/>
              </a:ext>
            </a:extLst>
          </p:cNvPr>
          <p:cNvPicPr>
            <a:picLocks noChangeAspect="1" noChangeArrowheads="1"/>
          </p:cNvPicPr>
          <p:nvPr/>
        </p:nvPicPr>
        <p:blipFill>
          <a:blip r:embed="rId3" cstate="screen"/>
          <a:srcRect/>
          <a:stretch>
            <a:fillRect/>
          </a:stretch>
        </p:blipFill>
        <p:spPr bwMode="auto">
          <a:xfrm>
            <a:off x="5314878" y="4955955"/>
            <a:ext cx="124625" cy="123569"/>
          </a:xfrm>
          <a:prstGeom prst="rect">
            <a:avLst/>
          </a:prstGeom>
          <a:noFill/>
          <a:ln w="12700">
            <a:noFill/>
            <a:miter lim="800000"/>
            <a:headEnd type="none" w="lg" len="med"/>
            <a:tailEnd type="none" w="lg" len="med"/>
          </a:ln>
          <a:effectLst/>
        </p:spPr>
      </p:pic>
      <p:pic>
        <p:nvPicPr>
          <p:cNvPr id="686" name="Picture 24">
            <a:extLst>
              <a:ext uri="{FF2B5EF4-FFF2-40B4-BE49-F238E27FC236}">
                <a16:creationId xmlns:a16="http://schemas.microsoft.com/office/drawing/2014/main" id="{B7FA3FAE-9C84-4EA7-86B4-DBF4BAFD4C68}"/>
              </a:ext>
            </a:extLst>
          </p:cNvPr>
          <p:cNvPicPr>
            <a:picLocks noChangeAspect="1" noChangeArrowheads="1"/>
          </p:cNvPicPr>
          <p:nvPr/>
        </p:nvPicPr>
        <p:blipFill>
          <a:blip r:embed="rId3" cstate="screen"/>
          <a:srcRect/>
          <a:stretch>
            <a:fillRect/>
          </a:stretch>
        </p:blipFill>
        <p:spPr bwMode="auto">
          <a:xfrm>
            <a:off x="5252091" y="4750206"/>
            <a:ext cx="124625" cy="123569"/>
          </a:xfrm>
          <a:prstGeom prst="rect">
            <a:avLst/>
          </a:prstGeom>
          <a:noFill/>
          <a:ln w="12700">
            <a:noFill/>
            <a:miter lim="800000"/>
            <a:headEnd type="none" w="lg" len="med"/>
            <a:tailEnd type="none" w="lg" len="med"/>
          </a:ln>
          <a:effectLst/>
        </p:spPr>
      </p:pic>
      <p:pic>
        <p:nvPicPr>
          <p:cNvPr id="687" name="Picture 24">
            <a:extLst>
              <a:ext uri="{FF2B5EF4-FFF2-40B4-BE49-F238E27FC236}">
                <a16:creationId xmlns:a16="http://schemas.microsoft.com/office/drawing/2014/main" id="{29A859DA-EB33-436B-AA0C-3924CD79185B}"/>
              </a:ext>
            </a:extLst>
          </p:cNvPr>
          <p:cNvPicPr>
            <a:picLocks noChangeAspect="1" noChangeArrowheads="1"/>
          </p:cNvPicPr>
          <p:nvPr/>
        </p:nvPicPr>
        <p:blipFill>
          <a:blip r:embed="rId3" cstate="screen"/>
          <a:srcRect/>
          <a:stretch>
            <a:fillRect/>
          </a:stretch>
        </p:blipFill>
        <p:spPr bwMode="auto">
          <a:xfrm>
            <a:off x="5253058" y="4472342"/>
            <a:ext cx="124625" cy="123569"/>
          </a:xfrm>
          <a:prstGeom prst="rect">
            <a:avLst/>
          </a:prstGeom>
          <a:noFill/>
          <a:ln w="12700">
            <a:noFill/>
            <a:miter lim="800000"/>
            <a:headEnd type="none" w="lg" len="med"/>
            <a:tailEnd type="none" w="lg" len="med"/>
          </a:ln>
          <a:effectLst/>
        </p:spPr>
      </p:pic>
      <p:pic>
        <p:nvPicPr>
          <p:cNvPr id="688" name="Picture 24">
            <a:extLst>
              <a:ext uri="{FF2B5EF4-FFF2-40B4-BE49-F238E27FC236}">
                <a16:creationId xmlns:a16="http://schemas.microsoft.com/office/drawing/2014/main" id="{807AFC69-CE6F-4A3C-B2D0-DF3A26FDBB48}"/>
              </a:ext>
            </a:extLst>
          </p:cNvPr>
          <p:cNvPicPr>
            <a:picLocks noChangeAspect="1" noChangeArrowheads="1"/>
          </p:cNvPicPr>
          <p:nvPr/>
        </p:nvPicPr>
        <p:blipFill>
          <a:blip r:embed="rId3" cstate="screen"/>
          <a:srcRect/>
          <a:stretch>
            <a:fillRect/>
          </a:stretch>
        </p:blipFill>
        <p:spPr bwMode="auto">
          <a:xfrm>
            <a:off x="5234835" y="4227599"/>
            <a:ext cx="124625" cy="123569"/>
          </a:xfrm>
          <a:prstGeom prst="rect">
            <a:avLst/>
          </a:prstGeom>
          <a:noFill/>
          <a:ln w="12700">
            <a:noFill/>
            <a:miter lim="800000"/>
            <a:headEnd type="none" w="lg" len="med"/>
            <a:tailEnd type="none" w="lg" len="med"/>
          </a:ln>
          <a:effectLst/>
        </p:spPr>
      </p:pic>
      <p:pic>
        <p:nvPicPr>
          <p:cNvPr id="689" name="Picture 24">
            <a:extLst>
              <a:ext uri="{FF2B5EF4-FFF2-40B4-BE49-F238E27FC236}">
                <a16:creationId xmlns:a16="http://schemas.microsoft.com/office/drawing/2014/main" id="{9F2BD1FC-A024-4FD8-8D1E-3004F0BF559F}"/>
              </a:ext>
            </a:extLst>
          </p:cNvPr>
          <p:cNvPicPr>
            <a:picLocks noChangeAspect="1" noChangeArrowheads="1"/>
          </p:cNvPicPr>
          <p:nvPr/>
        </p:nvPicPr>
        <p:blipFill>
          <a:blip r:embed="rId3" cstate="screen"/>
          <a:srcRect/>
          <a:stretch>
            <a:fillRect/>
          </a:stretch>
        </p:blipFill>
        <p:spPr bwMode="auto">
          <a:xfrm>
            <a:off x="5577735" y="6269759"/>
            <a:ext cx="124625" cy="123569"/>
          </a:xfrm>
          <a:prstGeom prst="rect">
            <a:avLst/>
          </a:prstGeom>
          <a:noFill/>
          <a:ln w="12700">
            <a:noFill/>
            <a:miter lim="800000"/>
            <a:headEnd type="none" w="lg" len="med"/>
            <a:tailEnd type="none" w="lg" len="med"/>
          </a:ln>
          <a:effectLst/>
        </p:spPr>
      </p:pic>
      <p:pic>
        <p:nvPicPr>
          <p:cNvPr id="690" name="Picture 24">
            <a:extLst>
              <a:ext uri="{FF2B5EF4-FFF2-40B4-BE49-F238E27FC236}">
                <a16:creationId xmlns:a16="http://schemas.microsoft.com/office/drawing/2014/main" id="{0788A12C-3C32-40E1-9E3C-3E7B212125FE}"/>
              </a:ext>
            </a:extLst>
          </p:cNvPr>
          <p:cNvPicPr>
            <a:picLocks noChangeAspect="1" noChangeArrowheads="1"/>
          </p:cNvPicPr>
          <p:nvPr/>
        </p:nvPicPr>
        <p:blipFill>
          <a:blip r:embed="rId3" cstate="screen"/>
          <a:srcRect/>
          <a:stretch>
            <a:fillRect/>
          </a:stretch>
        </p:blipFill>
        <p:spPr bwMode="auto">
          <a:xfrm>
            <a:off x="4930035" y="5922287"/>
            <a:ext cx="124625" cy="123569"/>
          </a:xfrm>
          <a:prstGeom prst="rect">
            <a:avLst/>
          </a:prstGeom>
          <a:noFill/>
          <a:ln w="12700">
            <a:noFill/>
            <a:miter lim="800000"/>
            <a:headEnd type="none" w="lg" len="med"/>
            <a:tailEnd type="none" w="lg" len="med"/>
          </a:ln>
          <a:effectLst/>
        </p:spPr>
      </p:pic>
      <p:pic>
        <p:nvPicPr>
          <p:cNvPr id="691" name="Picture 24">
            <a:extLst>
              <a:ext uri="{FF2B5EF4-FFF2-40B4-BE49-F238E27FC236}">
                <a16:creationId xmlns:a16="http://schemas.microsoft.com/office/drawing/2014/main" id="{95A5D78A-D106-407A-A236-2B9DCE7194E8}"/>
              </a:ext>
            </a:extLst>
          </p:cNvPr>
          <p:cNvPicPr>
            <a:picLocks noChangeAspect="1" noChangeArrowheads="1"/>
          </p:cNvPicPr>
          <p:nvPr/>
        </p:nvPicPr>
        <p:blipFill>
          <a:blip r:embed="rId3" cstate="screen"/>
          <a:srcRect/>
          <a:stretch>
            <a:fillRect/>
          </a:stretch>
        </p:blipFill>
        <p:spPr bwMode="auto">
          <a:xfrm>
            <a:off x="5253058" y="5293642"/>
            <a:ext cx="124625" cy="123569"/>
          </a:xfrm>
          <a:prstGeom prst="rect">
            <a:avLst/>
          </a:prstGeom>
          <a:noFill/>
          <a:ln w="12700">
            <a:noFill/>
            <a:miter lim="800000"/>
            <a:headEnd type="none" w="lg" len="med"/>
            <a:tailEnd type="none" w="lg" len="med"/>
          </a:ln>
          <a:effectLst/>
        </p:spPr>
      </p:pic>
      <p:pic>
        <p:nvPicPr>
          <p:cNvPr id="692" name="Picture 24">
            <a:extLst>
              <a:ext uri="{FF2B5EF4-FFF2-40B4-BE49-F238E27FC236}">
                <a16:creationId xmlns:a16="http://schemas.microsoft.com/office/drawing/2014/main" id="{7852FE68-BBCF-4FC8-BE3E-049C9D014286}"/>
              </a:ext>
            </a:extLst>
          </p:cNvPr>
          <p:cNvPicPr>
            <a:picLocks noChangeAspect="1" noChangeArrowheads="1"/>
          </p:cNvPicPr>
          <p:nvPr/>
        </p:nvPicPr>
        <p:blipFill>
          <a:blip r:embed="rId3" cstate="screen"/>
          <a:srcRect/>
          <a:stretch>
            <a:fillRect/>
          </a:stretch>
        </p:blipFill>
        <p:spPr bwMode="auto">
          <a:xfrm>
            <a:off x="4734963" y="4227599"/>
            <a:ext cx="124625" cy="123569"/>
          </a:xfrm>
          <a:prstGeom prst="rect">
            <a:avLst/>
          </a:prstGeom>
          <a:noFill/>
          <a:ln w="12700">
            <a:noFill/>
            <a:miter lim="800000"/>
            <a:headEnd type="none" w="lg" len="med"/>
            <a:tailEnd type="none" w="lg" len="med"/>
          </a:ln>
          <a:effectLst/>
        </p:spPr>
      </p:pic>
      <p:pic>
        <p:nvPicPr>
          <p:cNvPr id="693" name="Picture 24">
            <a:extLst>
              <a:ext uri="{FF2B5EF4-FFF2-40B4-BE49-F238E27FC236}">
                <a16:creationId xmlns:a16="http://schemas.microsoft.com/office/drawing/2014/main" id="{C7A35859-6485-4A12-B9A9-EA32C0342AE1}"/>
              </a:ext>
            </a:extLst>
          </p:cNvPr>
          <p:cNvPicPr>
            <a:picLocks noChangeAspect="1" noChangeArrowheads="1"/>
          </p:cNvPicPr>
          <p:nvPr/>
        </p:nvPicPr>
        <p:blipFill>
          <a:blip r:embed="rId3" cstate="screen"/>
          <a:srcRect/>
          <a:stretch>
            <a:fillRect/>
          </a:stretch>
        </p:blipFill>
        <p:spPr bwMode="auto">
          <a:xfrm>
            <a:off x="5619678" y="4309779"/>
            <a:ext cx="124625" cy="123569"/>
          </a:xfrm>
          <a:prstGeom prst="rect">
            <a:avLst/>
          </a:prstGeom>
          <a:noFill/>
          <a:ln w="12700">
            <a:noFill/>
            <a:miter lim="800000"/>
            <a:headEnd type="none" w="lg" len="med"/>
            <a:tailEnd type="none" w="lg" len="med"/>
          </a:ln>
          <a:effectLst/>
        </p:spPr>
      </p:pic>
      <p:pic>
        <p:nvPicPr>
          <p:cNvPr id="694" name="Picture 24">
            <a:extLst>
              <a:ext uri="{FF2B5EF4-FFF2-40B4-BE49-F238E27FC236}">
                <a16:creationId xmlns:a16="http://schemas.microsoft.com/office/drawing/2014/main" id="{0B84CD7E-9CB5-4DD1-854A-A7CF28FB75A3}"/>
              </a:ext>
            </a:extLst>
          </p:cNvPr>
          <p:cNvPicPr>
            <a:picLocks noChangeAspect="1" noChangeArrowheads="1"/>
          </p:cNvPicPr>
          <p:nvPr/>
        </p:nvPicPr>
        <p:blipFill>
          <a:blip r:embed="rId3" cstate="screen"/>
          <a:srcRect/>
          <a:stretch>
            <a:fillRect/>
          </a:stretch>
        </p:blipFill>
        <p:spPr bwMode="auto">
          <a:xfrm>
            <a:off x="5730581" y="5430134"/>
            <a:ext cx="124625" cy="123569"/>
          </a:xfrm>
          <a:prstGeom prst="rect">
            <a:avLst/>
          </a:prstGeom>
          <a:noFill/>
          <a:ln w="12700">
            <a:noFill/>
            <a:miter lim="800000"/>
            <a:headEnd type="none" w="lg" len="med"/>
            <a:tailEnd type="none" w="lg" len="med"/>
          </a:ln>
          <a:effectLst/>
        </p:spPr>
      </p:pic>
      <p:pic>
        <p:nvPicPr>
          <p:cNvPr id="695" name="Picture 24">
            <a:extLst>
              <a:ext uri="{FF2B5EF4-FFF2-40B4-BE49-F238E27FC236}">
                <a16:creationId xmlns:a16="http://schemas.microsoft.com/office/drawing/2014/main" id="{452BC778-2C3D-40AA-A9A1-DAB7B6267042}"/>
              </a:ext>
            </a:extLst>
          </p:cNvPr>
          <p:cNvPicPr>
            <a:picLocks noChangeAspect="1" noChangeArrowheads="1"/>
          </p:cNvPicPr>
          <p:nvPr/>
        </p:nvPicPr>
        <p:blipFill>
          <a:blip r:embed="rId3" cstate="screen"/>
          <a:srcRect/>
          <a:stretch>
            <a:fillRect/>
          </a:stretch>
        </p:blipFill>
        <p:spPr bwMode="auto">
          <a:xfrm>
            <a:off x="5882981" y="4631558"/>
            <a:ext cx="124625" cy="123569"/>
          </a:xfrm>
          <a:prstGeom prst="rect">
            <a:avLst/>
          </a:prstGeom>
          <a:noFill/>
          <a:ln w="12700">
            <a:noFill/>
            <a:miter lim="800000"/>
            <a:headEnd type="none" w="lg" len="med"/>
            <a:tailEnd type="none" w="lg" len="med"/>
          </a:ln>
          <a:effectLst/>
        </p:spPr>
      </p:pic>
      <p:pic>
        <p:nvPicPr>
          <p:cNvPr id="696" name="Picture 24">
            <a:extLst>
              <a:ext uri="{FF2B5EF4-FFF2-40B4-BE49-F238E27FC236}">
                <a16:creationId xmlns:a16="http://schemas.microsoft.com/office/drawing/2014/main" id="{359224B2-9F47-4302-B226-6C0DC78BFEA4}"/>
              </a:ext>
            </a:extLst>
          </p:cNvPr>
          <p:cNvPicPr>
            <a:picLocks noChangeAspect="1" noChangeArrowheads="1"/>
          </p:cNvPicPr>
          <p:nvPr/>
        </p:nvPicPr>
        <p:blipFill>
          <a:blip r:embed="rId3" cstate="screen"/>
          <a:srcRect/>
          <a:stretch>
            <a:fillRect/>
          </a:stretch>
        </p:blipFill>
        <p:spPr bwMode="auto">
          <a:xfrm>
            <a:off x="6035381" y="3832982"/>
            <a:ext cx="124625" cy="123569"/>
          </a:xfrm>
          <a:prstGeom prst="rect">
            <a:avLst/>
          </a:prstGeom>
          <a:noFill/>
          <a:ln w="12700">
            <a:noFill/>
            <a:miter lim="800000"/>
            <a:headEnd type="none" w="lg" len="med"/>
            <a:tailEnd type="none" w="lg" len="med"/>
          </a:ln>
          <a:effectLst/>
        </p:spPr>
      </p:pic>
      <p:pic>
        <p:nvPicPr>
          <p:cNvPr id="697" name="Picture 24">
            <a:extLst>
              <a:ext uri="{FF2B5EF4-FFF2-40B4-BE49-F238E27FC236}">
                <a16:creationId xmlns:a16="http://schemas.microsoft.com/office/drawing/2014/main" id="{D034B662-79AE-412A-8C53-B745133342C3}"/>
              </a:ext>
            </a:extLst>
          </p:cNvPr>
          <p:cNvPicPr>
            <a:picLocks noChangeAspect="1" noChangeArrowheads="1"/>
          </p:cNvPicPr>
          <p:nvPr/>
        </p:nvPicPr>
        <p:blipFill>
          <a:blip r:embed="rId3" cstate="screen"/>
          <a:srcRect/>
          <a:stretch>
            <a:fillRect/>
          </a:stretch>
        </p:blipFill>
        <p:spPr bwMode="auto">
          <a:xfrm>
            <a:off x="5730581" y="6381110"/>
            <a:ext cx="124625" cy="123569"/>
          </a:xfrm>
          <a:prstGeom prst="rect">
            <a:avLst/>
          </a:prstGeom>
          <a:noFill/>
          <a:ln w="12700">
            <a:noFill/>
            <a:miter lim="800000"/>
            <a:headEnd type="none" w="lg" len="med"/>
            <a:tailEnd type="none" w="lg" len="med"/>
          </a:ln>
          <a:effectLst/>
        </p:spPr>
      </p:pic>
      <p:pic>
        <p:nvPicPr>
          <p:cNvPr id="698" name="Picture 24">
            <a:extLst>
              <a:ext uri="{FF2B5EF4-FFF2-40B4-BE49-F238E27FC236}">
                <a16:creationId xmlns:a16="http://schemas.microsoft.com/office/drawing/2014/main" id="{AECA23D7-46F6-4671-8BD4-9C2C5E33DA16}"/>
              </a:ext>
            </a:extLst>
          </p:cNvPr>
          <p:cNvPicPr>
            <a:picLocks noChangeAspect="1" noChangeArrowheads="1"/>
          </p:cNvPicPr>
          <p:nvPr/>
        </p:nvPicPr>
        <p:blipFill>
          <a:blip r:embed="rId3" cstate="screen"/>
          <a:srcRect/>
          <a:stretch>
            <a:fillRect/>
          </a:stretch>
        </p:blipFill>
        <p:spPr bwMode="auto">
          <a:xfrm>
            <a:off x="5882981" y="5582534"/>
            <a:ext cx="124625" cy="123569"/>
          </a:xfrm>
          <a:prstGeom prst="rect">
            <a:avLst/>
          </a:prstGeom>
          <a:noFill/>
          <a:ln w="12700">
            <a:noFill/>
            <a:miter lim="800000"/>
            <a:headEnd type="none" w="lg" len="med"/>
            <a:tailEnd type="none" w="lg" len="med"/>
          </a:ln>
          <a:effectLst/>
        </p:spPr>
      </p:pic>
      <p:pic>
        <p:nvPicPr>
          <p:cNvPr id="699" name="Picture 24">
            <a:extLst>
              <a:ext uri="{FF2B5EF4-FFF2-40B4-BE49-F238E27FC236}">
                <a16:creationId xmlns:a16="http://schemas.microsoft.com/office/drawing/2014/main" id="{FD84E3FF-E95B-407F-8477-5F13581E9F1A}"/>
              </a:ext>
            </a:extLst>
          </p:cNvPr>
          <p:cNvPicPr>
            <a:picLocks noChangeAspect="1" noChangeArrowheads="1"/>
          </p:cNvPicPr>
          <p:nvPr/>
        </p:nvPicPr>
        <p:blipFill>
          <a:blip r:embed="rId3" cstate="screen"/>
          <a:srcRect/>
          <a:stretch>
            <a:fillRect/>
          </a:stretch>
        </p:blipFill>
        <p:spPr bwMode="auto">
          <a:xfrm>
            <a:off x="5821161" y="5098921"/>
            <a:ext cx="124625" cy="123569"/>
          </a:xfrm>
          <a:prstGeom prst="rect">
            <a:avLst/>
          </a:prstGeom>
          <a:noFill/>
          <a:ln w="12700">
            <a:noFill/>
            <a:miter lim="800000"/>
            <a:headEnd type="none" w="lg" len="med"/>
            <a:tailEnd type="none" w="lg" len="med"/>
          </a:ln>
          <a:effectLst/>
        </p:spPr>
      </p:pic>
      <p:pic>
        <p:nvPicPr>
          <p:cNvPr id="700" name="Picture 24">
            <a:extLst>
              <a:ext uri="{FF2B5EF4-FFF2-40B4-BE49-F238E27FC236}">
                <a16:creationId xmlns:a16="http://schemas.microsoft.com/office/drawing/2014/main" id="{90D68691-180C-459E-8399-100823FDAFEE}"/>
              </a:ext>
            </a:extLst>
          </p:cNvPr>
          <p:cNvPicPr>
            <a:picLocks noChangeAspect="1" noChangeArrowheads="1"/>
          </p:cNvPicPr>
          <p:nvPr/>
        </p:nvPicPr>
        <p:blipFill>
          <a:blip r:embed="rId3" cstate="screen"/>
          <a:srcRect/>
          <a:stretch>
            <a:fillRect/>
          </a:stretch>
        </p:blipFill>
        <p:spPr bwMode="auto">
          <a:xfrm>
            <a:off x="5821161" y="5920221"/>
            <a:ext cx="124625" cy="123569"/>
          </a:xfrm>
          <a:prstGeom prst="rect">
            <a:avLst/>
          </a:prstGeom>
          <a:noFill/>
          <a:ln w="12700">
            <a:noFill/>
            <a:miter lim="800000"/>
            <a:headEnd type="none" w="lg" len="med"/>
            <a:tailEnd type="none" w="lg" len="med"/>
          </a:ln>
          <a:effectLst/>
        </p:spPr>
      </p:pic>
      <p:pic>
        <p:nvPicPr>
          <p:cNvPr id="701" name="Picture 24">
            <a:extLst>
              <a:ext uri="{FF2B5EF4-FFF2-40B4-BE49-F238E27FC236}">
                <a16:creationId xmlns:a16="http://schemas.microsoft.com/office/drawing/2014/main" id="{E8D767F0-2C7E-46A2-BD6B-35EED3532C7F}"/>
              </a:ext>
            </a:extLst>
          </p:cNvPr>
          <p:cNvPicPr>
            <a:picLocks noChangeAspect="1" noChangeArrowheads="1"/>
          </p:cNvPicPr>
          <p:nvPr/>
        </p:nvPicPr>
        <p:blipFill>
          <a:blip r:embed="rId3" cstate="screen"/>
          <a:srcRect/>
          <a:stretch>
            <a:fillRect/>
          </a:stretch>
        </p:blipFill>
        <p:spPr bwMode="auto">
          <a:xfrm>
            <a:off x="6187781" y="4936358"/>
            <a:ext cx="124625" cy="123569"/>
          </a:xfrm>
          <a:prstGeom prst="rect">
            <a:avLst/>
          </a:prstGeom>
          <a:noFill/>
          <a:ln w="12700">
            <a:noFill/>
            <a:miter lim="800000"/>
            <a:headEnd type="none" w="lg" len="med"/>
            <a:tailEnd type="none" w="lg" len="med"/>
          </a:ln>
          <a:effectLst/>
        </p:spPr>
      </p:pic>
      <p:pic>
        <p:nvPicPr>
          <p:cNvPr id="702" name="Picture 24">
            <a:extLst>
              <a:ext uri="{FF2B5EF4-FFF2-40B4-BE49-F238E27FC236}">
                <a16:creationId xmlns:a16="http://schemas.microsoft.com/office/drawing/2014/main" id="{AB141356-79FD-417A-A0B5-1CC80F8D7F39}"/>
              </a:ext>
            </a:extLst>
          </p:cNvPr>
          <p:cNvPicPr>
            <a:picLocks noChangeAspect="1" noChangeArrowheads="1"/>
          </p:cNvPicPr>
          <p:nvPr/>
        </p:nvPicPr>
        <p:blipFill>
          <a:blip r:embed="rId3" cstate="screen"/>
          <a:srcRect/>
          <a:stretch>
            <a:fillRect/>
          </a:stretch>
        </p:blipFill>
        <p:spPr bwMode="auto">
          <a:xfrm>
            <a:off x="6581680" y="6596943"/>
            <a:ext cx="124625" cy="123569"/>
          </a:xfrm>
          <a:prstGeom prst="rect">
            <a:avLst/>
          </a:prstGeom>
          <a:noFill/>
          <a:ln w="12700">
            <a:noFill/>
            <a:miter lim="800000"/>
            <a:headEnd type="none" w="lg" len="med"/>
            <a:tailEnd type="none" w="lg" len="med"/>
          </a:ln>
          <a:effectLst/>
        </p:spPr>
      </p:pic>
      <p:pic>
        <p:nvPicPr>
          <p:cNvPr id="703" name="Picture 24">
            <a:extLst>
              <a:ext uri="{FF2B5EF4-FFF2-40B4-BE49-F238E27FC236}">
                <a16:creationId xmlns:a16="http://schemas.microsoft.com/office/drawing/2014/main" id="{5AD1DB81-9F29-4FC5-A0A0-398E0BADE5A1}"/>
              </a:ext>
            </a:extLst>
          </p:cNvPr>
          <p:cNvPicPr>
            <a:picLocks noChangeAspect="1" noChangeArrowheads="1"/>
          </p:cNvPicPr>
          <p:nvPr/>
        </p:nvPicPr>
        <p:blipFill>
          <a:blip r:embed="rId3" cstate="screen"/>
          <a:srcRect/>
          <a:stretch>
            <a:fillRect/>
          </a:stretch>
        </p:blipFill>
        <p:spPr bwMode="auto">
          <a:xfrm>
            <a:off x="6734080" y="5798367"/>
            <a:ext cx="124625" cy="123569"/>
          </a:xfrm>
          <a:prstGeom prst="rect">
            <a:avLst/>
          </a:prstGeom>
          <a:noFill/>
          <a:ln w="12700">
            <a:noFill/>
            <a:miter lim="800000"/>
            <a:headEnd type="none" w="lg" len="med"/>
            <a:tailEnd type="none" w="lg" len="med"/>
          </a:ln>
          <a:effectLst/>
        </p:spPr>
      </p:pic>
      <p:pic>
        <p:nvPicPr>
          <p:cNvPr id="704" name="Picture 24">
            <a:extLst>
              <a:ext uri="{FF2B5EF4-FFF2-40B4-BE49-F238E27FC236}">
                <a16:creationId xmlns:a16="http://schemas.microsoft.com/office/drawing/2014/main" id="{A8875A8A-75CD-450C-890E-C4CED3023AF8}"/>
              </a:ext>
            </a:extLst>
          </p:cNvPr>
          <p:cNvPicPr>
            <a:picLocks noChangeAspect="1" noChangeArrowheads="1"/>
          </p:cNvPicPr>
          <p:nvPr/>
        </p:nvPicPr>
        <p:blipFill>
          <a:blip r:embed="rId3" cstate="screen"/>
          <a:srcRect/>
          <a:stretch>
            <a:fillRect/>
          </a:stretch>
        </p:blipFill>
        <p:spPr bwMode="auto">
          <a:xfrm>
            <a:off x="6086380" y="5950767"/>
            <a:ext cx="124625" cy="123569"/>
          </a:xfrm>
          <a:prstGeom prst="rect">
            <a:avLst/>
          </a:prstGeom>
          <a:noFill/>
          <a:ln w="12700">
            <a:noFill/>
            <a:miter lim="800000"/>
            <a:headEnd type="none" w="lg" len="med"/>
            <a:tailEnd type="none" w="lg" len="med"/>
          </a:ln>
          <a:effectLst/>
        </p:spPr>
      </p:pic>
      <p:pic>
        <p:nvPicPr>
          <p:cNvPr id="705" name="Picture 24">
            <a:extLst>
              <a:ext uri="{FF2B5EF4-FFF2-40B4-BE49-F238E27FC236}">
                <a16:creationId xmlns:a16="http://schemas.microsoft.com/office/drawing/2014/main" id="{86E275DC-8103-473E-8543-9CC0CC673050}"/>
              </a:ext>
            </a:extLst>
          </p:cNvPr>
          <p:cNvPicPr>
            <a:picLocks noChangeAspect="1" noChangeArrowheads="1"/>
          </p:cNvPicPr>
          <p:nvPr/>
        </p:nvPicPr>
        <p:blipFill>
          <a:blip r:embed="rId3" cstate="screen"/>
          <a:srcRect/>
          <a:stretch>
            <a:fillRect/>
          </a:stretch>
        </p:blipFill>
        <p:spPr bwMode="auto">
          <a:xfrm>
            <a:off x="6886480" y="4999791"/>
            <a:ext cx="124625" cy="123569"/>
          </a:xfrm>
          <a:prstGeom prst="rect">
            <a:avLst/>
          </a:prstGeom>
          <a:noFill/>
          <a:ln w="12700">
            <a:noFill/>
            <a:miter lim="800000"/>
            <a:headEnd type="none" w="lg" len="med"/>
            <a:tailEnd type="none" w="lg" len="med"/>
          </a:ln>
          <a:effectLst/>
        </p:spPr>
      </p:pic>
      <p:pic>
        <p:nvPicPr>
          <p:cNvPr id="706" name="Picture 24">
            <a:extLst>
              <a:ext uri="{FF2B5EF4-FFF2-40B4-BE49-F238E27FC236}">
                <a16:creationId xmlns:a16="http://schemas.microsoft.com/office/drawing/2014/main" id="{2C50FD41-F5EB-4A39-9C7B-08C825C3BED2}"/>
              </a:ext>
            </a:extLst>
          </p:cNvPr>
          <p:cNvPicPr>
            <a:picLocks noChangeAspect="1" noChangeArrowheads="1"/>
          </p:cNvPicPr>
          <p:nvPr/>
        </p:nvPicPr>
        <p:blipFill>
          <a:blip r:embed="rId3" cstate="screen"/>
          <a:srcRect/>
          <a:stretch>
            <a:fillRect/>
          </a:stretch>
        </p:blipFill>
        <p:spPr bwMode="auto">
          <a:xfrm>
            <a:off x="6238780" y="5152191"/>
            <a:ext cx="124625" cy="123569"/>
          </a:xfrm>
          <a:prstGeom prst="rect">
            <a:avLst/>
          </a:prstGeom>
          <a:noFill/>
          <a:ln w="12700">
            <a:noFill/>
            <a:miter lim="800000"/>
            <a:headEnd type="none" w="lg" len="med"/>
            <a:tailEnd type="none" w="lg" len="med"/>
          </a:ln>
          <a:effectLst/>
        </p:spPr>
      </p:pic>
      <p:pic>
        <p:nvPicPr>
          <p:cNvPr id="707" name="Picture 24">
            <a:extLst>
              <a:ext uri="{FF2B5EF4-FFF2-40B4-BE49-F238E27FC236}">
                <a16:creationId xmlns:a16="http://schemas.microsoft.com/office/drawing/2014/main" id="{564C25F5-9EBF-4811-A5CC-8C2BADA8A242}"/>
              </a:ext>
            </a:extLst>
          </p:cNvPr>
          <p:cNvPicPr>
            <a:picLocks noChangeAspect="1" noChangeArrowheads="1"/>
          </p:cNvPicPr>
          <p:nvPr/>
        </p:nvPicPr>
        <p:blipFill>
          <a:blip r:embed="rId3" cstate="screen"/>
          <a:srcRect/>
          <a:stretch>
            <a:fillRect/>
          </a:stretch>
        </p:blipFill>
        <p:spPr bwMode="auto">
          <a:xfrm>
            <a:off x="5509071" y="2956308"/>
            <a:ext cx="124625" cy="123569"/>
          </a:xfrm>
          <a:prstGeom prst="rect">
            <a:avLst/>
          </a:prstGeom>
          <a:noFill/>
          <a:ln w="12700">
            <a:noFill/>
            <a:miter lim="800000"/>
            <a:headEnd type="none" w="lg" len="med"/>
            <a:tailEnd type="none" w="lg" len="med"/>
          </a:ln>
          <a:effectLst/>
        </p:spPr>
      </p:pic>
      <p:pic>
        <p:nvPicPr>
          <p:cNvPr id="708" name="Picture 24">
            <a:extLst>
              <a:ext uri="{FF2B5EF4-FFF2-40B4-BE49-F238E27FC236}">
                <a16:creationId xmlns:a16="http://schemas.microsoft.com/office/drawing/2014/main" id="{ADFD5A6E-8EAF-4901-BB69-8BB203556A22}"/>
              </a:ext>
            </a:extLst>
          </p:cNvPr>
          <p:cNvPicPr>
            <a:picLocks noChangeAspect="1" noChangeArrowheads="1"/>
          </p:cNvPicPr>
          <p:nvPr/>
        </p:nvPicPr>
        <p:blipFill>
          <a:blip r:embed="rId3" cstate="screen"/>
          <a:srcRect/>
          <a:stretch>
            <a:fillRect/>
          </a:stretch>
        </p:blipFill>
        <p:spPr bwMode="auto">
          <a:xfrm>
            <a:off x="5661471" y="2157732"/>
            <a:ext cx="124625" cy="123569"/>
          </a:xfrm>
          <a:prstGeom prst="rect">
            <a:avLst/>
          </a:prstGeom>
          <a:noFill/>
          <a:ln w="12700">
            <a:noFill/>
            <a:miter lim="800000"/>
            <a:headEnd type="none" w="lg" len="med"/>
            <a:tailEnd type="none" w="lg" len="med"/>
          </a:ln>
          <a:effectLst/>
        </p:spPr>
      </p:pic>
      <p:pic>
        <p:nvPicPr>
          <p:cNvPr id="709" name="Picture 24">
            <a:extLst>
              <a:ext uri="{FF2B5EF4-FFF2-40B4-BE49-F238E27FC236}">
                <a16:creationId xmlns:a16="http://schemas.microsoft.com/office/drawing/2014/main" id="{96B809AA-DB71-4AC5-BD9C-0C0009338C0A}"/>
              </a:ext>
            </a:extLst>
          </p:cNvPr>
          <p:cNvPicPr>
            <a:picLocks noChangeAspect="1" noChangeArrowheads="1"/>
          </p:cNvPicPr>
          <p:nvPr/>
        </p:nvPicPr>
        <p:blipFill>
          <a:blip r:embed="rId3" cstate="screen"/>
          <a:srcRect/>
          <a:stretch>
            <a:fillRect/>
          </a:stretch>
        </p:blipFill>
        <p:spPr bwMode="auto">
          <a:xfrm>
            <a:off x="6256036" y="6625774"/>
            <a:ext cx="124625" cy="123569"/>
          </a:xfrm>
          <a:prstGeom prst="rect">
            <a:avLst/>
          </a:prstGeom>
          <a:noFill/>
          <a:ln w="12700">
            <a:noFill/>
            <a:miter lim="800000"/>
            <a:headEnd type="none" w="lg" len="med"/>
            <a:tailEnd type="none" w="lg" len="med"/>
          </a:ln>
          <a:effectLst/>
        </p:spPr>
      </p:pic>
      <p:pic>
        <p:nvPicPr>
          <p:cNvPr id="710" name="Picture 24">
            <a:extLst>
              <a:ext uri="{FF2B5EF4-FFF2-40B4-BE49-F238E27FC236}">
                <a16:creationId xmlns:a16="http://schemas.microsoft.com/office/drawing/2014/main" id="{00BEB24F-2486-422A-853B-273C79AA9967}"/>
              </a:ext>
            </a:extLst>
          </p:cNvPr>
          <p:cNvPicPr>
            <a:picLocks noChangeAspect="1" noChangeArrowheads="1"/>
          </p:cNvPicPr>
          <p:nvPr/>
        </p:nvPicPr>
        <p:blipFill>
          <a:blip r:embed="rId3" cstate="screen"/>
          <a:srcRect/>
          <a:stretch>
            <a:fillRect/>
          </a:stretch>
        </p:blipFill>
        <p:spPr bwMode="auto">
          <a:xfrm>
            <a:off x="6672260" y="6265730"/>
            <a:ext cx="124625" cy="123569"/>
          </a:xfrm>
          <a:prstGeom prst="rect">
            <a:avLst/>
          </a:prstGeom>
          <a:noFill/>
          <a:ln w="12700">
            <a:noFill/>
            <a:miter lim="800000"/>
            <a:headEnd type="none" w="lg" len="med"/>
            <a:tailEnd type="none" w="lg" len="med"/>
          </a:ln>
          <a:effectLst/>
        </p:spPr>
      </p:pic>
      <p:pic>
        <p:nvPicPr>
          <p:cNvPr id="711" name="Picture 24">
            <a:extLst>
              <a:ext uri="{FF2B5EF4-FFF2-40B4-BE49-F238E27FC236}">
                <a16:creationId xmlns:a16="http://schemas.microsoft.com/office/drawing/2014/main" id="{6FEDA521-30F3-479D-9970-C2629B039A9D}"/>
              </a:ext>
            </a:extLst>
          </p:cNvPr>
          <p:cNvPicPr>
            <a:picLocks noChangeAspect="1" noChangeArrowheads="1"/>
          </p:cNvPicPr>
          <p:nvPr/>
        </p:nvPicPr>
        <p:blipFill>
          <a:blip r:embed="rId3" cstate="screen"/>
          <a:srcRect/>
          <a:stretch>
            <a:fillRect/>
          </a:stretch>
        </p:blipFill>
        <p:spPr bwMode="auto">
          <a:xfrm>
            <a:off x="6238780" y="6103167"/>
            <a:ext cx="124625" cy="123569"/>
          </a:xfrm>
          <a:prstGeom prst="rect">
            <a:avLst/>
          </a:prstGeom>
          <a:noFill/>
          <a:ln w="12700">
            <a:noFill/>
            <a:miter lim="800000"/>
            <a:headEnd type="none" w="lg" len="med"/>
            <a:tailEnd type="none" w="lg" len="med"/>
          </a:ln>
          <a:effectLst/>
        </p:spPr>
      </p:pic>
      <p:pic>
        <p:nvPicPr>
          <p:cNvPr id="712" name="Picture 24">
            <a:extLst>
              <a:ext uri="{FF2B5EF4-FFF2-40B4-BE49-F238E27FC236}">
                <a16:creationId xmlns:a16="http://schemas.microsoft.com/office/drawing/2014/main" id="{EAA5FC43-2DBF-42E0-85F4-69833DE6DFD0}"/>
              </a:ext>
            </a:extLst>
          </p:cNvPr>
          <p:cNvPicPr>
            <a:picLocks noChangeAspect="1" noChangeArrowheads="1"/>
          </p:cNvPicPr>
          <p:nvPr/>
        </p:nvPicPr>
        <p:blipFill>
          <a:blip r:embed="rId3" cstate="screen"/>
          <a:srcRect/>
          <a:stretch>
            <a:fillRect/>
          </a:stretch>
        </p:blipFill>
        <p:spPr bwMode="auto">
          <a:xfrm>
            <a:off x="5509071" y="3553716"/>
            <a:ext cx="124625" cy="123569"/>
          </a:xfrm>
          <a:prstGeom prst="rect">
            <a:avLst/>
          </a:prstGeom>
          <a:noFill/>
          <a:ln w="12700">
            <a:noFill/>
            <a:miter lim="800000"/>
            <a:headEnd type="none" w="lg" len="med"/>
            <a:tailEnd type="none" w="lg" len="med"/>
          </a:ln>
          <a:effectLst/>
        </p:spPr>
      </p:pic>
      <p:pic>
        <p:nvPicPr>
          <p:cNvPr id="713" name="Picture 24">
            <a:extLst>
              <a:ext uri="{FF2B5EF4-FFF2-40B4-BE49-F238E27FC236}">
                <a16:creationId xmlns:a16="http://schemas.microsoft.com/office/drawing/2014/main" id="{1DAA1D6C-8E14-4BB7-A9AE-415E195A6F34}"/>
              </a:ext>
            </a:extLst>
          </p:cNvPr>
          <p:cNvPicPr>
            <a:picLocks noChangeAspect="1" noChangeArrowheads="1"/>
          </p:cNvPicPr>
          <p:nvPr/>
        </p:nvPicPr>
        <p:blipFill>
          <a:blip r:embed="rId3" cstate="screen"/>
          <a:srcRect/>
          <a:stretch>
            <a:fillRect/>
          </a:stretch>
        </p:blipFill>
        <p:spPr bwMode="auto">
          <a:xfrm>
            <a:off x="5599651" y="2495419"/>
            <a:ext cx="124625" cy="123569"/>
          </a:xfrm>
          <a:prstGeom prst="rect">
            <a:avLst/>
          </a:prstGeom>
          <a:noFill/>
          <a:ln w="12700">
            <a:noFill/>
            <a:miter lim="800000"/>
            <a:headEnd type="none" w="lg" len="med"/>
            <a:tailEnd type="none" w="lg" len="med"/>
          </a:ln>
          <a:effectLst/>
        </p:spPr>
      </p:pic>
      <p:pic>
        <p:nvPicPr>
          <p:cNvPr id="714" name="Picture 24">
            <a:extLst>
              <a:ext uri="{FF2B5EF4-FFF2-40B4-BE49-F238E27FC236}">
                <a16:creationId xmlns:a16="http://schemas.microsoft.com/office/drawing/2014/main" id="{FDAA713F-F5E3-4470-99D0-9CD88B7DFE36}"/>
              </a:ext>
            </a:extLst>
          </p:cNvPr>
          <p:cNvPicPr>
            <a:picLocks noChangeAspect="1" noChangeArrowheads="1"/>
          </p:cNvPicPr>
          <p:nvPr/>
        </p:nvPicPr>
        <p:blipFill>
          <a:blip r:embed="rId3" cstate="screen"/>
          <a:srcRect/>
          <a:stretch>
            <a:fillRect/>
          </a:stretch>
        </p:blipFill>
        <p:spPr bwMode="auto">
          <a:xfrm>
            <a:off x="5738908" y="6103167"/>
            <a:ext cx="124625" cy="123569"/>
          </a:xfrm>
          <a:prstGeom prst="rect">
            <a:avLst/>
          </a:prstGeom>
          <a:noFill/>
          <a:ln w="12700">
            <a:noFill/>
            <a:miter lim="800000"/>
            <a:headEnd type="none" w="lg" len="med"/>
            <a:tailEnd type="none" w="lg" len="med"/>
          </a:ln>
          <a:effectLst/>
        </p:spPr>
      </p:pic>
      <p:pic>
        <p:nvPicPr>
          <p:cNvPr id="715" name="Picture 24">
            <a:extLst>
              <a:ext uri="{FF2B5EF4-FFF2-40B4-BE49-F238E27FC236}">
                <a16:creationId xmlns:a16="http://schemas.microsoft.com/office/drawing/2014/main" id="{460545E8-1B90-45D1-AD74-616D8197544B}"/>
              </a:ext>
            </a:extLst>
          </p:cNvPr>
          <p:cNvPicPr>
            <a:picLocks noChangeAspect="1" noChangeArrowheads="1"/>
          </p:cNvPicPr>
          <p:nvPr/>
        </p:nvPicPr>
        <p:blipFill>
          <a:blip r:embed="rId3" cstate="screen"/>
          <a:srcRect/>
          <a:stretch>
            <a:fillRect/>
          </a:stretch>
        </p:blipFill>
        <p:spPr bwMode="auto">
          <a:xfrm>
            <a:off x="7038880" y="6103167"/>
            <a:ext cx="124625" cy="123569"/>
          </a:xfrm>
          <a:prstGeom prst="rect">
            <a:avLst/>
          </a:prstGeom>
          <a:noFill/>
          <a:ln w="12700">
            <a:noFill/>
            <a:miter lim="800000"/>
            <a:headEnd type="none" w="lg" len="med"/>
            <a:tailEnd type="none" w="lg" len="med"/>
          </a:ln>
          <a:effectLst/>
        </p:spPr>
      </p:pic>
      <p:pic>
        <p:nvPicPr>
          <p:cNvPr id="716" name="Picture 24">
            <a:extLst>
              <a:ext uri="{FF2B5EF4-FFF2-40B4-BE49-F238E27FC236}">
                <a16:creationId xmlns:a16="http://schemas.microsoft.com/office/drawing/2014/main" id="{B613FC3C-27EC-4E4B-8326-2A8B656598CE}"/>
              </a:ext>
            </a:extLst>
          </p:cNvPr>
          <p:cNvPicPr>
            <a:picLocks noChangeAspect="1" noChangeArrowheads="1"/>
          </p:cNvPicPr>
          <p:nvPr/>
        </p:nvPicPr>
        <p:blipFill>
          <a:blip r:embed="rId3" cstate="screen"/>
          <a:srcRect/>
          <a:stretch>
            <a:fillRect/>
          </a:stretch>
        </p:blipFill>
        <p:spPr bwMode="auto">
          <a:xfrm>
            <a:off x="5954957" y="4203123"/>
            <a:ext cx="124625" cy="123569"/>
          </a:xfrm>
          <a:prstGeom prst="rect">
            <a:avLst/>
          </a:prstGeom>
          <a:noFill/>
          <a:ln w="12700">
            <a:noFill/>
            <a:miter lim="800000"/>
            <a:headEnd type="none" w="lg" len="med"/>
            <a:tailEnd type="none" w="lg" len="med"/>
          </a:ln>
          <a:effectLst/>
        </p:spPr>
      </p:pic>
      <p:pic>
        <p:nvPicPr>
          <p:cNvPr id="717" name="Picture 24">
            <a:extLst>
              <a:ext uri="{FF2B5EF4-FFF2-40B4-BE49-F238E27FC236}">
                <a16:creationId xmlns:a16="http://schemas.microsoft.com/office/drawing/2014/main" id="{F8838D5D-F65A-4DDF-831B-7293D837731E}"/>
              </a:ext>
            </a:extLst>
          </p:cNvPr>
          <p:cNvPicPr>
            <a:picLocks noChangeAspect="1" noChangeArrowheads="1"/>
          </p:cNvPicPr>
          <p:nvPr/>
        </p:nvPicPr>
        <p:blipFill>
          <a:blip r:embed="rId3" cstate="screen"/>
          <a:srcRect/>
          <a:stretch>
            <a:fillRect/>
          </a:stretch>
        </p:blipFill>
        <p:spPr bwMode="auto">
          <a:xfrm>
            <a:off x="5642023" y="3745857"/>
            <a:ext cx="124625" cy="123569"/>
          </a:xfrm>
          <a:prstGeom prst="rect">
            <a:avLst/>
          </a:prstGeom>
          <a:noFill/>
          <a:ln w="12700">
            <a:noFill/>
            <a:miter lim="800000"/>
            <a:headEnd type="none" w="lg" len="med"/>
            <a:tailEnd type="none" w="lg" len="med"/>
          </a:ln>
          <a:effectLst/>
        </p:spPr>
      </p:pic>
      <p:pic>
        <p:nvPicPr>
          <p:cNvPr id="718" name="Picture 24">
            <a:extLst>
              <a:ext uri="{FF2B5EF4-FFF2-40B4-BE49-F238E27FC236}">
                <a16:creationId xmlns:a16="http://schemas.microsoft.com/office/drawing/2014/main" id="{73261E6A-D707-4496-9A88-F40C2D23700B}"/>
              </a:ext>
            </a:extLst>
          </p:cNvPr>
          <p:cNvPicPr>
            <a:picLocks noChangeAspect="1" noChangeArrowheads="1"/>
          </p:cNvPicPr>
          <p:nvPr/>
        </p:nvPicPr>
        <p:blipFill>
          <a:blip r:embed="rId3" cstate="screen"/>
          <a:srcRect/>
          <a:stretch>
            <a:fillRect/>
          </a:stretch>
        </p:blipFill>
        <p:spPr bwMode="auto">
          <a:xfrm>
            <a:off x="6360170" y="3172141"/>
            <a:ext cx="124625" cy="123569"/>
          </a:xfrm>
          <a:prstGeom prst="rect">
            <a:avLst/>
          </a:prstGeom>
          <a:noFill/>
          <a:ln w="12700">
            <a:noFill/>
            <a:miter lim="800000"/>
            <a:headEnd type="none" w="lg" len="med"/>
            <a:tailEnd type="none" w="lg" len="med"/>
          </a:ln>
          <a:effectLst/>
        </p:spPr>
      </p:pic>
      <p:pic>
        <p:nvPicPr>
          <p:cNvPr id="719" name="Picture 24">
            <a:extLst>
              <a:ext uri="{FF2B5EF4-FFF2-40B4-BE49-F238E27FC236}">
                <a16:creationId xmlns:a16="http://schemas.microsoft.com/office/drawing/2014/main" id="{CBBB2C6C-6213-4CA6-B6EF-527378ECBB03}"/>
              </a:ext>
            </a:extLst>
          </p:cNvPr>
          <p:cNvPicPr>
            <a:picLocks noChangeAspect="1" noChangeArrowheads="1"/>
          </p:cNvPicPr>
          <p:nvPr/>
        </p:nvPicPr>
        <p:blipFill>
          <a:blip r:embed="rId3" cstate="screen"/>
          <a:srcRect/>
          <a:stretch>
            <a:fillRect/>
          </a:stretch>
        </p:blipFill>
        <p:spPr bwMode="auto">
          <a:xfrm>
            <a:off x="5712470" y="3324541"/>
            <a:ext cx="124625" cy="123569"/>
          </a:xfrm>
          <a:prstGeom prst="rect">
            <a:avLst/>
          </a:prstGeom>
          <a:noFill/>
          <a:ln w="12700">
            <a:noFill/>
            <a:miter lim="800000"/>
            <a:headEnd type="none" w="lg" len="med"/>
            <a:tailEnd type="none" w="lg" len="med"/>
          </a:ln>
          <a:effectLst/>
        </p:spPr>
      </p:pic>
      <p:pic>
        <p:nvPicPr>
          <p:cNvPr id="720" name="Picture 24">
            <a:extLst>
              <a:ext uri="{FF2B5EF4-FFF2-40B4-BE49-F238E27FC236}">
                <a16:creationId xmlns:a16="http://schemas.microsoft.com/office/drawing/2014/main" id="{F764A568-3F28-4363-9D19-69FF519E566A}"/>
              </a:ext>
            </a:extLst>
          </p:cNvPr>
          <p:cNvPicPr>
            <a:picLocks noChangeAspect="1" noChangeArrowheads="1"/>
          </p:cNvPicPr>
          <p:nvPr/>
        </p:nvPicPr>
        <p:blipFill>
          <a:blip r:embed="rId3" cstate="screen"/>
          <a:srcRect/>
          <a:stretch>
            <a:fillRect/>
          </a:stretch>
        </p:blipFill>
        <p:spPr bwMode="auto">
          <a:xfrm>
            <a:off x="6512570" y="2373565"/>
            <a:ext cx="124625" cy="123569"/>
          </a:xfrm>
          <a:prstGeom prst="rect">
            <a:avLst/>
          </a:prstGeom>
          <a:noFill/>
          <a:ln w="12700">
            <a:noFill/>
            <a:miter lim="800000"/>
            <a:headEnd type="none" w="lg" len="med"/>
            <a:tailEnd type="none" w="lg" len="med"/>
          </a:ln>
          <a:effectLst/>
        </p:spPr>
      </p:pic>
      <p:pic>
        <p:nvPicPr>
          <p:cNvPr id="721" name="Picture 24">
            <a:extLst>
              <a:ext uri="{FF2B5EF4-FFF2-40B4-BE49-F238E27FC236}">
                <a16:creationId xmlns:a16="http://schemas.microsoft.com/office/drawing/2014/main" id="{1DC42F8D-E30F-4FF5-AF6A-00AB9AD2E7B0}"/>
              </a:ext>
            </a:extLst>
          </p:cNvPr>
          <p:cNvPicPr>
            <a:picLocks noChangeAspect="1" noChangeArrowheads="1"/>
          </p:cNvPicPr>
          <p:nvPr/>
        </p:nvPicPr>
        <p:blipFill>
          <a:blip r:embed="rId3" cstate="screen"/>
          <a:srcRect/>
          <a:stretch>
            <a:fillRect/>
          </a:stretch>
        </p:blipFill>
        <p:spPr bwMode="auto">
          <a:xfrm>
            <a:off x="5864870" y="2525965"/>
            <a:ext cx="124625" cy="123569"/>
          </a:xfrm>
          <a:prstGeom prst="rect">
            <a:avLst/>
          </a:prstGeom>
          <a:noFill/>
          <a:ln w="12700">
            <a:noFill/>
            <a:miter lim="800000"/>
            <a:headEnd type="none" w="lg" len="med"/>
            <a:tailEnd type="none" w="lg" len="med"/>
          </a:ln>
          <a:effectLst/>
        </p:spPr>
      </p:pic>
      <p:pic>
        <p:nvPicPr>
          <p:cNvPr id="722" name="Picture 24">
            <a:extLst>
              <a:ext uri="{FF2B5EF4-FFF2-40B4-BE49-F238E27FC236}">
                <a16:creationId xmlns:a16="http://schemas.microsoft.com/office/drawing/2014/main" id="{4312C640-5B36-4918-ADC1-833FE647DEB0}"/>
              </a:ext>
            </a:extLst>
          </p:cNvPr>
          <p:cNvPicPr>
            <a:picLocks noChangeAspect="1" noChangeArrowheads="1"/>
          </p:cNvPicPr>
          <p:nvPr/>
        </p:nvPicPr>
        <p:blipFill>
          <a:blip r:embed="rId3" cstate="screen"/>
          <a:srcRect/>
          <a:stretch>
            <a:fillRect/>
          </a:stretch>
        </p:blipFill>
        <p:spPr bwMode="auto">
          <a:xfrm>
            <a:off x="7089879" y="6319000"/>
            <a:ext cx="124625" cy="123569"/>
          </a:xfrm>
          <a:prstGeom prst="rect">
            <a:avLst/>
          </a:prstGeom>
          <a:noFill/>
          <a:ln w="12700">
            <a:noFill/>
            <a:miter lim="800000"/>
            <a:headEnd type="none" w="lg" len="med"/>
            <a:tailEnd type="none" w="lg" len="med"/>
          </a:ln>
          <a:effectLst/>
        </p:spPr>
      </p:pic>
      <p:pic>
        <p:nvPicPr>
          <p:cNvPr id="723" name="Picture 24">
            <a:extLst>
              <a:ext uri="{FF2B5EF4-FFF2-40B4-BE49-F238E27FC236}">
                <a16:creationId xmlns:a16="http://schemas.microsoft.com/office/drawing/2014/main" id="{185C4179-128A-4B4C-B4F0-330236517039}"/>
              </a:ext>
            </a:extLst>
          </p:cNvPr>
          <p:cNvPicPr>
            <a:picLocks noChangeAspect="1" noChangeArrowheads="1"/>
          </p:cNvPicPr>
          <p:nvPr/>
        </p:nvPicPr>
        <p:blipFill>
          <a:blip r:embed="rId3" cstate="screen"/>
          <a:srcRect/>
          <a:stretch>
            <a:fillRect/>
          </a:stretch>
        </p:blipFill>
        <p:spPr bwMode="auto">
          <a:xfrm>
            <a:off x="6360170" y="4123117"/>
            <a:ext cx="124625" cy="123569"/>
          </a:xfrm>
          <a:prstGeom prst="rect">
            <a:avLst/>
          </a:prstGeom>
          <a:noFill/>
          <a:ln w="12700">
            <a:noFill/>
            <a:miter lim="800000"/>
            <a:headEnd type="none" w="lg" len="med"/>
            <a:tailEnd type="none" w="lg" len="med"/>
          </a:ln>
          <a:effectLst/>
        </p:spPr>
      </p:pic>
      <p:pic>
        <p:nvPicPr>
          <p:cNvPr id="724" name="Picture 24">
            <a:extLst>
              <a:ext uri="{FF2B5EF4-FFF2-40B4-BE49-F238E27FC236}">
                <a16:creationId xmlns:a16="http://schemas.microsoft.com/office/drawing/2014/main" id="{81326756-F0C1-4A46-84EC-A9315C15BA3C}"/>
              </a:ext>
            </a:extLst>
          </p:cNvPr>
          <p:cNvPicPr>
            <a:picLocks noChangeAspect="1" noChangeArrowheads="1"/>
          </p:cNvPicPr>
          <p:nvPr/>
        </p:nvPicPr>
        <p:blipFill>
          <a:blip r:embed="rId3" cstate="screen"/>
          <a:srcRect/>
          <a:stretch>
            <a:fillRect/>
          </a:stretch>
        </p:blipFill>
        <p:spPr bwMode="auto">
          <a:xfrm>
            <a:off x="5864869" y="3898323"/>
            <a:ext cx="124625" cy="123569"/>
          </a:xfrm>
          <a:prstGeom prst="rect">
            <a:avLst/>
          </a:prstGeom>
          <a:noFill/>
          <a:ln w="12700">
            <a:noFill/>
            <a:miter lim="800000"/>
            <a:headEnd type="none" w="lg" len="med"/>
            <a:tailEnd type="none" w="lg" len="med"/>
          </a:ln>
          <a:effectLst/>
        </p:spPr>
      </p:pic>
      <p:pic>
        <p:nvPicPr>
          <p:cNvPr id="725" name="Picture 24">
            <a:extLst>
              <a:ext uri="{FF2B5EF4-FFF2-40B4-BE49-F238E27FC236}">
                <a16:creationId xmlns:a16="http://schemas.microsoft.com/office/drawing/2014/main" id="{F8858BC7-C870-41AA-8FAC-AE670A0EA091}"/>
              </a:ext>
            </a:extLst>
          </p:cNvPr>
          <p:cNvPicPr>
            <a:picLocks noChangeAspect="1" noChangeArrowheads="1"/>
          </p:cNvPicPr>
          <p:nvPr/>
        </p:nvPicPr>
        <p:blipFill>
          <a:blip r:embed="rId3" cstate="screen"/>
          <a:srcRect/>
          <a:stretch>
            <a:fillRect/>
          </a:stretch>
        </p:blipFill>
        <p:spPr bwMode="auto">
          <a:xfrm>
            <a:off x="6512570" y="3324541"/>
            <a:ext cx="124625" cy="123569"/>
          </a:xfrm>
          <a:prstGeom prst="rect">
            <a:avLst/>
          </a:prstGeom>
          <a:noFill/>
          <a:ln w="12700">
            <a:noFill/>
            <a:miter lim="800000"/>
            <a:headEnd type="none" w="lg" len="med"/>
            <a:tailEnd type="none" w="lg" len="med"/>
          </a:ln>
          <a:effectLst/>
        </p:spPr>
      </p:pic>
      <p:pic>
        <p:nvPicPr>
          <p:cNvPr id="726" name="Picture 24">
            <a:extLst>
              <a:ext uri="{FF2B5EF4-FFF2-40B4-BE49-F238E27FC236}">
                <a16:creationId xmlns:a16="http://schemas.microsoft.com/office/drawing/2014/main" id="{3DDA3B64-4870-4FFC-828B-72A39E695E90}"/>
              </a:ext>
            </a:extLst>
          </p:cNvPr>
          <p:cNvPicPr>
            <a:picLocks noChangeAspect="1" noChangeArrowheads="1"/>
          </p:cNvPicPr>
          <p:nvPr/>
        </p:nvPicPr>
        <p:blipFill>
          <a:blip r:embed="rId3" cstate="screen"/>
          <a:srcRect/>
          <a:stretch>
            <a:fillRect/>
          </a:stretch>
        </p:blipFill>
        <p:spPr bwMode="auto">
          <a:xfrm>
            <a:off x="6034526" y="3200972"/>
            <a:ext cx="124625" cy="123569"/>
          </a:xfrm>
          <a:prstGeom prst="rect">
            <a:avLst/>
          </a:prstGeom>
          <a:noFill/>
          <a:ln w="12700">
            <a:noFill/>
            <a:miter lim="800000"/>
            <a:headEnd type="none" w="lg" len="med"/>
            <a:tailEnd type="none" w="lg" len="med"/>
          </a:ln>
          <a:effectLst/>
        </p:spPr>
      </p:pic>
      <p:pic>
        <p:nvPicPr>
          <p:cNvPr id="727" name="Picture 24">
            <a:extLst>
              <a:ext uri="{FF2B5EF4-FFF2-40B4-BE49-F238E27FC236}">
                <a16:creationId xmlns:a16="http://schemas.microsoft.com/office/drawing/2014/main" id="{44512674-8E79-44AF-8D8D-123E31606251}"/>
              </a:ext>
            </a:extLst>
          </p:cNvPr>
          <p:cNvPicPr>
            <a:picLocks noChangeAspect="1" noChangeArrowheads="1"/>
          </p:cNvPicPr>
          <p:nvPr/>
        </p:nvPicPr>
        <p:blipFill>
          <a:blip r:embed="rId3" cstate="screen"/>
          <a:srcRect/>
          <a:stretch>
            <a:fillRect/>
          </a:stretch>
        </p:blipFill>
        <p:spPr bwMode="auto">
          <a:xfrm>
            <a:off x="6450750" y="2840928"/>
            <a:ext cx="124625" cy="123569"/>
          </a:xfrm>
          <a:prstGeom prst="rect">
            <a:avLst/>
          </a:prstGeom>
          <a:noFill/>
          <a:ln w="12700">
            <a:noFill/>
            <a:miter lim="800000"/>
            <a:headEnd type="none" w="lg" len="med"/>
            <a:tailEnd type="none" w="lg" len="med"/>
          </a:ln>
          <a:effectLst/>
        </p:spPr>
      </p:pic>
      <p:pic>
        <p:nvPicPr>
          <p:cNvPr id="728" name="Picture 24">
            <a:extLst>
              <a:ext uri="{FF2B5EF4-FFF2-40B4-BE49-F238E27FC236}">
                <a16:creationId xmlns:a16="http://schemas.microsoft.com/office/drawing/2014/main" id="{EC2FB78C-320D-47D0-9B34-65BEC496F22E}"/>
              </a:ext>
            </a:extLst>
          </p:cNvPr>
          <p:cNvPicPr>
            <a:picLocks noChangeAspect="1" noChangeArrowheads="1"/>
          </p:cNvPicPr>
          <p:nvPr/>
        </p:nvPicPr>
        <p:blipFill>
          <a:blip r:embed="rId3" cstate="screen"/>
          <a:srcRect/>
          <a:stretch>
            <a:fillRect/>
          </a:stretch>
        </p:blipFill>
        <p:spPr bwMode="auto">
          <a:xfrm>
            <a:off x="6017270" y="2678365"/>
            <a:ext cx="124625" cy="123569"/>
          </a:xfrm>
          <a:prstGeom prst="rect">
            <a:avLst/>
          </a:prstGeom>
          <a:noFill/>
          <a:ln w="12700">
            <a:noFill/>
            <a:miter lim="800000"/>
            <a:headEnd type="none" w="lg" len="med"/>
            <a:tailEnd type="none" w="lg" len="med"/>
          </a:ln>
          <a:effectLst/>
        </p:spPr>
      </p:pic>
      <p:pic>
        <p:nvPicPr>
          <p:cNvPr id="729" name="Picture 24">
            <a:extLst>
              <a:ext uri="{FF2B5EF4-FFF2-40B4-BE49-F238E27FC236}">
                <a16:creationId xmlns:a16="http://schemas.microsoft.com/office/drawing/2014/main" id="{D2058BCB-E44C-4811-A6A6-648DB7DD555A}"/>
              </a:ext>
            </a:extLst>
          </p:cNvPr>
          <p:cNvPicPr>
            <a:picLocks noChangeAspect="1" noChangeArrowheads="1"/>
          </p:cNvPicPr>
          <p:nvPr/>
        </p:nvPicPr>
        <p:blipFill>
          <a:blip r:embed="rId3" cstate="screen"/>
          <a:srcRect/>
          <a:stretch>
            <a:fillRect/>
          </a:stretch>
        </p:blipFill>
        <p:spPr bwMode="auto">
          <a:xfrm>
            <a:off x="6360170" y="4720525"/>
            <a:ext cx="124625" cy="123569"/>
          </a:xfrm>
          <a:prstGeom prst="rect">
            <a:avLst/>
          </a:prstGeom>
          <a:noFill/>
          <a:ln w="12700">
            <a:noFill/>
            <a:miter lim="800000"/>
            <a:headEnd type="none" w="lg" len="med"/>
            <a:tailEnd type="none" w="lg" len="med"/>
          </a:ln>
          <a:effectLst/>
        </p:spPr>
      </p:pic>
      <p:pic>
        <p:nvPicPr>
          <p:cNvPr id="730" name="Picture 24">
            <a:extLst>
              <a:ext uri="{FF2B5EF4-FFF2-40B4-BE49-F238E27FC236}">
                <a16:creationId xmlns:a16="http://schemas.microsoft.com/office/drawing/2014/main" id="{FDE2C1BC-35FE-4CB1-A5EB-76B5AB547B36}"/>
              </a:ext>
            </a:extLst>
          </p:cNvPr>
          <p:cNvPicPr>
            <a:picLocks noChangeAspect="1" noChangeArrowheads="1"/>
          </p:cNvPicPr>
          <p:nvPr/>
        </p:nvPicPr>
        <p:blipFill>
          <a:blip r:embed="rId3" cstate="screen"/>
          <a:srcRect/>
          <a:stretch>
            <a:fillRect/>
          </a:stretch>
        </p:blipFill>
        <p:spPr bwMode="auto">
          <a:xfrm>
            <a:off x="5712470" y="4373053"/>
            <a:ext cx="124625" cy="123569"/>
          </a:xfrm>
          <a:prstGeom prst="rect">
            <a:avLst/>
          </a:prstGeom>
          <a:noFill/>
          <a:ln w="12700">
            <a:noFill/>
            <a:miter lim="800000"/>
            <a:headEnd type="none" w="lg" len="med"/>
            <a:tailEnd type="none" w="lg" len="med"/>
          </a:ln>
          <a:effectLst/>
        </p:spPr>
      </p:pic>
      <p:pic>
        <p:nvPicPr>
          <p:cNvPr id="731" name="Picture 24">
            <a:extLst>
              <a:ext uri="{FF2B5EF4-FFF2-40B4-BE49-F238E27FC236}">
                <a16:creationId xmlns:a16="http://schemas.microsoft.com/office/drawing/2014/main" id="{2B862503-9224-4A7B-B75E-3F4B734C773B}"/>
              </a:ext>
            </a:extLst>
          </p:cNvPr>
          <p:cNvPicPr>
            <a:picLocks noChangeAspect="1" noChangeArrowheads="1"/>
          </p:cNvPicPr>
          <p:nvPr/>
        </p:nvPicPr>
        <p:blipFill>
          <a:blip r:embed="rId3" cstate="screen"/>
          <a:srcRect/>
          <a:stretch>
            <a:fillRect/>
          </a:stretch>
        </p:blipFill>
        <p:spPr bwMode="auto">
          <a:xfrm>
            <a:off x="6450750" y="3662228"/>
            <a:ext cx="124625" cy="123569"/>
          </a:xfrm>
          <a:prstGeom prst="rect">
            <a:avLst/>
          </a:prstGeom>
          <a:noFill/>
          <a:ln w="12700">
            <a:noFill/>
            <a:miter lim="800000"/>
            <a:headEnd type="none" w="lg" len="med"/>
            <a:tailEnd type="none" w="lg" len="med"/>
          </a:ln>
          <a:effectLst/>
        </p:spPr>
      </p:pic>
      <p:pic>
        <p:nvPicPr>
          <p:cNvPr id="732" name="Picture 24">
            <a:extLst>
              <a:ext uri="{FF2B5EF4-FFF2-40B4-BE49-F238E27FC236}">
                <a16:creationId xmlns:a16="http://schemas.microsoft.com/office/drawing/2014/main" id="{3E256869-88D6-484F-9B64-2729A632500A}"/>
              </a:ext>
            </a:extLst>
          </p:cNvPr>
          <p:cNvPicPr>
            <a:picLocks noChangeAspect="1" noChangeArrowheads="1"/>
          </p:cNvPicPr>
          <p:nvPr/>
        </p:nvPicPr>
        <p:blipFill>
          <a:blip r:embed="rId3" cstate="screen"/>
          <a:srcRect/>
          <a:stretch>
            <a:fillRect/>
          </a:stretch>
        </p:blipFill>
        <p:spPr bwMode="auto">
          <a:xfrm>
            <a:off x="5517398" y="2678365"/>
            <a:ext cx="124625" cy="123569"/>
          </a:xfrm>
          <a:prstGeom prst="rect">
            <a:avLst/>
          </a:prstGeom>
          <a:noFill/>
          <a:ln w="12700">
            <a:noFill/>
            <a:miter lim="800000"/>
            <a:headEnd type="none" w="lg" len="med"/>
            <a:tailEnd type="none" w="lg" len="med"/>
          </a:ln>
          <a:effectLst/>
        </p:spPr>
      </p:pic>
      <p:pic>
        <p:nvPicPr>
          <p:cNvPr id="733" name="Picture 24">
            <a:extLst>
              <a:ext uri="{FF2B5EF4-FFF2-40B4-BE49-F238E27FC236}">
                <a16:creationId xmlns:a16="http://schemas.microsoft.com/office/drawing/2014/main" id="{CB3E8309-ECC7-4441-9DC0-542A13B09DF6}"/>
              </a:ext>
            </a:extLst>
          </p:cNvPr>
          <p:cNvPicPr>
            <a:picLocks noChangeAspect="1" noChangeArrowheads="1"/>
          </p:cNvPicPr>
          <p:nvPr/>
        </p:nvPicPr>
        <p:blipFill>
          <a:blip r:embed="rId3" cstate="screen"/>
          <a:srcRect/>
          <a:stretch>
            <a:fillRect/>
          </a:stretch>
        </p:blipFill>
        <p:spPr bwMode="auto">
          <a:xfrm>
            <a:off x="6817370" y="2678365"/>
            <a:ext cx="124625" cy="123569"/>
          </a:xfrm>
          <a:prstGeom prst="rect">
            <a:avLst/>
          </a:prstGeom>
          <a:noFill/>
          <a:ln w="12700">
            <a:noFill/>
            <a:miter lim="800000"/>
            <a:headEnd type="none" w="lg" len="med"/>
            <a:tailEnd type="none" w="lg" len="med"/>
          </a:ln>
          <a:effectLst/>
        </p:spPr>
      </p:pic>
      <p:pic>
        <p:nvPicPr>
          <p:cNvPr id="734" name="Picture 24">
            <a:extLst>
              <a:ext uri="{FF2B5EF4-FFF2-40B4-BE49-F238E27FC236}">
                <a16:creationId xmlns:a16="http://schemas.microsoft.com/office/drawing/2014/main" id="{8A280CBB-3EEA-4DBE-BB1A-7057F50A28B9}"/>
              </a:ext>
            </a:extLst>
          </p:cNvPr>
          <p:cNvPicPr>
            <a:picLocks noChangeAspect="1" noChangeArrowheads="1"/>
          </p:cNvPicPr>
          <p:nvPr/>
        </p:nvPicPr>
        <p:blipFill>
          <a:blip r:embed="rId3" cstate="screen"/>
          <a:srcRect/>
          <a:stretch>
            <a:fillRect/>
          </a:stretch>
        </p:blipFill>
        <p:spPr bwMode="auto">
          <a:xfrm>
            <a:off x="6806056" y="5369932"/>
            <a:ext cx="124625" cy="123569"/>
          </a:xfrm>
          <a:prstGeom prst="rect">
            <a:avLst/>
          </a:prstGeom>
          <a:noFill/>
          <a:ln w="12700">
            <a:noFill/>
            <a:miter lim="800000"/>
            <a:headEnd type="none" w="lg" len="med"/>
            <a:tailEnd type="none" w="lg" len="med"/>
          </a:ln>
          <a:effectLst/>
        </p:spPr>
      </p:pic>
      <p:pic>
        <p:nvPicPr>
          <p:cNvPr id="735" name="Picture 24">
            <a:extLst>
              <a:ext uri="{FF2B5EF4-FFF2-40B4-BE49-F238E27FC236}">
                <a16:creationId xmlns:a16="http://schemas.microsoft.com/office/drawing/2014/main" id="{2516B203-53EF-4073-8DB0-77AC0F970846}"/>
              </a:ext>
            </a:extLst>
          </p:cNvPr>
          <p:cNvPicPr>
            <a:picLocks noChangeAspect="1" noChangeArrowheads="1"/>
          </p:cNvPicPr>
          <p:nvPr/>
        </p:nvPicPr>
        <p:blipFill>
          <a:blip r:embed="rId3" cstate="screen"/>
          <a:srcRect/>
          <a:stretch>
            <a:fillRect/>
          </a:stretch>
        </p:blipFill>
        <p:spPr bwMode="auto">
          <a:xfrm>
            <a:off x="6493122" y="4912666"/>
            <a:ext cx="124625" cy="123569"/>
          </a:xfrm>
          <a:prstGeom prst="rect">
            <a:avLst/>
          </a:prstGeom>
          <a:noFill/>
          <a:ln w="12700">
            <a:noFill/>
            <a:miter lim="800000"/>
            <a:headEnd type="none" w="lg" len="med"/>
            <a:tailEnd type="none" w="lg" len="med"/>
          </a:ln>
          <a:effectLst/>
        </p:spPr>
      </p:pic>
      <p:pic>
        <p:nvPicPr>
          <p:cNvPr id="736" name="Picture 24">
            <a:extLst>
              <a:ext uri="{FF2B5EF4-FFF2-40B4-BE49-F238E27FC236}">
                <a16:creationId xmlns:a16="http://schemas.microsoft.com/office/drawing/2014/main" id="{C88FAF2B-AC7E-4497-B2BD-C871636113C2}"/>
              </a:ext>
            </a:extLst>
          </p:cNvPr>
          <p:cNvPicPr>
            <a:picLocks noChangeAspect="1" noChangeArrowheads="1"/>
          </p:cNvPicPr>
          <p:nvPr/>
        </p:nvPicPr>
        <p:blipFill>
          <a:blip r:embed="rId3" cstate="screen"/>
          <a:srcRect/>
          <a:stretch>
            <a:fillRect/>
          </a:stretch>
        </p:blipFill>
        <p:spPr bwMode="auto">
          <a:xfrm>
            <a:off x="7211269" y="4338950"/>
            <a:ext cx="124625" cy="123569"/>
          </a:xfrm>
          <a:prstGeom prst="rect">
            <a:avLst/>
          </a:prstGeom>
          <a:noFill/>
          <a:ln w="12700">
            <a:noFill/>
            <a:miter lim="800000"/>
            <a:headEnd type="none" w="lg" len="med"/>
            <a:tailEnd type="none" w="lg" len="med"/>
          </a:ln>
          <a:effectLst/>
        </p:spPr>
      </p:pic>
      <p:pic>
        <p:nvPicPr>
          <p:cNvPr id="737" name="Picture 24">
            <a:extLst>
              <a:ext uri="{FF2B5EF4-FFF2-40B4-BE49-F238E27FC236}">
                <a16:creationId xmlns:a16="http://schemas.microsoft.com/office/drawing/2014/main" id="{DD493AB4-F74B-4E0B-986E-73628532EEDF}"/>
              </a:ext>
            </a:extLst>
          </p:cNvPr>
          <p:cNvPicPr>
            <a:picLocks noChangeAspect="1" noChangeArrowheads="1"/>
          </p:cNvPicPr>
          <p:nvPr/>
        </p:nvPicPr>
        <p:blipFill>
          <a:blip r:embed="rId3" cstate="screen"/>
          <a:srcRect/>
          <a:stretch>
            <a:fillRect/>
          </a:stretch>
        </p:blipFill>
        <p:spPr bwMode="auto">
          <a:xfrm>
            <a:off x="6563569" y="4491350"/>
            <a:ext cx="124625" cy="123569"/>
          </a:xfrm>
          <a:prstGeom prst="rect">
            <a:avLst/>
          </a:prstGeom>
          <a:noFill/>
          <a:ln w="12700">
            <a:noFill/>
            <a:miter lim="800000"/>
            <a:headEnd type="none" w="lg" len="med"/>
            <a:tailEnd type="none" w="lg" len="med"/>
          </a:ln>
          <a:effectLst/>
        </p:spPr>
      </p:pic>
      <p:pic>
        <p:nvPicPr>
          <p:cNvPr id="738" name="Picture 24">
            <a:extLst>
              <a:ext uri="{FF2B5EF4-FFF2-40B4-BE49-F238E27FC236}">
                <a16:creationId xmlns:a16="http://schemas.microsoft.com/office/drawing/2014/main" id="{FC73E0B7-1BC4-49CD-8F27-155D5EEB70F6}"/>
              </a:ext>
            </a:extLst>
          </p:cNvPr>
          <p:cNvPicPr>
            <a:picLocks noChangeAspect="1" noChangeArrowheads="1"/>
          </p:cNvPicPr>
          <p:nvPr/>
        </p:nvPicPr>
        <p:blipFill>
          <a:blip r:embed="rId3" cstate="screen"/>
          <a:srcRect/>
          <a:stretch>
            <a:fillRect/>
          </a:stretch>
        </p:blipFill>
        <p:spPr bwMode="auto">
          <a:xfrm>
            <a:off x="7363669" y="3540374"/>
            <a:ext cx="124625" cy="123569"/>
          </a:xfrm>
          <a:prstGeom prst="rect">
            <a:avLst/>
          </a:prstGeom>
          <a:noFill/>
          <a:ln w="12700">
            <a:noFill/>
            <a:miter lim="800000"/>
            <a:headEnd type="none" w="lg" len="med"/>
            <a:tailEnd type="none" w="lg" len="med"/>
          </a:ln>
          <a:effectLst/>
        </p:spPr>
      </p:pic>
      <p:pic>
        <p:nvPicPr>
          <p:cNvPr id="739" name="Picture 24">
            <a:extLst>
              <a:ext uri="{FF2B5EF4-FFF2-40B4-BE49-F238E27FC236}">
                <a16:creationId xmlns:a16="http://schemas.microsoft.com/office/drawing/2014/main" id="{A03530DB-4517-4DC4-8862-F8B7E446A791}"/>
              </a:ext>
            </a:extLst>
          </p:cNvPr>
          <p:cNvPicPr>
            <a:picLocks noChangeAspect="1" noChangeArrowheads="1"/>
          </p:cNvPicPr>
          <p:nvPr/>
        </p:nvPicPr>
        <p:blipFill>
          <a:blip r:embed="rId3" cstate="screen"/>
          <a:srcRect/>
          <a:stretch>
            <a:fillRect/>
          </a:stretch>
        </p:blipFill>
        <p:spPr bwMode="auto">
          <a:xfrm>
            <a:off x="6715969" y="3692774"/>
            <a:ext cx="124625" cy="123569"/>
          </a:xfrm>
          <a:prstGeom prst="rect">
            <a:avLst/>
          </a:prstGeom>
          <a:noFill/>
          <a:ln w="12700">
            <a:noFill/>
            <a:miter lim="800000"/>
            <a:headEnd type="none" w="lg" len="med"/>
            <a:tailEnd type="none" w="lg" len="med"/>
          </a:ln>
          <a:effectLst/>
        </p:spPr>
      </p:pic>
      <p:pic>
        <p:nvPicPr>
          <p:cNvPr id="740" name="Picture 24">
            <a:extLst>
              <a:ext uri="{FF2B5EF4-FFF2-40B4-BE49-F238E27FC236}">
                <a16:creationId xmlns:a16="http://schemas.microsoft.com/office/drawing/2014/main" id="{D3D48556-0306-4041-8FCF-58BBEFCDBA41}"/>
              </a:ext>
            </a:extLst>
          </p:cNvPr>
          <p:cNvPicPr>
            <a:picLocks noChangeAspect="1" noChangeArrowheads="1"/>
          </p:cNvPicPr>
          <p:nvPr/>
        </p:nvPicPr>
        <p:blipFill>
          <a:blip r:embed="rId3" cstate="screen"/>
          <a:srcRect/>
          <a:stretch>
            <a:fillRect/>
          </a:stretch>
        </p:blipFill>
        <p:spPr bwMode="auto">
          <a:xfrm>
            <a:off x="7516069" y="2741798"/>
            <a:ext cx="124625" cy="123569"/>
          </a:xfrm>
          <a:prstGeom prst="rect">
            <a:avLst/>
          </a:prstGeom>
          <a:noFill/>
          <a:ln w="12700">
            <a:noFill/>
            <a:miter lim="800000"/>
            <a:headEnd type="none" w="lg" len="med"/>
            <a:tailEnd type="none" w="lg" len="med"/>
          </a:ln>
          <a:effectLst/>
        </p:spPr>
      </p:pic>
      <p:pic>
        <p:nvPicPr>
          <p:cNvPr id="741" name="Picture 24">
            <a:extLst>
              <a:ext uri="{FF2B5EF4-FFF2-40B4-BE49-F238E27FC236}">
                <a16:creationId xmlns:a16="http://schemas.microsoft.com/office/drawing/2014/main" id="{BF5181DA-8909-4413-A906-665F5C2608C6}"/>
              </a:ext>
            </a:extLst>
          </p:cNvPr>
          <p:cNvPicPr>
            <a:picLocks noChangeAspect="1" noChangeArrowheads="1"/>
          </p:cNvPicPr>
          <p:nvPr/>
        </p:nvPicPr>
        <p:blipFill>
          <a:blip r:embed="rId3" cstate="screen"/>
          <a:srcRect/>
          <a:stretch>
            <a:fillRect/>
          </a:stretch>
        </p:blipFill>
        <p:spPr bwMode="auto">
          <a:xfrm>
            <a:off x="6868369" y="2894198"/>
            <a:ext cx="124625" cy="123569"/>
          </a:xfrm>
          <a:prstGeom prst="rect">
            <a:avLst/>
          </a:prstGeom>
          <a:noFill/>
          <a:ln w="12700">
            <a:noFill/>
            <a:miter lim="800000"/>
            <a:headEnd type="none" w="lg" len="med"/>
            <a:tailEnd type="none" w="lg" len="med"/>
          </a:ln>
          <a:effectLst/>
        </p:spPr>
      </p:pic>
      <p:pic>
        <p:nvPicPr>
          <p:cNvPr id="742" name="Picture 24">
            <a:extLst>
              <a:ext uri="{FF2B5EF4-FFF2-40B4-BE49-F238E27FC236}">
                <a16:creationId xmlns:a16="http://schemas.microsoft.com/office/drawing/2014/main" id="{EF34BCA4-6A61-4755-86DB-A57AAA632EF7}"/>
              </a:ext>
            </a:extLst>
          </p:cNvPr>
          <p:cNvPicPr>
            <a:picLocks noChangeAspect="1" noChangeArrowheads="1"/>
          </p:cNvPicPr>
          <p:nvPr/>
        </p:nvPicPr>
        <p:blipFill>
          <a:blip r:embed="rId3" cstate="screen"/>
          <a:srcRect/>
          <a:stretch>
            <a:fillRect/>
          </a:stretch>
        </p:blipFill>
        <p:spPr bwMode="auto">
          <a:xfrm>
            <a:off x="7211269" y="5289926"/>
            <a:ext cx="124625" cy="123569"/>
          </a:xfrm>
          <a:prstGeom prst="rect">
            <a:avLst/>
          </a:prstGeom>
          <a:noFill/>
          <a:ln w="12700">
            <a:noFill/>
            <a:miter lim="800000"/>
            <a:headEnd type="none" w="lg" len="med"/>
            <a:tailEnd type="none" w="lg" len="med"/>
          </a:ln>
          <a:effectLst/>
        </p:spPr>
      </p:pic>
      <p:pic>
        <p:nvPicPr>
          <p:cNvPr id="743" name="Picture 24">
            <a:extLst>
              <a:ext uri="{FF2B5EF4-FFF2-40B4-BE49-F238E27FC236}">
                <a16:creationId xmlns:a16="http://schemas.microsoft.com/office/drawing/2014/main" id="{AB5776F2-A6F5-441D-BA61-CDC238D88A53}"/>
              </a:ext>
            </a:extLst>
          </p:cNvPr>
          <p:cNvPicPr>
            <a:picLocks noChangeAspect="1" noChangeArrowheads="1"/>
          </p:cNvPicPr>
          <p:nvPr/>
        </p:nvPicPr>
        <p:blipFill>
          <a:blip r:embed="rId3" cstate="screen"/>
          <a:srcRect/>
          <a:stretch>
            <a:fillRect/>
          </a:stretch>
        </p:blipFill>
        <p:spPr bwMode="auto">
          <a:xfrm>
            <a:off x="6715968" y="5065132"/>
            <a:ext cx="124625" cy="123569"/>
          </a:xfrm>
          <a:prstGeom prst="rect">
            <a:avLst/>
          </a:prstGeom>
          <a:noFill/>
          <a:ln w="12700">
            <a:noFill/>
            <a:miter lim="800000"/>
            <a:headEnd type="none" w="lg" len="med"/>
            <a:tailEnd type="none" w="lg" len="med"/>
          </a:ln>
          <a:effectLst/>
        </p:spPr>
      </p:pic>
      <p:pic>
        <p:nvPicPr>
          <p:cNvPr id="744" name="Picture 24">
            <a:extLst>
              <a:ext uri="{FF2B5EF4-FFF2-40B4-BE49-F238E27FC236}">
                <a16:creationId xmlns:a16="http://schemas.microsoft.com/office/drawing/2014/main" id="{EC3C96BE-8C85-4AC4-994F-132BF01958AE}"/>
              </a:ext>
            </a:extLst>
          </p:cNvPr>
          <p:cNvPicPr>
            <a:picLocks noChangeAspect="1" noChangeArrowheads="1"/>
          </p:cNvPicPr>
          <p:nvPr/>
        </p:nvPicPr>
        <p:blipFill>
          <a:blip r:embed="rId3" cstate="screen"/>
          <a:srcRect/>
          <a:stretch>
            <a:fillRect/>
          </a:stretch>
        </p:blipFill>
        <p:spPr bwMode="auto">
          <a:xfrm>
            <a:off x="7363669" y="4491350"/>
            <a:ext cx="124625" cy="123569"/>
          </a:xfrm>
          <a:prstGeom prst="rect">
            <a:avLst/>
          </a:prstGeom>
          <a:noFill/>
          <a:ln w="12700">
            <a:noFill/>
            <a:miter lim="800000"/>
            <a:headEnd type="none" w="lg" len="med"/>
            <a:tailEnd type="none" w="lg" len="med"/>
          </a:ln>
          <a:effectLst/>
        </p:spPr>
      </p:pic>
      <p:pic>
        <p:nvPicPr>
          <p:cNvPr id="745" name="Picture 24">
            <a:extLst>
              <a:ext uri="{FF2B5EF4-FFF2-40B4-BE49-F238E27FC236}">
                <a16:creationId xmlns:a16="http://schemas.microsoft.com/office/drawing/2014/main" id="{9EDC3AC5-F168-4C9C-A080-D9D8BE1FB933}"/>
              </a:ext>
            </a:extLst>
          </p:cNvPr>
          <p:cNvPicPr>
            <a:picLocks noChangeAspect="1" noChangeArrowheads="1"/>
          </p:cNvPicPr>
          <p:nvPr/>
        </p:nvPicPr>
        <p:blipFill>
          <a:blip r:embed="rId3" cstate="screen"/>
          <a:srcRect/>
          <a:stretch>
            <a:fillRect/>
          </a:stretch>
        </p:blipFill>
        <p:spPr bwMode="auto">
          <a:xfrm>
            <a:off x="6885625" y="4367781"/>
            <a:ext cx="124625" cy="123569"/>
          </a:xfrm>
          <a:prstGeom prst="rect">
            <a:avLst/>
          </a:prstGeom>
          <a:noFill/>
          <a:ln w="12700">
            <a:noFill/>
            <a:miter lim="800000"/>
            <a:headEnd type="none" w="lg" len="med"/>
            <a:tailEnd type="none" w="lg" len="med"/>
          </a:ln>
          <a:effectLst/>
        </p:spPr>
      </p:pic>
      <p:pic>
        <p:nvPicPr>
          <p:cNvPr id="746" name="Picture 24">
            <a:extLst>
              <a:ext uri="{FF2B5EF4-FFF2-40B4-BE49-F238E27FC236}">
                <a16:creationId xmlns:a16="http://schemas.microsoft.com/office/drawing/2014/main" id="{40E7056E-8FDF-4259-A520-5530D6A891E5}"/>
              </a:ext>
            </a:extLst>
          </p:cNvPr>
          <p:cNvPicPr>
            <a:picLocks noChangeAspect="1" noChangeArrowheads="1"/>
          </p:cNvPicPr>
          <p:nvPr/>
        </p:nvPicPr>
        <p:blipFill>
          <a:blip r:embed="rId3" cstate="screen"/>
          <a:srcRect/>
          <a:stretch>
            <a:fillRect/>
          </a:stretch>
        </p:blipFill>
        <p:spPr bwMode="auto">
          <a:xfrm>
            <a:off x="7301849" y="4007737"/>
            <a:ext cx="124625" cy="123569"/>
          </a:xfrm>
          <a:prstGeom prst="rect">
            <a:avLst/>
          </a:prstGeom>
          <a:noFill/>
          <a:ln w="12700">
            <a:noFill/>
            <a:miter lim="800000"/>
            <a:headEnd type="none" w="lg" len="med"/>
            <a:tailEnd type="none" w="lg" len="med"/>
          </a:ln>
          <a:effectLst/>
        </p:spPr>
      </p:pic>
      <p:pic>
        <p:nvPicPr>
          <p:cNvPr id="747" name="Picture 24">
            <a:extLst>
              <a:ext uri="{FF2B5EF4-FFF2-40B4-BE49-F238E27FC236}">
                <a16:creationId xmlns:a16="http://schemas.microsoft.com/office/drawing/2014/main" id="{03A5D954-F9B6-412C-B662-8BCFDA37EFA6}"/>
              </a:ext>
            </a:extLst>
          </p:cNvPr>
          <p:cNvPicPr>
            <a:picLocks noChangeAspect="1" noChangeArrowheads="1"/>
          </p:cNvPicPr>
          <p:nvPr/>
        </p:nvPicPr>
        <p:blipFill>
          <a:blip r:embed="rId3" cstate="screen"/>
          <a:srcRect/>
          <a:stretch>
            <a:fillRect/>
          </a:stretch>
        </p:blipFill>
        <p:spPr bwMode="auto">
          <a:xfrm>
            <a:off x="6868369" y="3845174"/>
            <a:ext cx="124625" cy="123569"/>
          </a:xfrm>
          <a:prstGeom prst="rect">
            <a:avLst/>
          </a:prstGeom>
          <a:noFill/>
          <a:ln w="12700">
            <a:noFill/>
            <a:miter lim="800000"/>
            <a:headEnd type="none" w="lg" len="med"/>
            <a:tailEnd type="none" w="lg" len="med"/>
          </a:ln>
          <a:effectLst/>
        </p:spPr>
      </p:pic>
      <p:pic>
        <p:nvPicPr>
          <p:cNvPr id="748" name="Picture 24">
            <a:extLst>
              <a:ext uri="{FF2B5EF4-FFF2-40B4-BE49-F238E27FC236}">
                <a16:creationId xmlns:a16="http://schemas.microsoft.com/office/drawing/2014/main" id="{D4F243F3-0AD9-46E0-BC4C-AF128DB850F9}"/>
              </a:ext>
            </a:extLst>
          </p:cNvPr>
          <p:cNvPicPr>
            <a:picLocks noChangeAspect="1" noChangeArrowheads="1"/>
          </p:cNvPicPr>
          <p:nvPr/>
        </p:nvPicPr>
        <p:blipFill>
          <a:blip r:embed="rId3" cstate="screen"/>
          <a:srcRect/>
          <a:stretch>
            <a:fillRect/>
          </a:stretch>
        </p:blipFill>
        <p:spPr bwMode="auto">
          <a:xfrm>
            <a:off x="7211269" y="5887334"/>
            <a:ext cx="124625" cy="123569"/>
          </a:xfrm>
          <a:prstGeom prst="rect">
            <a:avLst/>
          </a:prstGeom>
          <a:noFill/>
          <a:ln w="12700">
            <a:noFill/>
            <a:miter lim="800000"/>
            <a:headEnd type="none" w="lg" len="med"/>
            <a:tailEnd type="none" w="lg" len="med"/>
          </a:ln>
          <a:effectLst/>
        </p:spPr>
      </p:pic>
      <p:pic>
        <p:nvPicPr>
          <p:cNvPr id="749" name="Picture 24">
            <a:extLst>
              <a:ext uri="{FF2B5EF4-FFF2-40B4-BE49-F238E27FC236}">
                <a16:creationId xmlns:a16="http://schemas.microsoft.com/office/drawing/2014/main" id="{934DD4ED-BEB6-4F89-8CB8-CACE32B8D333}"/>
              </a:ext>
            </a:extLst>
          </p:cNvPr>
          <p:cNvPicPr>
            <a:picLocks noChangeAspect="1" noChangeArrowheads="1"/>
          </p:cNvPicPr>
          <p:nvPr/>
        </p:nvPicPr>
        <p:blipFill>
          <a:blip r:embed="rId3" cstate="screen"/>
          <a:srcRect/>
          <a:stretch>
            <a:fillRect/>
          </a:stretch>
        </p:blipFill>
        <p:spPr bwMode="auto">
          <a:xfrm>
            <a:off x="6563569" y="5539862"/>
            <a:ext cx="124625" cy="123569"/>
          </a:xfrm>
          <a:prstGeom prst="rect">
            <a:avLst/>
          </a:prstGeom>
          <a:noFill/>
          <a:ln w="12700">
            <a:noFill/>
            <a:miter lim="800000"/>
            <a:headEnd type="none" w="lg" len="med"/>
            <a:tailEnd type="none" w="lg" len="med"/>
          </a:ln>
          <a:effectLst/>
        </p:spPr>
      </p:pic>
      <p:pic>
        <p:nvPicPr>
          <p:cNvPr id="750" name="Picture 24">
            <a:extLst>
              <a:ext uri="{FF2B5EF4-FFF2-40B4-BE49-F238E27FC236}">
                <a16:creationId xmlns:a16="http://schemas.microsoft.com/office/drawing/2014/main" id="{D7C77B12-8B46-445E-9FE7-AF66E46D590C}"/>
              </a:ext>
            </a:extLst>
          </p:cNvPr>
          <p:cNvPicPr>
            <a:picLocks noChangeAspect="1" noChangeArrowheads="1"/>
          </p:cNvPicPr>
          <p:nvPr/>
        </p:nvPicPr>
        <p:blipFill>
          <a:blip r:embed="rId3" cstate="screen"/>
          <a:srcRect/>
          <a:stretch>
            <a:fillRect/>
          </a:stretch>
        </p:blipFill>
        <p:spPr bwMode="auto">
          <a:xfrm>
            <a:off x="7301849" y="4829037"/>
            <a:ext cx="124625" cy="123569"/>
          </a:xfrm>
          <a:prstGeom prst="rect">
            <a:avLst/>
          </a:prstGeom>
          <a:noFill/>
          <a:ln w="12700">
            <a:noFill/>
            <a:miter lim="800000"/>
            <a:headEnd type="none" w="lg" len="med"/>
            <a:tailEnd type="none" w="lg" len="med"/>
          </a:ln>
          <a:effectLst/>
        </p:spPr>
      </p:pic>
      <p:pic>
        <p:nvPicPr>
          <p:cNvPr id="751" name="Picture 24">
            <a:extLst>
              <a:ext uri="{FF2B5EF4-FFF2-40B4-BE49-F238E27FC236}">
                <a16:creationId xmlns:a16="http://schemas.microsoft.com/office/drawing/2014/main" id="{8419F25B-3ABF-4FBE-901A-B8C41CE4F8B4}"/>
              </a:ext>
            </a:extLst>
          </p:cNvPr>
          <p:cNvPicPr>
            <a:picLocks noChangeAspect="1" noChangeArrowheads="1"/>
          </p:cNvPicPr>
          <p:nvPr/>
        </p:nvPicPr>
        <p:blipFill>
          <a:blip r:embed="rId3" cstate="screen"/>
          <a:srcRect/>
          <a:stretch>
            <a:fillRect/>
          </a:stretch>
        </p:blipFill>
        <p:spPr bwMode="auto">
          <a:xfrm>
            <a:off x="6368497" y="3845174"/>
            <a:ext cx="124625" cy="123569"/>
          </a:xfrm>
          <a:prstGeom prst="rect">
            <a:avLst/>
          </a:prstGeom>
          <a:noFill/>
          <a:ln w="12700">
            <a:noFill/>
            <a:miter lim="800000"/>
            <a:headEnd type="none" w="lg" len="med"/>
            <a:tailEnd type="none" w="lg" len="med"/>
          </a:ln>
          <a:effectLst/>
        </p:spPr>
      </p:pic>
      <p:pic>
        <p:nvPicPr>
          <p:cNvPr id="752" name="Picture 24">
            <a:extLst>
              <a:ext uri="{FF2B5EF4-FFF2-40B4-BE49-F238E27FC236}">
                <a16:creationId xmlns:a16="http://schemas.microsoft.com/office/drawing/2014/main" id="{58B9C25F-E350-402D-8FF4-B1CDF46AC83A}"/>
              </a:ext>
            </a:extLst>
          </p:cNvPr>
          <p:cNvPicPr>
            <a:picLocks noChangeAspect="1" noChangeArrowheads="1"/>
          </p:cNvPicPr>
          <p:nvPr/>
        </p:nvPicPr>
        <p:blipFill>
          <a:blip r:embed="rId3" cstate="screen"/>
          <a:srcRect/>
          <a:stretch>
            <a:fillRect/>
          </a:stretch>
        </p:blipFill>
        <p:spPr bwMode="auto">
          <a:xfrm>
            <a:off x="6931308" y="2528815"/>
            <a:ext cx="124625" cy="123569"/>
          </a:xfrm>
          <a:prstGeom prst="rect">
            <a:avLst/>
          </a:prstGeom>
          <a:noFill/>
          <a:ln w="12700">
            <a:noFill/>
            <a:miter lim="800000"/>
            <a:headEnd type="none" w="lg" len="med"/>
            <a:tailEnd type="none" w="lg" len="med"/>
          </a:ln>
          <a:effectLst/>
        </p:spPr>
      </p:pic>
      <p:pic>
        <p:nvPicPr>
          <p:cNvPr id="753" name="Picture 24">
            <a:extLst>
              <a:ext uri="{FF2B5EF4-FFF2-40B4-BE49-F238E27FC236}">
                <a16:creationId xmlns:a16="http://schemas.microsoft.com/office/drawing/2014/main" id="{BC50834C-FED3-4C8C-AF35-17F4D048C3D4}"/>
              </a:ext>
            </a:extLst>
          </p:cNvPr>
          <p:cNvPicPr>
            <a:picLocks noChangeAspect="1" noChangeArrowheads="1"/>
          </p:cNvPicPr>
          <p:nvPr/>
        </p:nvPicPr>
        <p:blipFill>
          <a:blip r:embed="rId3" cstate="screen"/>
          <a:srcRect/>
          <a:stretch>
            <a:fillRect/>
          </a:stretch>
        </p:blipFill>
        <p:spPr bwMode="auto">
          <a:xfrm>
            <a:off x="7377194" y="3178222"/>
            <a:ext cx="124625" cy="123569"/>
          </a:xfrm>
          <a:prstGeom prst="rect">
            <a:avLst/>
          </a:prstGeom>
          <a:noFill/>
          <a:ln w="12700">
            <a:noFill/>
            <a:miter lim="800000"/>
            <a:headEnd type="none" w="lg" len="med"/>
            <a:tailEnd type="none" w="lg" len="med"/>
          </a:ln>
          <a:effectLst/>
        </p:spPr>
      </p:pic>
      <p:pic>
        <p:nvPicPr>
          <p:cNvPr id="754" name="Picture 24">
            <a:extLst>
              <a:ext uri="{FF2B5EF4-FFF2-40B4-BE49-F238E27FC236}">
                <a16:creationId xmlns:a16="http://schemas.microsoft.com/office/drawing/2014/main" id="{D42084D5-A045-47DF-9F60-830B7DFD2D0C}"/>
              </a:ext>
            </a:extLst>
          </p:cNvPr>
          <p:cNvPicPr>
            <a:picLocks noChangeAspect="1" noChangeArrowheads="1"/>
          </p:cNvPicPr>
          <p:nvPr/>
        </p:nvPicPr>
        <p:blipFill>
          <a:blip r:embed="rId3" cstate="screen"/>
          <a:srcRect/>
          <a:stretch>
            <a:fillRect/>
          </a:stretch>
        </p:blipFill>
        <p:spPr bwMode="auto">
          <a:xfrm>
            <a:off x="7064260" y="2720956"/>
            <a:ext cx="124625" cy="123569"/>
          </a:xfrm>
          <a:prstGeom prst="rect">
            <a:avLst/>
          </a:prstGeom>
          <a:noFill/>
          <a:ln w="12700">
            <a:noFill/>
            <a:miter lim="800000"/>
            <a:headEnd type="none" w="lg" len="med"/>
            <a:tailEnd type="none" w="lg" len="med"/>
          </a:ln>
          <a:effectLst/>
        </p:spPr>
      </p:pic>
      <p:pic>
        <p:nvPicPr>
          <p:cNvPr id="755" name="Picture 24">
            <a:extLst>
              <a:ext uri="{FF2B5EF4-FFF2-40B4-BE49-F238E27FC236}">
                <a16:creationId xmlns:a16="http://schemas.microsoft.com/office/drawing/2014/main" id="{DA184EEB-6EB1-40A9-B7CB-822128BFF698}"/>
              </a:ext>
            </a:extLst>
          </p:cNvPr>
          <p:cNvPicPr>
            <a:picLocks noChangeAspect="1" noChangeArrowheads="1"/>
          </p:cNvPicPr>
          <p:nvPr/>
        </p:nvPicPr>
        <p:blipFill>
          <a:blip r:embed="rId3" cstate="screen"/>
          <a:srcRect/>
          <a:stretch>
            <a:fillRect/>
          </a:stretch>
        </p:blipFill>
        <p:spPr bwMode="auto">
          <a:xfrm>
            <a:off x="7134707" y="2299640"/>
            <a:ext cx="124625" cy="123569"/>
          </a:xfrm>
          <a:prstGeom prst="rect">
            <a:avLst/>
          </a:prstGeom>
          <a:noFill/>
          <a:ln w="12700">
            <a:noFill/>
            <a:miter lim="800000"/>
            <a:headEnd type="none" w="lg" len="med"/>
            <a:tailEnd type="none" w="lg" len="med"/>
          </a:ln>
          <a:effectLst/>
        </p:spPr>
      </p:pic>
      <p:pic>
        <p:nvPicPr>
          <p:cNvPr id="756" name="Picture 24">
            <a:extLst>
              <a:ext uri="{FF2B5EF4-FFF2-40B4-BE49-F238E27FC236}">
                <a16:creationId xmlns:a16="http://schemas.microsoft.com/office/drawing/2014/main" id="{B2B70757-A137-4AD5-9F01-AADF535CFBE7}"/>
              </a:ext>
            </a:extLst>
          </p:cNvPr>
          <p:cNvPicPr>
            <a:picLocks noChangeAspect="1" noChangeArrowheads="1"/>
          </p:cNvPicPr>
          <p:nvPr/>
        </p:nvPicPr>
        <p:blipFill>
          <a:blip r:embed="rId3" cstate="screen"/>
          <a:srcRect/>
          <a:stretch>
            <a:fillRect/>
          </a:stretch>
        </p:blipFill>
        <p:spPr bwMode="auto">
          <a:xfrm>
            <a:off x="7287106" y="2873422"/>
            <a:ext cx="124625" cy="123569"/>
          </a:xfrm>
          <a:prstGeom prst="rect">
            <a:avLst/>
          </a:prstGeom>
          <a:noFill/>
          <a:ln w="12700">
            <a:noFill/>
            <a:miter lim="800000"/>
            <a:headEnd type="none" w="lg" len="med"/>
            <a:tailEnd type="none" w="lg" len="med"/>
          </a:ln>
          <a:effectLst/>
        </p:spPr>
      </p:pic>
      <p:pic>
        <p:nvPicPr>
          <p:cNvPr id="757" name="Picture 24">
            <a:extLst>
              <a:ext uri="{FF2B5EF4-FFF2-40B4-BE49-F238E27FC236}">
                <a16:creationId xmlns:a16="http://schemas.microsoft.com/office/drawing/2014/main" id="{4E3FE0E3-250F-4F0E-B741-1AFF915FC94B}"/>
              </a:ext>
            </a:extLst>
          </p:cNvPr>
          <p:cNvPicPr>
            <a:picLocks noChangeAspect="1" noChangeArrowheads="1"/>
          </p:cNvPicPr>
          <p:nvPr/>
        </p:nvPicPr>
        <p:blipFill>
          <a:blip r:embed="rId3" cstate="screen"/>
          <a:srcRect/>
          <a:stretch>
            <a:fillRect/>
          </a:stretch>
        </p:blipFill>
        <p:spPr bwMode="auto">
          <a:xfrm>
            <a:off x="7134707" y="3348152"/>
            <a:ext cx="124625" cy="123569"/>
          </a:xfrm>
          <a:prstGeom prst="rect">
            <a:avLst/>
          </a:prstGeom>
          <a:noFill/>
          <a:ln w="12700">
            <a:noFill/>
            <a:miter lim="800000"/>
            <a:headEnd type="none" w="lg" len="med"/>
            <a:tailEnd type="none" w="lg" len="med"/>
          </a:ln>
          <a:effectLst/>
        </p:spPr>
      </p:pic>
      <p:pic>
        <p:nvPicPr>
          <p:cNvPr id="758" name="Picture 24">
            <a:extLst>
              <a:ext uri="{FF2B5EF4-FFF2-40B4-BE49-F238E27FC236}">
                <a16:creationId xmlns:a16="http://schemas.microsoft.com/office/drawing/2014/main" id="{7D413647-48C8-423F-A688-68C39C01DE88}"/>
              </a:ext>
            </a:extLst>
          </p:cNvPr>
          <p:cNvPicPr>
            <a:picLocks noChangeAspect="1" noChangeArrowheads="1"/>
          </p:cNvPicPr>
          <p:nvPr/>
        </p:nvPicPr>
        <p:blipFill>
          <a:blip r:embed="rId3" cstate="screen"/>
          <a:srcRect/>
          <a:stretch>
            <a:fillRect/>
          </a:stretch>
        </p:blipFill>
        <p:spPr bwMode="auto">
          <a:xfrm>
            <a:off x="9173494" y="5308148"/>
            <a:ext cx="124625" cy="123569"/>
          </a:xfrm>
          <a:prstGeom prst="rect">
            <a:avLst/>
          </a:prstGeom>
          <a:noFill/>
          <a:ln w="12700">
            <a:noFill/>
            <a:miter lim="800000"/>
            <a:headEnd type="none" w="lg" len="med"/>
            <a:tailEnd type="none" w="lg" len="med"/>
          </a:ln>
          <a:effectLst/>
        </p:spPr>
      </p:pic>
      <p:pic>
        <p:nvPicPr>
          <p:cNvPr id="759" name="Picture 24">
            <a:extLst>
              <a:ext uri="{FF2B5EF4-FFF2-40B4-BE49-F238E27FC236}">
                <a16:creationId xmlns:a16="http://schemas.microsoft.com/office/drawing/2014/main" id="{9A6046C7-8547-47BF-AA56-3850211A9675}"/>
              </a:ext>
            </a:extLst>
          </p:cNvPr>
          <p:cNvPicPr>
            <a:picLocks noChangeAspect="1" noChangeArrowheads="1"/>
          </p:cNvPicPr>
          <p:nvPr/>
        </p:nvPicPr>
        <p:blipFill>
          <a:blip r:embed="rId3" cstate="screen"/>
          <a:srcRect/>
          <a:stretch>
            <a:fillRect/>
          </a:stretch>
        </p:blipFill>
        <p:spPr bwMode="auto">
          <a:xfrm>
            <a:off x="8860560" y="4850882"/>
            <a:ext cx="124625" cy="123569"/>
          </a:xfrm>
          <a:prstGeom prst="rect">
            <a:avLst/>
          </a:prstGeom>
          <a:noFill/>
          <a:ln w="12700">
            <a:noFill/>
            <a:miter lim="800000"/>
            <a:headEnd type="none" w="lg" len="med"/>
            <a:tailEnd type="none" w="lg" len="med"/>
          </a:ln>
          <a:effectLst/>
        </p:spPr>
      </p:pic>
      <p:pic>
        <p:nvPicPr>
          <p:cNvPr id="760" name="Picture 24">
            <a:extLst>
              <a:ext uri="{FF2B5EF4-FFF2-40B4-BE49-F238E27FC236}">
                <a16:creationId xmlns:a16="http://schemas.microsoft.com/office/drawing/2014/main" id="{8CAFA620-B844-43E7-9665-DCD85C35170F}"/>
              </a:ext>
            </a:extLst>
          </p:cNvPr>
          <p:cNvPicPr>
            <a:picLocks noChangeAspect="1" noChangeArrowheads="1"/>
          </p:cNvPicPr>
          <p:nvPr/>
        </p:nvPicPr>
        <p:blipFill>
          <a:blip r:embed="rId3" cstate="screen"/>
          <a:srcRect/>
          <a:stretch>
            <a:fillRect/>
          </a:stretch>
        </p:blipFill>
        <p:spPr bwMode="auto">
          <a:xfrm>
            <a:off x="9036679" y="5818812"/>
            <a:ext cx="124625" cy="123569"/>
          </a:xfrm>
          <a:prstGeom prst="rect">
            <a:avLst/>
          </a:prstGeom>
          <a:noFill/>
          <a:ln w="12700">
            <a:noFill/>
            <a:miter lim="800000"/>
            <a:headEnd type="none" w="lg" len="med"/>
            <a:tailEnd type="none" w="lg" len="med"/>
          </a:ln>
          <a:effectLst/>
        </p:spPr>
      </p:pic>
      <p:pic>
        <p:nvPicPr>
          <p:cNvPr id="761" name="Picture 24">
            <a:extLst>
              <a:ext uri="{FF2B5EF4-FFF2-40B4-BE49-F238E27FC236}">
                <a16:creationId xmlns:a16="http://schemas.microsoft.com/office/drawing/2014/main" id="{9CC7C51E-CA8F-4346-9B71-D8F3DF8DF86D}"/>
              </a:ext>
            </a:extLst>
          </p:cNvPr>
          <p:cNvPicPr>
            <a:picLocks noChangeAspect="1" noChangeArrowheads="1"/>
          </p:cNvPicPr>
          <p:nvPr/>
        </p:nvPicPr>
        <p:blipFill>
          <a:blip r:embed="rId3" cstate="screen"/>
          <a:srcRect/>
          <a:stretch>
            <a:fillRect/>
          </a:stretch>
        </p:blipFill>
        <p:spPr bwMode="auto">
          <a:xfrm>
            <a:off x="8931007" y="4429566"/>
            <a:ext cx="124625" cy="123569"/>
          </a:xfrm>
          <a:prstGeom prst="rect">
            <a:avLst/>
          </a:prstGeom>
          <a:noFill/>
          <a:ln w="12700">
            <a:noFill/>
            <a:miter lim="800000"/>
            <a:headEnd type="none" w="lg" len="med"/>
            <a:tailEnd type="none" w="lg" len="med"/>
          </a:ln>
          <a:effectLst/>
        </p:spPr>
      </p:pic>
      <p:pic>
        <p:nvPicPr>
          <p:cNvPr id="762" name="Picture 24">
            <a:extLst>
              <a:ext uri="{FF2B5EF4-FFF2-40B4-BE49-F238E27FC236}">
                <a16:creationId xmlns:a16="http://schemas.microsoft.com/office/drawing/2014/main" id="{511E3CA2-629A-4EE4-958E-82AF4E2EBE76}"/>
              </a:ext>
            </a:extLst>
          </p:cNvPr>
          <p:cNvPicPr>
            <a:picLocks noChangeAspect="1" noChangeArrowheads="1"/>
          </p:cNvPicPr>
          <p:nvPr/>
        </p:nvPicPr>
        <p:blipFill>
          <a:blip r:embed="rId3" cstate="screen"/>
          <a:srcRect/>
          <a:stretch>
            <a:fillRect/>
          </a:stretch>
        </p:blipFill>
        <p:spPr bwMode="auto">
          <a:xfrm>
            <a:off x="9731107" y="3478590"/>
            <a:ext cx="124625" cy="123569"/>
          </a:xfrm>
          <a:prstGeom prst="rect">
            <a:avLst/>
          </a:prstGeom>
          <a:noFill/>
          <a:ln w="12700">
            <a:noFill/>
            <a:miter lim="800000"/>
            <a:headEnd type="none" w="lg" len="med"/>
            <a:tailEnd type="none" w="lg" len="med"/>
          </a:ln>
          <a:effectLst/>
        </p:spPr>
      </p:pic>
      <p:pic>
        <p:nvPicPr>
          <p:cNvPr id="763" name="Picture 24">
            <a:extLst>
              <a:ext uri="{FF2B5EF4-FFF2-40B4-BE49-F238E27FC236}">
                <a16:creationId xmlns:a16="http://schemas.microsoft.com/office/drawing/2014/main" id="{6CE437C9-72CB-465A-8135-8FFD1D7D360E}"/>
              </a:ext>
            </a:extLst>
          </p:cNvPr>
          <p:cNvPicPr>
            <a:picLocks noChangeAspect="1" noChangeArrowheads="1"/>
          </p:cNvPicPr>
          <p:nvPr/>
        </p:nvPicPr>
        <p:blipFill>
          <a:blip r:embed="rId3" cstate="screen"/>
          <a:srcRect/>
          <a:stretch>
            <a:fillRect/>
          </a:stretch>
        </p:blipFill>
        <p:spPr bwMode="auto">
          <a:xfrm>
            <a:off x="9217519" y="3521262"/>
            <a:ext cx="124625" cy="123569"/>
          </a:xfrm>
          <a:prstGeom prst="rect">
            <a:avLst/>
          </a:prstGeom>
          <a:noFill/>
          <a:ln w="12700">
            <a:noFill/>
            <a:miter lim="800000"/>
            <a:headEnd type="none" w="lg" len="med"/>
            <a:tailEnd type="none" w="lg" len="med"/>
          </a:ln>
          <a:effectLst/>
        </p:spPr>
      </p:pic>
      <p:pic>
        <p:nvPicPr>
          <p:cNvPr id="764" name="Picture 24">
            <a:extLst>
              <a:ext uri="{FF2B5EF4-FFF2-40B4-BE49-F238E27FC236}">
                <a16:creationId xmlns:a16="http://schemas.microsoft.com/office/drawing/2014/main" id="{F687D75F-D355-48D4-9FD7-D397EB06ED7B}"/>
              </a:ext>
            </a:extLst>
          </p:cNvPr>
          <p:cNvPicPr>
            <a:picLocks noChangeAspect="1" noChangeArrowheads="1"/>
          </p:cNvPicPr>
          <p:nvPr/>
        </p:nvPicPr>
        <p:blipFill>
          <a:blip r:embed="rId3" cstate="screen"/>
          <a:srcRect/>
          <a:stretch>
            <a:fillRect/>
          </a:stretch>
        </p:blipFill>
        <p:spPr bwMode="auto">
          <a:xfrm>
            <a:off x="9883507" y="2680014"/>
            <a:ext cx="124625" cy="123569"/>
          </a:xfrm>
          <a:prstGeom prst="rect">
            <a:avLst/>
          </a:prstGeom>
          <a:noFill/>
          <a:ln w="12700">
            <a:noFill/>
            <a:miter lim="800000"/>
            <a:headEnd type="none" w="lg" len="med"/>
            <a:tailEnd type="none" w="lg" len="med"/>
          </a:ln>
          <a:effectLst/>
        </p:spPr>
      </p:pic>
      <p:pic>
        <p:nvPicPr>
          <p:cNvPr id="765" name="Picture 24">
            <a:extLst>
              <a:ext uri="{FF2B5EF4-FFF2-40B4-BE49-F238E27FC236}">
                <a16:creationId xmlns:a16="http://schemas.microsoft.com/office/drawing/2014/main" id="{FBBC09FB-6EBD-41C1-909D-1A78D0F9F000}"/>
              </a:ext>
            </a:extLst>
          </p:cNvPr>
          <p:cNvPicPr>
            <a:picLocks noChangeAspect="1" noChangeArrowheads="1"/>
          </p:cNvPicPr>
          <p:nvPr/>
        </p:nvPicPr>
        <p:blipFill>
          <a:blip r:embed="rId3" cstate="screen"/>
          <a:srcRect/>
          <a:stretch>
            <a:fillRect/>
          </a:stretch>
        </p:blipFill>
        <p:spPr bwMode="auto">
          <a:xfrm>
            <a:off x="9235807" y="2832414"/>
            <a:ext cx="124625" cy="123569"/>
          </a:xfrm>
          <a:prstGeom prst="rect">
            <a:avLst/>
          </a:prstGeom>
          <a:noFill/>
          <a:ln w="12700">
            <a:noFill/>
            <a:miter lim="800000"/>
            <a:headEnd type="none" w="lg" len="med"/>
            <a:tailEnd type="none" w="lg" len="med"/>
          </a:ln>
          <a:effectLst/>
        </p:spPr>
      </p:pic>
      <p:pic>
        <p:nvPicPr>
          <p:cNvPr id="766" name="Picture 24">
            <a:extLst>
              <a:ext uri="{FF2B5EF4-FFF2-40B4-BE49-F238E27FC236}">
                <a16:creationId xmlns:a16="http://schemas.microsoft.com/office/drawing/2014/main" id="{18A7B76A-3077-47B5-A3D0-FA2278673792}"/>
              </a:ext>
            </a:extLst>
          </p:cNvPr>
          <p:cNvPicPr>
            <a:picLocks noChangeAspect="1" noChangeArrowheads="1"/>
          </p:cNvPicPr>
          <p:nvPr/>
        </p:nvPicPr>
        <p:blipFill>
          <a:blip r:embed="rId3" cstate="screen"/>
          <a:srcRect/>
          <a:stretch>
            <a:fillRect/>
          </a:stretch>
        </p:blipFill>
        <p:spPr bwMode="auto">
          <a:xfrm>
            <a:off x="9578707" y="5228142"/>
            <a:ext cx="124625" cy="123569"/>
          </a:xfrm>
          <a:prstGeom prst="rect">
            <a:avLst/>
          </a:prstGeom>
          <a:noFill/>
          <a:ln w="12700">
            <a:noFill/>
            <a:miter lim="800000"/>
            <a:headEnd type="none" w="lg" len="med"/>
            <a:tailEnd type="none" w="lg" len="med"/>
          </a:ln>
          <a:effectLst/>
        </p:spPr>
      </p:pic>
      <p:pic>
        <p:nvPicPr>
          <p:cNvPr id="767" name="Picture 24">
            <a:extLst>
              <a:ext uri="{FF2B5EF4-FFF2-40B4-BE49-F238E27FC236}">
                <a16:creationId xmlns:a16="http://schemas.microsoft.com/office/drawing/2014/main" id="{563E61D0-BB02-41FF-AB8B-5E009CDF624C}"/>
              </a:ext>
            </a:extLst>
          </p:cNvPr>
          <p:cNvPicPr>
            <a:picLocks noChangeAspect="1" noChangeArrowheads="1"/>
          </p:cNvPicPr>
          <p:nvPr/>
        </p:nvPicPr>
        <p:blipFill>
          <a:blip r:embed="rId3" cstate="screen"/>
          <a:srcRect/>
          <a:stretch>
            <a:fillRect/>
          </a:stretch>
        </p:blipFill>
        <p:spPr bwMode="auto">
          <a:xfrm>
            <a:off x="9083406" y="5003348"/>
            <a:ext cx="124625" cy="123569"/>
          </a:xfrm>
          <a:prstGeom prst="rect">
            <a:avLst/>
          </a:prstGeom>
          <a:noFill/>
          <a:ln w="12700">
            <a:noFill/>
            <a:miter lim="800000"/>
            <a:headEnd type="none" w="lg" len="med"/>
            <a:tailEnd type="none" w="lg" len="med"/>
          </a:ln>
          <a:effectLst/>
        </p:spPr>
      </p:pic>
      <p:pic>
        <p:nvPicPr>
          <p:cNvPr id="768" name="Picture 24">
            <a:extLst>
              <a:ext uri="{FF2B5EF4-FFF2-40B4-BE49-F238E27FC236}">
                <a16:creationId xmlns:a16="http://schemas.microsoft.com/office/drawing/2014/main" id="{A8CCB8B8-EE1C-495F-A82D-D13F56B7A8D5}"/>
              </a:ext>
            </a:extLst>
          </p:cNvPr>
          <p:cNvPicPr>
            <a:picLocks noChangeAspect="1" noChangeArrowheads="1"/>
          </p:cNvPicPr>
          <p:nvPr/>
        </p:nvPicPr>
        <p:blipFill>
          <a:blip r:embed="rId3" cstate="screen"/>
          <a:srcRect/>
          <a:stretch>
            <a:fillRect/>
          </a:stretch>
        </p:blipFill>
        <p:spPr bwMode="auto">
          <a:xfrm>
            <a:off x="9731107" y="4429566"/>
            <a:ext cx="124625" cy="123569"/>
          </a:xfrm>
          <a:prstGeom prst="rect">
            <a:avLst/>
          </a:prstGeom>
          <a:noFill/>
          <a:ln w="12700">
            <a:noFill/>
            <a:miter lim="800000"/>
            <a:headEnd type="none" w="lg" len="med"/>
            <a:tailEnd type="none" w="lg" len="med"/>
          </a:ln>
          <a:effectLst/>
        </p:spPr>
      </p:pic>
      <p:pic>
        <p:nvPicPr>
          <p:cNvPr id="769" name="Picture 24">
            <a:extLst>
              <a:ext uri="{FF2B5EF4-FFF2-40B4-BE49-F238E27FC236}">
                <a16:creationId xmlns:a16="http://schemas.microsoft.com/office/drawing/2014/main" id="{963E37AD-0B26-4485-A0DA-FF3A8CA5A1B8}"/>
              </a:ext>
            </a:extLst>
          </p:cNvPr>
          <p:cNvPicPr>
            <a:picLocks noChangeAspect="1" noChangeArrowheads="1"/>
          </p:cNvPicPr>
          <p:nvPr/>
        </p:nvPicPr>
        <p:blipFill>
          <a:blip r:embed="rId3" cstate="screen"/>
          <a:srcRect/>
          <a:stretch>
            <a:fillRect/>
          </a:stretch>
        </p:blipFill>
        <p:spPr bwMode="auto">
          <a:xfrm>
            <a:off x="9253063" y="4305997"/>
            <a:ext cx="124625" cy="123569"/>
          </a:xfrm>
          <a:prstGeom prst="rect">
            <a:avLst/>
          </a:prstGeom>
          <a:noFill/>
          <a:ln w="12700">
            <a:noFill/>
            <a:miter lim="800000"/>
            <a:headEnd type="none" w="lg" len="med"/>
            <a:tailEnd type="none" w="lg" len="med"/>
          </a:ln>
          <a:effectLst/>
        </p:spPr>
      </p:pic>
      <p:pic>
        <p:nvPicPr>
          <p:cNvPr id="770" name="Picture 24">
            <a:extLst>
              <a:ext uri="{FF2B5EF4-FFF2-40B4-BE49-F238E27FC236}">
                <a16:creationId xmlns:a16="http://schemas.microsoft.com/office/drawing/2014/main" id="{CE723A8E-6D33-407C-9D20-11C7F6A9A0F2}"/>
              </a:ext>
            </a:extLst>
          </p:cNvPr>
          <p:cNvPicPr>
            <a:picLocks noChangeAspect="1" noChangeArrowheads="1"/>
          </p:cNvPicPr>
          <p:nvPr/>
        </p:nvPicPr>
        <p:blipFill>
          <a:blip r:embed="rId3" cstate="screen"/>
          <a:srcRect/>
          <a:stretch>
            <a:fillRect/>
          </a:stretch>
        </p:blipFill>
        <p:spPr bwMode="auto">
          <a:xfrm>
            <a:off x="9669287" y="3945953"/>
            <a:ext cx="124625" cy="123569"/>
          </a:xfrm>
          <a:prstGeom prst="rect">
            <a:avLst/>
          </a:prstGeom>
          <a:noFill/>
          <a:ln w="12700">
            <a:noFill/>
            <a:miter lim="800000"/>
            <a:headEnd type="none" w="lg" len="med"/>
            <a:tailEnd type="none" w="lg" len="med"/>
          </a:ln>
          <a:effectLst/>
        </p:spPr>
      </p:pic>
      <p:pic>
        <p:nvPicPr>
          <p:cNvPr id="771" name="Picture 24">
            <a:extLst>
              <a:ext uri="{FF2B5EF4-FFF2-40B4-BE49-F238E27FC236}">
                <a16:creationId xmlns:a16="http://schemas.microsoft.com/office/drawing/2014/main" id="{DD286FA4-F0E7-4BF0-BA8B-74E8F8BBB285}"/>
              </a:ext>
            </a:extLst>
          </p:cNvPr>
          <p:cNvPicPr>
            <a:picLocks noChangeAspect="1" noChangeArrowheads="1"/>
          </p:cNvPicPr>
          <p:nvPr/>
        </p:nvPicPr>
        <p:blipFill>
          <a:blip r:embed="rId3" cstate="screen"/>
          <a:srcRect/>
          <a:stretch>
            <a:fillRect/>
          </a:stretch>
        </p:blipFill>
        <p:spPr bwMode="auto">
          <a:xfrm>
            <a:off x="9235807" y="3783390"/>
            <a:ext cx="124625" cy="123569"/>
          </a:xfrm>
          <a:prstGeom prst="rect">
            <a:avLst/>
          </a:prstGeom>
          <a:noFill/>
          <a:ln w="12700">
            <a:noFill/>
            <a:miter lim="800000"/>
            <a:headEnd type="none" w="lg" len="med"/>
            <a:tailEnd type="none" w="lg" len="med"/>
          </a:ln>
          <a:effectLst/>
        </p:spPr>
      </p:pic>
      <p:pic>
        <p:nvPicPr>
          <p:cNvPr id="772" name="Picture 24">
            <a:extLst>
              <a:ext uri="{FF2B5EF4-FFF2-40B4-BE49-F238E27FC236}">
                <a16:creationId xmlns:a16="http://schemas.microsoft.com/office/drawing/2014/main" id="{2A7929BF-C145-4E58-B60D-475E903AEFD4}"/>
              </a:ext>
            </a:extLst>
          </p:cNvPr>
          <p:cNvPicPr>
            <a:picLocks noChangeAspect="1" noChangeArrowheads="1"/>
          </p:cNvPicPr>
          <p:nvPr/>
        </p:nvPicPr>
        <p:blipFill>
          <a:blip r:embed="rId3" cstate="screen"/>
          <a:srcRect/>
          <a:stretch>
            <a:fillRect/>
          </a:stretch>
        </p:blipFill>
        <p:spPr bwMode="auto">
          <a:xfrm>
            <a:off x="9578707" y="5825550"/>
            <a:ext cx="124625" cy="123569"/>
          </a:xfrm>
          <a:prstGeom prst="rect">
            <a:avLst/>
          </a:prstGeom>
          <a:noFill/>
          <a:ln w="12700">
            <a:noFill/>
            <a:miter lim="800000"/>
            <a:headEnd type="none" w="lg" len="med"/>
            <a:tailEnd type="none" w="lg" len="med"/>
          </a:ln>
          <a:effectLst/>
        </p:spPr>
      </p:pic>
      <p:pic>
        <p:nvPicPr>
          <p:cNvPr id="773" name="Picture 24">
            <a:extLst>
              <a:ext uri="{FF2B5EF4-FFF2-40B4-BE49-F238E27FC236}">
                <a16:creationId xmlns:a16="http://schemas.microsoft.com/office/drawing/2014/main" id="{ECF3B163-4078-4E29-9244-B113B1614D77}"/>
              </a:ext>
            </a:extLst>
          </p:cNvPr>
          <p:cNvPicPr>
            <a:picLocks noChangeAspect="1" noChangeArrowheads="1"/>
          </p:cNvPicPr>
          <p:nvPr/>
        </p:nvPicPr>
        <p:blipFill>
          <a:blip r:embed="rId3" cstate="screen"/>
          <a:srcRect/>
          <a:stretch>
            <a:fillRect/>
          </a:stretch>
        </p:blipFill>
        <p:spPr bwMode="auto">
          <a:xfrm>
            <a:off x="8931007" y="5478078"/>
            <a:ext cx="124625" cy="123569"/>
          </a:xfrm>
          <a:prstGeom prst="rect">
            <a:avLst/>
          </a:prstGeom>
          <a:noFill/>
          <a:ln w="12700">
            <a:noFill/>
            <a:miter lim="800000"/>
            <a:headEnd type="none" w="lg" len="med"/>
            <a:tailEnd type="none" w="lg" len="med"/>
          </a:ln>
          <a:effectLst/>
        </p:spPr>
      </p:pic>
      <p:pic>
        <p:nvPicPr>
          <p:cNvPr id="774" name="Picture 24">
            <a:extLst>
              <a:ext uri="{FF2B5EF4-FFF2-40B4-BE49-F238E27FC236}">
                <a16:creationId xmlns:a16="http://schemas.microsoft.com/office/drawing/2014/main" id="{4F589750-AFE0-4CDA-B7DB-33D0D2737062}"/>
              </a:ext>
            </a:extLst>
          </p:cNvPr>
          <p:cNvPicPr>
            <a:picLocks noChangeAspect="1" noChangeArrowheads="1"/>
          </p:cNvPicPr>
          <p:nvPr/>
        </p:nvPicPr>
        <p:blipFill>
          <a:blip r:embed="rId3" cstate="screen"/>
          <a:srcRect/>
          <a:stretch>
            <a:fillRect/>
          </a:stretch>
        </p:blipFill>
        <p:spPr bwMode="auto">
          <a:xfrm>
            <a:off x="9394813" y="6340803"/>
            <a:ext cx="124625" cy="123569"/>
          </a:xfrm>
          <a:prstGeom prst="rect">
            <a:avLst/>
          </a:prstGeom>
          <a:noFill/>
          <a:ln w="12700">
            <a:noFill/>
            <a:miter lim="800000"/>
            <a:headEnd type="none" w="lg" len="med"/>
            <a:tailEnd type="none" w="lg" len="med"/>
          </a:ln>
          <a:effectLst/>
        </p:spPr>
      </p:pic>
      <p:pic>
        <p:nvPicPr>
          <p:cNvPr id="775" name="Picture 24">
            <a:extLst>
              <a:ext uri="{FF2B5EF4-FFF2-40B4-BE49-F238E27FC236}">
                <a16:creationId xmlns:a16="http://schemas.microsoft.com/office/drawing/2014/main" id="{25157FD8-E88E-425F-A77D-35FA8674DA93}"/>
              </a:ext>
            </a:extLst>
          </p:cNvPr>
          <p:cNvPicPr>
            <a:picLocks noChangeAspect="1" noChangeArrowheads="1"/>
          </p:cNvPicPr>
          <p:nvPr/>
        </p:nvPicPr>
        <p:blipFill>
          <a:blip r:embed="rId3" cstate="screen"/>
          <a:srcRect/>
          <a:stretch>
            <a:fillRect/>
          </a:stretch>
        </p:blipFill>
        <p:spPr bwMode="auto">
          <a:xfrm>
            <a:off x="8735935" y="3783390"/>
            <a:ext cx="124625" cy="123569"/>
          </a:xfrm>
          <a:prstGeom prst="rect">
            <a:avLst/>
          </a:prstGeom>
          <a:noFill/>
          <a:ln w="12700">
            <a:noFill/>
            <a:miter lim="800000"/>
            <a:headEnd type="none" w="lg" len="med"/>
            <a:tailEnd type="none" w="lg" len="med"/>
          </a:ln>
          <a:effectLst/>
        </p:spPr>
      </p:pic>
      <p:pic>
        <p:nvPicPr>
          <p:cNvPr id="776" name="Picture 24">
            <a:extLst>
              <a:ext uri="{FF2B5EF4-FFF2-40B4-BE49-F238E27FC236}">
                <a16:creationId xmlns:a16="http://schemas.microsoft.com/office/drawing/2014/main" id="{3F7F7AEF-24CE-4EB6-B05D-7E1EE286DAAC}"/>
              </a:ext>
            </a:extLst>
          </p:cNvPr>
          <p:cNvPicPr>
            <a:picLocks noChangeAspect="1" noChangeArrowheads="1"/>
          </p:cNvPicPr>
          <p:nvPr/>
        </p:nvPicPr>
        <p:blipFill>
          <a:blip r:embed="rId3" cstate="screen"/>
          <a:srcRect/>
          <a:stretch>
            <a:fillRect/>
          </a:stretch>
        </p:blipFill>
        <p:spPr bwMode="auto">
          <a:xfrm>
            <a:off x="10035907" y="3783390"/>
            <a:ext cx="124625" cy="123569"/>
          </a:xfrm>
          <a:prstGeom prst="rect">
            <a:avLst/>
          </a:prstGeom>
          <a:noFill/>
          <a:ln w="12700">
            <a:noFill/>
            <a:miter lim="800000"/>
            <a:headEnd type="none" w="lg" len="med"/>
            <a:tailEnd type="none" w="lg" len="med"/>
          </a:ln>
          <a:effectLst/>
        </p:spPr>
      </p:pic>
      <p:pic>
        <p:nvPicPr>
          <p:cNvPr id="777" name="Picture 24">
            <a:extLst>
              <a:ext uri="{FF2B5EF4-FFF2-40B4-BE49-F238E27FC236}">
                <a16:creationId xmlns:a16="http://schemas.microsoft.com/office/drawing/2014/main" id="{B4DB579F-BE16-42CA-9555-4E7C15087071}"/>
              </a:ext>
            </a:extLst>
          </p:cNvPr>
          <p:cNvPicPr>
            <a:picLocks noChangeAspect="1" noChangeArrowheads="1"/>
          </p:cNvPicPr>
          <p:nvPr/>
        </p:nvPicPr>
        <p:blipFill>
          <a:blip r:embed="rId3" cstate="screen"/>
          <a:srcRect/>
          <a:stretch>
            <a:fillRect/>
          </a:stretch>
        </p:blipFill>
        <p:spPr bwMode="auto">
          <a:xfrm>
            <a:off x="6096838" y="3532498"/>
            <a:ext cx="124625" cy="123569"/>
          </a:xfrm>
          <a:prstGeom prst="rect">
            <a:avLst/>
          </a:prstGeom>
          <a:noFill/>
          <a:ln w="12700">
            <a:noFill/>
            <a:miter lim="800000"/>
            <a:headEnd type="none" w="lg" len="med"/>
            <a:tailEnd type="none" w="lg" len="med"/>
          </a:ln>
          <a:effectLst/>
        </p:spPr>
      </p:pic>
      <p:pic>
        <p:nvPicPr>
          <p:cNvPr id="778" name="Picture 24">
            <a:extLst>
              <a:ext uri="{FF2B5EF4-FFF2-40B4-BE49-F238E27FC236}">
                <a16:creationId xmlns:a16="http://schemas.microsoft.com/office/drawing/2014/main" id="{873F9B20-DA7C-4344-A297-5F462DF65CD9}"/>
              </a:ext>
            </a:extLst>
          </p:cNvPr>
          <p:cNvPicPr>
            <a:picLocks noChangeAspect="1" noChangeArrowheads="1"/>
          </p:cNvPicPr>
          <p:nvPr/>
        </p:nvPicPr>
        <p:blipFill>
          <a:blip r:embed="rId3" cstate="screen"/>
          <a:srcRect/>
          <a:stretch>
            <a:fillRect/>
          </a:stretch>
        </p:blipFill>
        <p:spPr bwMode="auto">
          <a:xfrm>
            <a:off x="6749805" y="2867001"/>
            <a:ext cx="124625" cy="123569"/>
          </a:xfrm>
          <a:prstGeom prst="rect">
            <a:avLst/>
          </a:prstGeom>
          <a:noFill/>
          <a:ln w="12700">
            <a:noFill/>
            <a:miter lim="800000"/>
            <a:headEnd type="none" w="lg" len="med"/>
            <a:tailEnd type="none" w="lg" len="med"/>
          </a:ln>
          <a:effectLst/>
        </p:spPr>
      </p:pic>
      <p:pic>
        <p:nvPicPr>
          <p:cNvPr id="779" name="Picture 24">
            <a:extLst>
              <a:ext uri="{FF2B5EF4-FFF2-40B4-BE49-F238E27FC236}">
                <a16:creationId xmlns:a16="http://schemas.microsoft.com/office/drawing/2014/main" id="{2DAA33E6-1226-413C-AE75-168B07C4D2D6}"/>
              </a:ext>
            </a:extLst>
          </p:cNvPr>
          <p:cNvPicPr>
            <a:picLocks noChangeAspect="1" noChangeArrowheads="1"/>
          </p:cNvPicPr>
          <p:nvPr/>
        </p:nvPicPr>
        <p:blipFill>
          <a:blip r:embed="rId3" cstate="screen"/>
          <a:srcRect/>
          <a:stretch>
            <a:fillRect/>
          </a:stretch>
        </p:blipFill>
        <p:spPr bwMode="auto">
          <a:xfrm>
            <a:off x="6707133" y="4616553"/>
            <a:ext cx="124625" cy="123569"/>
          </a:xfrm>
          <a:prstGeom prst="rect">
            <a:avLst/>
          </a:prstGeom>
          <a:noFill/>
          <a:ln w="12700">
            <a:noFill/>
            <a:miter lim="800000"/>
            <a:headEnd type="none" w="lg" len="med"/>
            <a:tailEnd type="none" w="lg" len="med"/>
          </a:ln>
          <a:effectLst/>
        </p:spPr>
      </p:pic>
      <p:pic>
        <p:nvPicPr>
          <p:cNvPr id="780" name="Picture 24">
            <a:extLst>
              <a:ext uri="{FF2B5EF4-FFF2-40B4-BE49-F238E27FC236}">
                <a16:creationId xmlns:a16="http://schemas.microsoft.com/office/drawing/2014/main" id="{FEC58214-AFCB-40A1-BF00-DAD77DCEBB96}"/>
              </a:ext>
            </a:extLst>
          </p:cNvPr>
          <p:cNvPicPr>
            <a:picLocks noChangeAspect="1" noChangeArrowheads="1"/>
          </p:cNvPicPr>
          <p:nvPr/>
        </p:nvPicPr>
        <p:blipFill>
          <a:blip r:embed="rId3" cstate="screen"/>
          <a:srcRect/>
          <a:stretch>
            <a:fillRect/>
          </a:stretch>
        </p:blipFill>
        <p:spPr bwMode="auto">
          <a:xfrm>
            <a:off x="7017666" y="3732633"/>
            <a:ext cx="124625" cy="123569"/>
          </a:xfrm>
          <a:prstGeom prst="rect">
            <a:avLst/>
          </a:prstGeom>
          <a:noFill/>
          <a:ln w="12700">
            <a:noFill/>
            <a:miter lim="800000"/>
            <a:headEnd type="none" w="lg" len="med"/>
            <a:tailEnd type="none" w="lg" len="med"/>
          </a:ln>
          <a:effectLst/>
        </p:spPr>
      </p:pic>
      <p:pic>
        <p:nvPicPr>
          <p:cNvPr id="781" name="Picture 24">
            <a:extLst>
              <a:ext uri="{FF2B5EF4-FFF2-40B4-BE49-F238E27FC236}">
                <a16:creationId xmlns:a16="http://schemas.microsoft.com/office/drawing/2014/main" id="{7AC89C64-B881-4A91-B210-29CBED7B3891}"/>
              </a:ext>
            </a:extLst>
          </p:cNvPr>
          <p:cNvPicPr>
            <a:picLocks noChangeAspect="1" noChangeArrowheads="1"/>
          </p:cNvPicPr>
          <p:nvPr/>
        </p:nvPicPr>
        <p:blipFill>
          <a:blip r:embed="rId3" cstate="screen"/>
          <a:srcRect/>
          <a:stretch>
            <a:fillRect/>
          </a:stretch>
        </p:blipFill>
        <p:spPr bwMode="auto">
          <a:xfrm>
            <a:off x="6797713" y="3334364"/>
            <a:ext cx="124625" cy="123569"/>
          </a:xfrm>
          <a:prstGeom prst="rect">
            <a:avLst/>
          </a:prstGeom>
          <a:noFill/>
          <a:ln w="12700">
            <a:noFill/>
            <a:miter lim="800000"/>
            <a:headEnd type="none" w="lg" len="med"/>
            <a:tailEnd type="none" w="lg" len="med"/>
          </a:ln>
          <a:effectLst/>
        </p:spPr>
      </p:pic>
      <p:pic>
        <p:nvPicPr>
          <p:cNvPr id="782" name="Picture 24">
            <a:extLst>
              <a:ext uri="{FF2B5EF4-FFF2-40B4-BE49-F238E27FC236}">
                <a16:creationId xmlns:a16="http://schemas.microsoft.com/office/drawing/2014/main" id="{BDBD4FBA-FA13-466B-8D5E-119C25E0EF5F}"/>
              </a:ext>
            </a:extLst>
          </p:cNvPr>
          <p:cNvPicPr>
            <a:picLocks noChangeAspect="1" noChangeArrowheads="1"/>
          </p:cNvPicPr>
          <p:nvPr/>
        </p:nvPicPr>
        <p:blipFill>
          <a:blip r:embed="rId3" cstate="screen"/>
          <a:srcRect/>
          <a:stretch>
            <a:fillRect/>
          </a:stretch>
        </p:blipFill>
        <p:spPr bwMode="auto">
          <a:xfrm>
            <a:off x="6707133" y="5213961"/>
            <a:ext cx="124625" cy="123569"/>
          </a:xfrm>
          <a:prstGeom prst="rect">
            <a:avLst/>
          </a:prstGeom>
          <a:noFill/>
          <a:ln w="12700">
            <a:noFill/>
            <a:miter lim="800000"/>
            <a:headEnd type="none" w="lg" len="med"/>
            <a:tailEnd type="none" w="lg" len="med"/>
          </a:ln>
          <a:effectLst/>
        </p:spPr>
      </p:pic>
      <p:pic>
        <p:nvPicPr>
          <p:cNvPr id="783" name="Picture 24">
            <a:extLst>
              <a:ext uri="{FF2B5EF4-FFF2-40B4-BE49-F238E27FC236}">
                <a16:creationId xmlns:a16="http://schemas.microsoft.com/office/drawing/2014/main" id="{4B3D6120-728E-4DAC-9EC1-904357300801}"/>
              </a:ext>
            </a:extLst>
          </p:cNvPr>
          <p:cNvPicPr>
            <a:picLocks noChangeAspect="1" noChangeArrowheads="1"/>
          </p:cNvPicPr>
          <p:nvPr/>
        </p:nvPicPr>
        <p:blipFill>
          <a:blip r:embed="rId3" cstate="screen"/>
          <a:srcRect/>
          <a:stretch>
            <a:fillRect/>
          </a:stretch>
        </p:blipFill>
        <p:spPr bwMode="auto">
          <a:xfrm>
            <a:off x="6797713" y="4155664"/>
            <a:ext cx="124625" cy="123569"/>
          </a:xfrm>
          <a:prstGeom prst="rect">
            <a:avLst/>
          </a:prstGeom>
          <a:noFill/>
          <a:ln w="12700">
            <a:noFill/>
            <a:miter lim="800000"/>
            <a:headEnd type="none" w="lg" len="med"/>
            <a:tailEnd type="none" w="lg" len="med"/>
          </a:ln>
          <a:effectLst/>
        </p:spPr>
      </p:pic>
      <p:pic>
        <p:nvPicPr>
          <p:cNvPr id="784" name="Picture 24">
            <a:extLst>
              <a:ext uri="{FF2B5EF4-FFF2-40B4-BE49-F238E27FC236}">
                <a16:creationId xmlns:a16="http://schemas.microsoft.com/office/drawing/2014/main" id="{305B839B-C484-4063-998A-C884FACB4CF6}"/>
              </a:ext>
            </a:extLst>
          </p:cNvPr>
          <p:cNvPicPr>
            <a:picLocks noChangeAspect="1" noChangeArrowheads="1"/>
          </p:cNvPicPr>
          <p:nvPr/>
        </p:nvPicPr>
        <p:blipFill>
          <a:blip r:embed="rId3" cstate="screen"/>
          <a:srcRect/>
          <a:stretch>
            <a:fillRect/>
          </a:stretch>
        </p:blipFill>
        <p:spPr bwMode="auto">
          <a:xfrm>
            <a:off x="7164333" y="3171801"/>
            <a:ext cx="124625" cy="123569"/>
          </a:xfrm>
          <a:prstGeom prst="rect">
            <a:avLst/>
          </a:prstGeom>
          <a:noFill/>
          <a:ln w="12700">
            <a:noFill/>
            <a:miter lim="800000"/>
            <a:headEnd type="none" w="lg" len="med"/>
            <a:tailEnd type="none" w="lg" len="med"/>
          </a:ln>
          <a:effectLst/>
        </p:spPr>
      </p:pic>
      <p:pic>
        <p:nvPicPr>
          <p:cNvPr id="785" name="Picture 24">
            <a:extLst>
              <a:ext uri="{FF2B5EF4-FFF2-40B4-BE49-F238E27FC236}">
                <a16:creationId xmlns:a16="http://schemas.microsoft.com/office/drawing/2014/main" id="{A72C2597-FFC7-413F-BBA3-40D27F1F4773}"/>
              </a:ext>
            </a:extLst>
          </p:cNvPr>
          <p:cNvPicPr>
            <a:picLocks noChangeAspect="1" noChangeArrowheads="1"/>
          </p:cNvPicPr>
          <p:nvPr/>
        </p:nvPicPr>
        <p:blipFill>
          <a:blip r:embed="rId3" cstate="screen"/>
          <a:srcRect/>
          <a:stretch>
            <a:fillRect/>
          </a:stretch>
        </p:blipFill>
        <p:spPr bwMode="auto">
          <a:xfrm>
            <a:off x="7153019" y="5863368"/>
            <a:ext cx="124625" cy="123569"/>
          </a:xfrm>
          <a:prstGeom prst="rect">
            <a:avLst/>
          </a:prstGeom>
          <a:noFill/>
          <a:ln w="12700">
            <a:noFill/>
            <a:miter lim="800000"/>
            <a:headEnd type="none" w="lg" len="med"/>
            <a:tailEnd type="none" w="lg" len="med"/>
          </a:ln>
          <a:effectLst/>
        </p:spPr>
      </p:pic>
      <p:pic>
        <p:nvPicPr>
          <p:cNvPr id="786" name="Picture 24">
            <a:extLst>
              <a:ext uri="{FF2B5EF4-FFF2-40B4-BE49-F238E27FC236}">
                <a16:creationId xmlns:a16="http://schemas.microsoft.com/office/drawing/2014/main" id="{600C0585-09C0-4A3C-8EBA-32C80B3B7EEA}"/>
              </a:ext>
            </a:extLst>
          </p:cNvPr>
          <p:cNvPicPr>
            <a:picLocks noChangeAspect="1" noChangeArrowheads="1"/>
          </p:cNvPicPr>
          <p:nvPr/>
        </p:nvPicPr>
        <p:blipFill>
          <a:blip r:embed="rId3" cstate="screen"/>
          <a:srcRect/>
          <a:stretch>
            <a:fillRect/>
          </a:stretch>
        </p:blipFill>
        <p:spPr bwMode="auto">
          <a:xfrm>
            <a:off x="6840085" y="5406102"/>
            <a:ext cx="124625" cy="123569"/>
          </a:xfrm>
          <a:prstGeom prst="rect">
            <a:avLst/>
          </a:prstGeom>
          <a:noFill/>
          <a:ln w="12700">
            <a:noFill/>
            <a:miter lim="800000"/>
            <a:headEnd type="none" w="lg" len="med"/>
            <a:tailEnd type="none" w="lg" len="med"/>
          </a:ln>
          <a:effectLst/>
        </p:spPr>
      </p:pic>
      <p:pic>
        <p:nvPicPr>
          <p:cNvPr id="787" name="Picture 24">
            <a:extLst>
              <a:ext uri="{FF2B5EF4-FFF2-40B4-BE49-F238E27FC236}">
                <a16:creationId xmlns:a16="http://schemas.microsoft.com/office/drawing/2014/main" id="{7747EAC9-5E4E-44F3-8EFB-E1C31C8DD509}"/>
              </a:ext>
            </a:extLst>
          </p:cNvPr>
          <p:cNvPicPr>
            <a:picLocks noChangeAspect="1" noChangeArrowheads="1"/>
          </p:cNvPicPr>
          <p:nvPr/>
        </p:nvPicPr>
        <p:blipFill>
          <a:blip r:embed="rId3" cstate="screen"/>
          <a:srcRect/>
          <a:stretch>
            <a:fillRect/>
          </a:stretch>
        </p:blipFill>
        <p:spPr bwMode="auto">
          <a:xfrm>
            <a:off x="7558232" y="4832386"/>
            <a:ext cx="124625" cy="123569"/>
          </a:xfrm>
          <a:prstGeom prst="rect">
            <a:avLst/>
          </a:prstGeom>
          <a:noFill/>
          <a:ln w="12700">
            <a:noFill/>
            <a:miter lim="800000"/>
            <a:headEnd type="none" w="lg" len="med"/>
            <a:tailEnd type="none" w="lg" len="med"/>
          </a:ln>
          <a:effectLst/>
        </p:spPr>
      </p:pic>
      <p:pic>
        <p:nvPicPr>
          <p:cNvPr id="788" name="Picture 24">
            <a:extLst>
              <a:ext uri="{FF2B5EF4-FFF2-40B4-BE49-F238E27FC236}">
                <a16:creationId xmlns:a16="http://schemas.microsoft.com/office/drawing/2014/main" id="{F67DABF4-69DF-45D5-9416-E6B3BA992FA6}"/>
              </a:ext>
            </a:extLst>
          </p:cNvPr>
          <p:cNvPicPr>
            <a:picLocks noChangeAspect="1" noChangeArrowheads="1"/>
          </p:cNvPicPr>
          <p:nvPr/>
        </p:nvPicPr>
        <p:blipFill>
          <a:blip r:embed="rId3" cstate="screen"/>
          <a:srcRect/>
          <a:stretch>
            <a:fillRect/>
          </a:stretch>
        </p:blipFill>
        <p:spPr bwMode="auto">
          <a:xfrm>
            <a:off x="7056093" y="4581508"/>
            <a:ext cx="124625" cy="123569"/>
          </a:xfrm>
          <a:prstGeom prst="rect">
            <a:avLst/>
          </a:prstGeom>
          <a:noFill/>
          <a:ln w="12700">
            <a:noFill/>
            <a:miter lim="800000"/>
            <a:headEnd type="none" w="lg" len="med"/>
            <a:tailEnd type="none" w="lg" len="med"/>
          </a:ln>
          <a:effectLst/>
        </p:spPr>
      </p:pic>
      <p:pic>
        <p:nvPicPr>
          <p:cNvPr id="789" name="Picture 24">
            <a:extLst>
              <a:ext uri="{FF2B5EF4-FFF2-40B4-BE49-F238E27FC236}">
                <a16:creationId xmlns:a16="http://schemas.microsoft.com/office/drawing/2014/main" id="{3123FA70-A46A-4416-8AB2-B626EA48ACDB}"/>
              </a:ext>
            </a:extLst>
          </p:cNvPr>
          <p:cNvPicPr>
            <a:picLocks noChangeAspect="1" noChangeArrowheads="1"/>
          </p:cNvPicPr>
          <p:nvPr/>
        </p:nvPicPr>
        <p:blipFill>
          <a:blip r:embed="rId3" cstate="screen"/>
          <a:srcRect/>
          <a:stretch>
            <a:fillRect/>
          </a:stretch>
        </p:blipFill>
        <p:spPr bwMode="auto">
          <a:xfrm>
            <a:off x="7710632" y="4033810"/>
            <a:ext cx="124625" cy="123569"/>
          </a:xfrm>
          <a:prstGeom prst="rect">
            <a:avLst/>
          </a:prstGeom>
          <a:noFill/>
          <a:ln w="12700">
            <a:noFill/>
            <a:miter lim="800000"/>
            <a:headEnd type="none" w="lg" len="med"/>
            <a:tailEnd type="none" w="lg" len="med"/>
          </a:ln>
          <a:effectLst/>
        </p:spPr>
      </p:pic>
      <p:pic>
        <p:nvPicPr>
          <p:cNvPr id="790" name="Picture 24">
            <a:extLst>
              <a:ext uri="{FF2B5EF4-FFF2-40B4-BE49-F238E27FC236}">
                <a16:creationId xmlns:a16="http://schemas.microsoft.com/office/drawing/2014/main" id="{E8AC20B7-CC2B-4FB2-AF69-D9691C4901E7}"/>
              </a:ext>
            </a:extLst>
          </p:cNvPr>
          <p:cNvPicPr>
            <a:picLocks noChangeAspect="1" noChangeArrowheads="1"/>
          </p:cNvPicPr>
          <p:nvPr/>
        </p:nvPicPr>
        <p:blipFill>
          <a:blip r:embed="rId3" cstate="screen"/>
          <a:srcRect/>
          <a:stretch>
            <a:fillRect/>
          </a:stretch>
        </p:blipFill>
        <p:spPr bwMode="auto">
          <a:xfrm>
            <a:off x="7062932" y="4186210"/>
            <a:ext cx="124625" cy="123569"/>
          </a:xfrm>
          <a:prstGeom prst="rect">
            <a:avLst/>
          </a:prstGeom>
          <a:noFill/>
          <a:ln w="12700">
            <a:noFill/>
            <a:miter lim="800000"/>
            <a:headEnd type="none" w="lg" len="med"/>
            <a:tailEnd type="none" w="lg" len="med"/>
          </a:ln>
          <a:effectLst/>
        </p:spPr>
      </p:pic>
      <p:pic>
        <p:nvPicPr>
          <p:cNvPr id="791" name="Picture 24">
            <a:extLst>
              <a:ext uri="{FF2B5EF4-FFF2-40B4-BE49-F238E27FC236}">
                <a16:creationId xmlns:a16="http://schemas.microsoft.com/office/drawing/2014/main" id="{7EC6F23E-CB79-45BC-BDD8-F7EDE81B89C0}"/>
              </a:ext>
            </a:extLst>
          </p:cNvPr>
          <p:cNvPicPr>
            <a:picLocks noChangeAspect="1" noChangeArrowheads="1"/>
          </p:cNvPicPr>
          <p:nvPr/>
        </p:nvPicPr>
        <p:blipFill>
          <a:blip r:embed="rId3" cstate="screen"/>
          <a:srcRect/>
          <a:stretch>
            <a:fillRect/>
          </a:stretch>
        </p:blipFill>
        <p:spPr bwMode="auto">
          <a:xfrm>
            <a:off x="7863032" y="3235234"/>
            <a:ext cx="124625" cy="123569"/>
          </a:xfrm>
          <a:prstGeom prst="rect">
            <a:avLst/>
          </a:prstGeom>
          <a:noFill/>
          <a:ln w="12700">
            <a:noFill/>
            <a:miter lim="800000"/>
            <a:headEnd type="none" w="lg" len="med"/>
            <a:tailEnd type="none" w="lg" len="med"/>
          </a:ln>
          <a:effectLst/>
        </p:spPr>
      </p:pic>
      <p:pic>
        <p:nvPicPr>
          <p:cNvPr id="792" name="Picture 24">
            <a:extLst>
              <a:ext uri="{FF2B5EF4-FFF2-40B4-BE49-F238E27FC236}">
                <a16:creationId xmlns:a16="http://schemas.microsoft.com/office/drawing/2014/main" id="{DB880028-952A-4689-AD90-D5C4B9114419}"/>
              </a:ext>
            </a:extLst>
          </p:cNvPr>
          <p:cNvPicPr>
            <a:picLocks noChangeAspect="1" noChangeArrowheads="1"/>
          </p:cNvPicPr>
          <p:nvPr/>
        </p:nvPicPr>
        <p:blipFill>
          <a:blip r:embed="rId3" cstate="screen"/>
          <a:srcRect/>
          <a:stretch>
            <a:fillRect/>
          </a:stretch>
        </p:blipFill>
        <p:spPr bwMode="auto">
          <a:xfrm>
            <a:off x="7215332" y="3387634"/>
            <a:ext cx="124625" cy="123569"/>
          </a:xfrm>
          <a:prstGeom prst="rect">
            <a:avLst/>
          </a:prstGeom>
          <a:noFill/>
          <a:ln w="12700">
            <a:noFill/>
            <a:miter lim="800000"/>
            <a:headEnd type="none" w="lg" len="med"/>
            <a:tailEnd type="none" w="lg" len="med"/>
          </a:ln>
          <a:effectLst/>
        </p:spPr>
      </p:pic>
      <p:pic>
        <p:nvPicPr>
          <p:cNvPr id="793" name="Picture 24">
            <a:extLst>
              <a:ext uri="{FF2B5EF4-FFF2-40B4-BE49-F238E27FC236}">
                <a16:creationId xmlns:a16="http://schemas.microsoft.com/office/drawing/2014/main" id="{5356EBB4-3070-4492-AC04-EB94F842AD7A}"/>
              </a:ext>
            </a:extLst>
          </p:cNvPr>
          <p:cNvPicPr>
            <a:picLocks noChangeAspect="1" noChangeArrowheads="1"/>
          </p:cNvPicPr>
          <p:nvPr/>
        </p:nvPicPr>
        <p:blipFill>
          <a:blip r:embed="rId3" cstate="screen"/>
          <a:srcRect/>
          <a:stretch>
            <a:fillRect/>
          </a:stretch>
        </p:blipFill>
        <p:spPr bwMode="auto">
          <a:xfrm>
            <a:off x="7558232" y="5783362"/>
            <a:ext cx="124625" cy="123569"/>
          </a:xfrm>
          <a:prstGeom prst="rect">
            <a:avLst/>
          </a:prstGeom>
          <a:noFill/>
          <a:ln w="12700">
            <a:noFill/>
            <a:miter lim="800000"/>
            <a:headEnd type="none" w="lg" len="med"/>
            <a:tailEnd type="none" w="lg" len="med"/>
          </a:ln>
          <a:effectLst/>
        </p:spPr>
      </p:pic>
      <p:pic>
        <p:nvPicPr>
          <p:cNvPr id="794" name="Picture 24">
            <a:extLst>
              <a:ext uri="{FF2B5EF4-FFF2-40B4-BE49-F238E27FC236}">
                <a16:creationId xmlns:a16="http://schemas.microsoft.com/office/drawing/2014/main" id="{EC500F16-AB68-441D-B9DB-EFB9FA9B8E83}"/>
              </a:ext>
            </a:extLst>
          </p:cNvPr>
          <p:cNvPicPr>
            <a:picLocks noChangeAspect="1" noChangeArrowheads="1"/>
          </p:cNvPicPr>
          <p:nvPr/>
        </p:nvPicPr>
        <p:blipFill>
          <a:blip r:embed="rId3" cstate="screen"/>
          <a:srcRect/>
          <a:stretch>
            <a:fillRect/>
          </a:stretch>
        </p:blipFill>
        <p:spPr bwMode="auto">
          <a:xfrm>
            <a:off x="7062931" y="5558568"/>
            <a:ext cx="124625" cy="123569"/>
          </a:xfrm>
          <a:prstGeom prst="rect">
            <a:avLst/>
          </a:prstGeom>
          <a:noFill/>
          <a:ln w="12700">
            <a:noFill/>
            <a:miter lim="800000"/>
            <a:headEnd type="none" w="lg" len="med"/>
            <a:tailEnd type="none" w="lg" len="med"/>
          </a:ln>
          <a:effectLst/>
        </p:spPr>
      </p:pic>
      <p:pic>
        <p:nvPicPr>
          <p:cNvPr id="795" name="Picture 24">
            <a:extLst>
              <a:ext uri="{FF2B5EF4-FFF2-40B4-BE49-F238E27FC236}">
                <a16:creationId xmlns:a16="http://schemas.microsoft.com/office/drawing/2014/main" id="{0542A27A-165D-4390-A037-265FC940616A}"/>
              </a:ext>
            </a:extLst>
          </p:cNvPr>
          <p:cNvPicPr>
            <a:picLocks noChangeAspect="1" noChangeArrowheads="1"/>
          </p:cNvPicPr>
          <p:nvPr/>
        </p:nvPicPr>
        <p:blipFill>
          <a:blip r:embed="rId3" cstate="screen"/>
          <a:srcRect/>
          <a:stretch>
            <a:fillRect/>
          </a:stretch>
        </p:blipFill>
        <p:spPr bwMode="auto">
          <a:xfrm>
            <a:off x="7710632" y="4984786"/>
            <a:ext cx="124625" cy="123569"/>
          </a:xfrm>
          <a:prstGeom prst="rect">
            <a:avLst/>
          </a:prstGeom>
          <a:noFill/>
          <a:ln w="12700">
            <a:noFill/>
            <a:miter lim="800000"/>
            <a:headEnd type="none" w="lg" len="med"/>
            <a:tailEnd type="none" w="lg" len="med"/>
          </a:ln>
          <a:effectLst/>
        </p:spPr>
      </p:pic>
      <p:pic>
        <p:nvPicPr>
          <p:cNvPr id="796" name="Picture 24">
            <a:extLst>
              <a:ext uri="{FF2B5EF4-FFF2-40B4-BE49-F238E27FC236}">
                <a16:creationId xmlns:a16="http://schemas.microsoft.com/office/drawing/2014/main" id="{06D35C0B-EEA9-4AE5-9DE2-3A1A05D88F9E}"/>
              </a:ext>
            </a:extLst>
          </p:cNvPr>
          <p:cNvPicPr>
            <a:picLocks noChangeAspect="1" noChangeArrowheads="1"/>
          </p:cNvPicPr>
          <p:nvPr/>
        </p:nvPicPr>
        <p:blipFill>
          <a:blip r:embed="rId3" cstate="screen"/>
          <a:srcRect/>
          <a:stretch>
            <a:fillRect/>
          </a:stretch>
        </p:blipFill>
        <p:spPr bwMode="auto">
          <a:xfrm>
            <a:off x="7232588" y="4861217"/>
            <a:ext cx="124625" cy="123569"/>
          </a:xfrm>
          <a:prstGeom prst="rect">
            <a:avLst/>
          </a:prstGeom>
          <a:noFill/>
          <a:ln w="12700">
            <a:noFill/>
            <a:miter lim="800000"/>
            <a:headEnd type="none" w="lg" len="med"/>
            <a:tailEnd type="none" w="lg" len="med"/>
          </a:ln>
          <a:effectLst/>
        </p:spPr>
      </p:pic>
      <p:pic>
        <p:nvPicPr>
          <p:cNvPr id="797" name="Picture 24">
            <a:extLst>
              <a:ext uri="{FF2B5EF4-FFF2-40B4-BE49-F238E27FC236}">
                <a16:creationId xmlns:a16="http://schemas.microsoft.com/office/drawing/2014/main" id="{C7ECB0FB-EA55-49CF-917F-868C023954C0}"/>
              </a:ext>
            </a:extLst>
          </p:cNvPr>
          <p:cNvPicPr>
            <a:picLocks noChangeAspect="1" noChangeArrowheads="1"/>
          </p:cNvPicPr>
          <p:nvPr/>
        </p:nvPicPr>
        <p:blipFill>
          <a:blip r:embed="rId3" cstate="screen"/>
          <a:srcRect/>
          <a:stretch>
            <a:fillRect/>
          </a:stretch>
        </p:blipFill>
        <p:spPr bwMode="auto">
          <a:xfrm>
            <a:off x="7648812" y="4501173"/>
            <a:ext cx="124625" cy="123569"/>
          </a:xfrm>
          <a:prstGeom prst="rect">
            <a:avLst/>
          </a:prstGeom>
          <a:noFill/>
          <a:ln w="12700">
            <a:noFill/>
            <a:miter lim="800000"/>
            <a:headEnd type="none" w="lg" len="med"/>
            <a:tailEnd type="none" w="lg" len="med"/>
          </a:ln>
          <a:effectLst/>
        </p:spPr>
      </p:pic>
      <p:pic>
        <p:nvPicPr>
          <p:cNvPr id="798" name="Picture 24">
            <a:extLst>
              <a:ext uri="{FF2B5EF4-FFF2-40B4-BE49-F238E27FC236}">
                <a16:creationId xmlns:a16="http://schemas.microsoft.com/office/drawing/2014/main" id="{9AC95115-9297-4AB1-98B0-70AC2789E848}"/>
              </a:ext>
            </a:extLst>
          </p:cNvPr>
          <p:cNvPicPr>
            <a:picLocks noChangeAspect="1" noChangeArrowheads="1"/>
          </p:cNvPicPr>
          <p:nvPr/>
        </p:nvPicPr>
        <p:blipFill>
          <a:blip r:embed="rId3" cstate="screen"/>
          <a:srcRect/>
          <a:stretch>
            <a:fillRect/>
          </a:stretch>
        </p:blipFill>
        <p:spPr bwMode="auto">
          <a:xfrm>
            <a:off x="7530543" y="4239753"/>
            <a:ext cx="124625" cy="123569"/>
          </a:xfrm>
          <a:prstGeom prst="rect">
            <a:avLst/>
          </a:prstGeom>
          <a:noFill/>
          <a:ln w="12700">
            <a:noFill/>
            <a:miter lim="800000"/>
            <a:headEnd type="none" w="lg" len="med"/>
            <a:tailEnd type="none" w="lg" len="med"/>
          </a:ln>
          <a:effectLst/>
        </p:spPr>
      </p:pic>
      <p:pic>
        <p:nvPicPr>
          <p:cNvPr id="799" name="Picture 24">
            <a:extLst>
              <a:ext uri="{FF2B5EF4-FFF2-40B4-BE49-F238E27FC236}">
                <a16:creationId xmlns:a16="http://schemas.microsoft.com/office/drawing/2014/main" id="{07EF4E0A-A5BA-4F88-9A85-2F40A5D874EE}"/>
              </a:ext>
            </a:extLst>
          </p:cNvPr>
          <p:cNvPicPr>
            <a:picLocks noChangeAspect="1" noChangeArrowheads="1"/>
          </p:cNvPicPr>
          <p:nvPr/>
        </p:nvPicPr>
        <p:blipFill>
          <a:blip r:embed="rId3" cstate="screen"/>
          <a:srcRect/>
          <a:stretch>
            <a:fillRect/>
          </a:stretch>
        </p:blipFill>
        <p:spPr bwMode="auto">
          <a:xfrm>
            <a:off x="7558232" y="6380770"/>
            <a:ext cx="124625" cy="123569"/>
          </a:xfrm>
          <a:prstGeom prst="rect">
            <a:avLst/>
          </a:prstGeom>
          <a:noFill/>
          <a:ln w="12700">
            <a:noFill/>
            <a:miter lim="800000"/>
            <a:headEnd type="none" w="lg" len="med"/>
            <a:tailEnd type="none" w="lg" len="med"/>
          </a:ln>
          <a:effectLst/>
        </p:spPr>
      </p:pic>
      <p:pic>
        <p:nvPicPr>
          <p:cNvPr id="800" name="Picture 24">
            <a:extLst>
              <a:ext uri="{FF2B5EF4-FFF2-40B4-BE49-F238E27FC236}">
                <a16:creationId xmlns:a16="http://schemas.microsoft.com/office/drawing/2014/main" id="{49033427-6585-41DB-8AF5-25B59D30D694}"/>
              </a:ext>
            </a:extLst>
          </p:cNvPr>
          <p:cNvPicPr>
            <a:picLocks noChangeAspect="1" noChangeArrowheads="1"/>
          </p:cNvPicPr>
          <p:nvPr/>
        </p:nvPicPr>
        <p:blipFill>
          <a:blip r:embed="rId3" cstate="screen"/>
          <a:srcRect/>
          <a:stretch>
            <a:fillRect/>
          </a:stretch>
        </p:blipFill>
        <p:spPr bwMode="auto">
          <a:xfrm>
            <a:off x="6910532" y="6033298"/>
            <a:ext cx="124625" cy="123569"/>
          </a:xfrm>
          <a:prstGeom prst="rect">
            <a:avLst/>
          </a:prstGeom>
          <a:noFill/>
          <a:ln w="12700">
            <a:noFill/>
            <a:miter lim="800000"/>
            <a:headEnd type="none" w="lg" len="med"/>
            <a:tailEnd type="none" w="lg" len="med"/>
          </a:ln>
          <a:effectLst/>
        </p:spPr>
      </p:pic>
      <p:pic>
        <p:nvPicPr>
          <p:cNvPr id="801" name="Picture 24">
            <a:extLst>
              <a:ext uri="{FF2B5EF4-FFF2-40B4-BE49-F238E27FC236}">
                <a16:creationId xmlns:a16="http://schemas.microsoft.com/office/drawing/2014/main" id="{34C5129C-0B06-4B3E-95FC-0AC245E71FCA}"/>
              </a:ext>
            </a:extLst>
          </p:cNvPr>
          <p:cNvPicPr>
            <a:picLocks noChangeAspect="1" noChangeArrowheads="1"/>
          </p:cNvPicPr>
          <p:nvPr/>
        </p:nvPicPr>
        <p:blipFill>
          <a:blip r:embed="rId3" cstate="screen"/>
          <a:srcRect/>
          <a:stretch>
            <a:fillRect/>
          </a:stretch>
        </p:blipFill>
        <p:spPr bwMode="auto">
          <a:xfrm>
            <a:off x="7648812" y="5322473"/>
            <a:ext cx="124625" cy="123569"/>
          </a:xfrm>
          <a:prstGeom prst="rect">
            <a:avLst/>
          </a:prstGeom>
          <a:noFill/>
          <a:ln w="12700">
            <a:noFill/>
            <a:miter lim="800000"/>
            <a:headEnd type="none" w="lg" len="med"/>
            <a:tailEnd type="none" w="lg" len="med"/>
          </a:ln>
          <a:effectLst/>
        </p:spPr>
      </p:pic>
      <p:pic>
        <p:nvPicPr>
          <p:cNvPr id="802" name="Picture 24">
            <a:extLst>
              <a:ext uri="{FF2B5EF4-FFF2-40B4-BE49-F238E27FC236}">
                <a16:creationId xmlns:a16="http://schemas.microsoft.com/office/drawing/2014/main" id="{C7A65462-E7A5-42EF-9F69-F4F438534141}"/>
              </a:ext>
            </a:extLst>
          </p:cNvPr>
          <p:cNvPicPr>
            <a:picLocks noChangeAspect="1" noChangeArrowheads="1"/>
          </p:cNvPicPr>
          <p:nvPr/>
        </p:nvPicPr>
        <p:blipFill>
          <a:blip r:embed="rId3" cstate="screen"/>
          <a:srcRect/>
          <a:stretch>
            <a:fillRect/>
          </a:stretch>
        </p:blipFill>
        <p:spPr bwMode="auto">
          <a:xfrm>
            <a:off x="6715460" y="4338610"/>
            <a:ext cx="124625" cy="123569"/>
          </a:xfrm>
          <a:prstGeom prst="rect">
            <a:avLst/>
          </a:prstGeom>
          <a:noFill/>
          <a:ln w="12700">
            <a:noFill/>
            <a:miter lim="800000"/>
            <a:headEnd type="none" w="lg" len="med"/>
            <a:tailEnd type="none" w="lg" len="med"/>
          </a:ln>
          <a:effectLst/>
        </p:spPr>
      </p:pic>
      <p:pic>
        <p:nvPicPr>
          <p:cNvPr id="803" name="Picture 24">
            <a:extLst>
              <a:ext uri="{FF2B5EF4-FFF2-40B4-BE49-F238E27FC236}">
                <a16:creationId xmlns:a16="http://schemas.microsoft.com/office/drawing/2014/main" id="{AFACCAA1-6F48-4AB3-BD9B-BB6B14C919F4}"/>
              </a:ext>
            </a:extLst>
          </p:cNvPr>
          <p:cNvPicPr>
            <a:picLocks noChangeAspect="1" noChangeArrowheads="1"/>
          </p:cNvPicPr>
          <p:nvPr/>
        </p:nvPicPr>
        <p:blipFill>
          <a:blip r:embed="rId3" cstate="screen"/>
          <a:srcRect/>
          <a:stretch>
            <a:fillRect/>
          </a:stretch>
        </p:blipFill>
        <p:spPr bwMode="auto">
          <a:xfrm>
            <a:off x="8015432" y="4338610"/>
            <a:ext cx="124625" cy="123569"/>
          </a:xfrm>
          <a:prstGeom prst="rect">
            <a:avLst/>
          </a:prstGeom>
          <a:noFill/>
          <a:ln w="12700">
            <a:noFill/>
            <a:miter lim="800000"/>
            <a:headEnd type="none" w="lg" len="med"/>
            <a:tailEnd type="none" w="lg" len="med"/>
          </a:ln>
          <a:effectLst/>
        </p:spPr>
      </p:pic>
      <p:pic>
        <p:nvPicPr>
          <p:cNvPr id="804" name="Picture 24">
            <a:extLst>
              <a:ext uri="{FF2B5EF4-FFF2-40B4-BE49-F238E27FC236}">
                <a16:creationId xmlns:a16="http://schemas.microsoft.com/office/drawing/2014/main" id="{09D996E5-705B-40C7-8D1A-A35AE3667CA3}"/>
              </a:ext>
            </a:extLst>
          </p:cNvPr>
          <p:cNvPicPr>
            <a:picLocks noChangeAspect="1" noChangeArrowheads="1"/>
          </p:cNvPicPr>
          <p:nvPr/>
        </p:nvPicPr>
        <p:blipFill>
          <a:blip r:embed="rId3" cstate="screen"/>
          <a:srcRect/>
          <a:stretch>
            <a:fillRect/>
          </a:stretch>
        </p:blipFill>
        <p:spPr bwMode="auto">
          <a:xfrm>
            <a:off x="8126335" y="5458965"/>
            <a:ext cx="124625" cy="123569"/>
          </a:xfrm>
          <a:prstGeom prst="rect">
            <a:avLst/>
          </a:prstGeom>
          <a:noFill/>
          <a:ln w="12700">
            <a:noFill/>
            <a:miter lim="800000"/>
            <a:headEnd type="none" w="lg" len="med"/>
            <a:tailEnd type="none" w="lg" len="med"/>
          </a:ln>
          <a:effectLst/>
        </p:spPr>
      </p:pic>
      <p:pic>
        <p:nvPicPr>
          <p:cNvPr id="805" name="Picture 24">
            <a:extLst>
              <a:ext uri="{FF2B5EF4-FFF2-40B4-BE49-F238E27FC236}">
                <a16:creationId xmlns:a16="http://schemas.microsoft.com/office/drawing/2014/main" id="{410225FD-1703-461F-A588-27B6E52A9104}"/>
              </a:ext>
            </a:extLst>
          </p:cNvPr>
          <p:cNvPicPr>
            <a:picLocks noChangeAspect="1" noChangeArrowheads="1"/>
          </p:cNvPicPr>
          <p:nvPr/>
        </p:nvPicPr>
        <p:blipFill>
          <a:blip r:embed="rId3" cstate="screen"/>
          <a:srcRect/>
          <a:stretch>
            <a:fillRect/>
          </a:stretch>
        </p:blipFill>
        <p:spPr bwMode="auto">
          <a:xfrm>
            <a:off x="8278735" y="4660389"/>
            <a:ext cx="124625" cy="123569"/>
          </a:xfrm>
          <a:prstGeom prst="rect">
            <a:avLst/>
          </a:prstGeom>
          <a:noFill/>
          <a:ln w="12700">
            <a:noFill/>
            <a:miter lim="800000"/>
            <a:headEnd type="none" w="lg" len="med"/>
            <a:tailEnd type="none" w="lg" len="med"/>
          </a:ln>
          <a:effectLst/>
        </p:spPr>
      </p:pic>
      <p:pic>
        <p:nvPicPr>
          <p:cNvPr id="806" name="Picture 24">
            <a:extLst>
              <a:ext uri="{FF2B5EF4-FFF2-40B4-BE49-F238E27FC236}">
                <a16:creationId xmlns:a16="http://schemas.microsoft.com/office/drawing/2014/main" id="{06EEC157-5E79-48F3-95E5-52F15C603678}"/>
              </a:ext>
            </a:extLst>
          </p:cNvPr>
          <p:cNvPicPr>
            <a:picLocks noChangeAspect="1" noChangeArrowheads="1"/>
          </p:cNvPicPr>
          <p:nvPr/>
        </p:nvPicPr>
        <p:blipFill>
          <a:blip r:embed="rId3" cstate="screen"/>
          <a:srcRect/>
          <a:stretch>
            <a:fillRect/>
          </a:stretch>
        </p:blipFill>
        <p:spPr bwMode="auto">
          <a:xfrm>
            <a:off x="8431135" y="3861813"/>
            <a:ext cx="124625" cy="123569"/>
          </a:xfrm>
          <a:prstGeom prst="rect">
            <a:avLst/>
          </a:prstGeom>
          <a:noFill/>
          <a:ln w="12700">
            <a:noFill/>
            <a:miter lim="800000"/>
            <a:headEnd type="none" w="lg" len="med"/>
            <a:tailEnd type="none" w="lg" len="med"/>
          </a:ln>
          <a:effectLst/>
        </p:spPr>
      </p:pic>
      <p:pic>
        <p:nvPicPr>
          <p:cNvPr id="807" name="Picture 24">
            <a:extLst>
              <a:ext uri="{FF2B5EF4-FFF2-40B4-BE49-F238E27FC236}">
                <a16:creationId xmlns:a16="http://schemas.microsoft.com/office/drawing/2014/main" id="{68C1C851-CECE-41F7-B314-CAFDC9BA2979}"/>
              </a:ext>
            </a:extLst>
          </p:cNvPr>
          <p:cNvPicPr>
            <a:picLocks noChangeAspect="1" noChangeArrowheads="1"/>
          </p:cNvPicPr>
          <p:nvPr/>
        </p:nvPicPr>
        <p:blipFill>
          <a:blip r:embed="rId3" cstate="screen"/>
          <a:srcRect/>
          <a:stretch>
            <a:fillRect/>
          </a:stretch>
        </p:blipFill>
        <p:spPr bwMode="auto">
          <a:xfrm>
            <a:off x="8126335" y="6409941"/>
            <a:ext cx="124625" cy="123569"/>
          </a:xfrm>
          <a:prstGeom prst="rect">
            <a:avLst/>
          </a:prstGeom>
          <a:noFill/>
          <a:ln w="12700">
            <a:noFill/>
            <a:miter lim="800000"/>
            <a:headEnd type="none" w="lg" len="med"/>
            <a:tailEnd type="none" w="lg" len="med"/>
          </a:ln>
          <a:effectLst/>
        </p:spPr>
      </p:pic>
      <p:pic>
        <p:nvPicPr>
          <p:cNvPr id="808" name="Picture 24">
            <a:extLst>
              <a:ext uri="{FF2B5EF4-FFF2-40B4-BE49-F238E27FC236}">
                <a16:creationId xmlns:a16="http://schemas.microsoft.com/office/drawing/2014/main" id="{519F0FD3-B66C-46FD-B9E5-2A32C4D2D103}"/>
              </a:ext>
            </a:extLst>
          </p:cNvPr>
          <p:cNvPicPr>
            <a:picLocks noChangeAspect="1" noChangeArrowheads="1"/>
          </p:cNvPicPr>
          <p:nvPr/>
        </p:nvPicPr>
        <p:blipFill>
          <a:blip r:embed="rId3" cstate="screen"/>
          <a:srcRect/>
          <a:stretch>
            <a:fillRect/>
          </a:stretch>
        </p:blipFill>
        <p:spPr bwMode="auto">
          <a:xfrm>
            <a:off x="8278735" y="5611365"/>
            <a:ext cx="124625" cy="123569"/>
          </a:xfrm>
          <a:prstGeom prst="rect">
            <a:avLst/>
          </a:prstGeom>
          <a:noFill/>
          <a:ln w="12700">
            <a:noFill/>
            <a:miter lim="800000"/>
            <a:headEnd type="none" w="lg" len="med"/>
            <a:tailEnd type="none" w="lg" len="med"/>
          </a:ln>
          <a:effectLst/>
        </p:spPr>
      </p:pic>
      <p:pic>
        <p:nvPicPr>
          <p:cNvPr id="809" name="Picture 24">
            <a:extLst>
              <a:ext uri="{FF2B5EF4-FFF2-40B4-BE49-F238E27FC236}">
                <a16:creationId xmlns:a16="http://schemas.microsoft.com/office/drawing/2014/main" id="{7277DCC2-B4E5-471B-928F-57D438E0E33D}"/>
              </a:ext>
            </a:extLst>
          </p:cNvPr>
          <p:cNvPicPr>
            <a:picLocks noChangeAspect="1" noChangeArrowheads="1"/>
          </p:cNvPicPr>
          <p:nvPr/>
        </p:nvPicPr>
        <p:blipFill>
          <a:blip r:embed="rId3" cstate="screen"/>
          <a:srcRect/>
          <a:stretch>
            <a:fillRect/>
          </a:stretch>
        </p:blipFill>
        <p:spPr bwMode="auto">
          <a:xfrm>
            <a:off x="8216915" y="5127752"/>
            <a:ext cx="124625" cy="123569"/>
          </a:xfrm>
          <a:prstGeom prst="rect">
            <a:avLst/>
          </a:prstGeom>
          <a:noFill/>
          <a:ln w="12700">
            <a:noFill/>
            <a:miter lim="800000"/>
            <a:headEnd type="none" w="lg" len="med"/>
            <a:tailEnd type="none" w="lg" len="med"/>
          </a:ln>
          <a:effectLst/>
        </p:spPr>
      </p:pic>
      <p:pic>
        <p:nvPicPr>
          <p:cNvPr id="810" name="Picture 24">
            <a:extLst>
              <a:ext uri="{FF2B5EF4-FFF2-40B4-BE49-F238E27FC236}">
                <a16:creationId xmlns:a16="http://schemas.microsoft.com/office/drawing/2014/main" id="{9EDB05AB-6491-4BFB-8826-3BA3EAA6EF64}"/>
              </a:ext>
            </a:extLst>
          </p:cNvPr>
          <p:cNvPicPr>
            <a:picLocks noChangeAspect="1" noChangeArrowheads="1"/>
          </p:cNvPicPr>
          <p:nvPr/>
        </p:nvPicPr>
        <p:blipFill>
          <a:blip r:embed="rId3" cstate="screen"/>
          <a:srcRect/>
          <a:stretch>
            <a:fillRect/>
          </a:stretch>
        </p:blipFill>
        <p:spPr bwMode="auto">
          <a:xfrm>
            <a:off x="8216915" y="5949052"/>
            <a:ext cx="124625" cy="123569"/>
          </a:xfrm>
          <a:prstGeom prst="rect">
            <a:avLst/>
          </a:prstGeom>
          <a:noFill/>
          <a:ln w="12700">
            <a:noFill/>
            <a:miter lim="800000"/>
            <a:headEnd type="none" w="lg" len="med"/>
            <a:tailEnd type="none" w="lg" len="med"/>
          </a:ln>
          <a:effectLst/>
        </p:spPr>
      </p:pic>
      <p:pic>
        <p:nvPicPr>
          <p:cNvPr id="811" name="Picture 24">
            <a:extLst>
              <a:ext uri="{FF2B5EF4-FFF2-40B4-BE49-F238E27FC236}">
                <a16:creationId xmlns:a16="http://schemas.microsoft.com/office/drawing/2014/main" id="{77762EC6-0276-433A-99BA-C1587AF4CECE}"/>
              </a:ext>
            </a:extLst>
          </p:cNvPr>
          <p:cNvPicPr>
            <a:picLocks noChangeAspect="1" noChangeArrowheads="1"/>
          </p:cNvPicPr>
          <p:nvPr/>
        </p:nvPicPr>
        <p:blipFill>
          <a:blip r:embed="rId3" cstate="screen"/>
          <a:srcRect/>
          <a:stretch>
            <a:fillRect/>
          </a:stretch>
        </p:blipFill>
        <p:spPr bwMode="auto">
          <a:xfrm>
            <a:off x="8583535" y="4965189"/>
            <a:ext cx="124625" cy="123569"/>
          </a:xfrm>
          <a:prstGeom prst="rect">
            <a:avLst/>
          </a:prstGeom>
          <a:noFill/>
          <a:ln w="12700">
            <a:noFill/>
            <a:miter lim="800000"/>
            <a:headEnd type="none" w="lg" len="med"/>
            <a:tailEnd type="none" w="lg" len="med"/>
          </a:ln>
          <a:effectLst/>
        </p:spPr>
      </p:pic>
      <p:pic>
        <p:nvPicPr>
          <p:cNvPr id="812" name="Picture 24">
            <a:extLst>
              <a:ext uri="{FF2B5EF4-FFF2-40B4-BE49-F238E27FC236}">
                <a16:creationId xmlns:a16="http://schemas.microsoft.com/office/drawing/2014/main" id="{54B49DCE-2DA2-4BD0-B4CA-A9EAA532CD06}"/>
              </a:ext>
            </a:extLst>
          </p:cNvPr>
          <p:cNvPicPr>
            <a:picLocks noChangeAspect="1" noChangeArrowheads="1"/>
          </p:cNvPicPr>
          <p:nvPr/>
        </p:nvPicPr>
        <p:blipFill>
          <a:blip r:embed="rId3" cstate="screen"/>
          <a:srcRect/>
          <a:stretch>
            <a:fillRect/>
          </a:stretch>
        </p:blipFill>
        <p:spPr bwMode="auto">
          <a:xfrm>
            <a:off x="8482134" y="5979598"/>
            <a:ext cx="124625" cy="123569"/>
          </a:xfrm>
          <a:prstGeom prst="rect">
            <a:avLst/>
          </a:prstGeom>
          <a:noFill/>
          <a:ln w="12700">
            <a:noFill/>
            <a:miter lim="800000"/>
            <a:headEnd type="none" w="lg" len="med"/>
            <a:tailEnd type="none" w="lg" len="med"/>
          </a:ln>
          <a:effectLst/>
        </p:spPr>
      </p:pic>
      <p:pic>
        <p:nvPicPr>
          <p:cNvPr id="813" name="Picture 24">
            <a:extLst>
              <a:ext uri="{FF2B5EF4-FFF2-40B4-BE49-F238E27FC236}">
                <a16:creationId xmlns:a16="http://schemas.microsoft.com/office/drawing/2014/main" id="{AB12B8CC-24EE-4620-AE7C-A56E83108A37}"/>
              </a:ext>
            </a:extLst>
          </p:cNvPr>
          <p:cNvPicPr>
            <a:picLocks noChangeAspect="1" noChangeArrowheads="1"/>
          </p:cNvPicPr>
          <p:nvPr/>
        </p:nvPicPr>
        <p:blipFill>
          <a:blip r:embed="rId3" cstate="screen"/>
          <a:srcRect/>
          <a:stretch>
            <a:fillRect/>
          </a:stretch>
        </p:blipFill>
        <p:spPr bwMode="auto">
          <a:xfrm>
            <a:off x="8634534" y="5181022"/>
            <a:ext cx="124625" cy="123569"/>
          </a:xfrm>
          <a:prstGeom prst="rect">
            <a:avLst/>
          </a:prstGeom>
          <a:noFill/>
          <a:ln w="12700">
            <a:noFill/>
            <a:miter lim="800000"/>
            <a:headEnd type="none" w="lg" len="med"/>
            <a:tailEnd type="none" w="lg" len="med"/>
          </a:ln>
          <a:effectLst/>
        </p:spPr>
      </p:pic>
      <p:pic>
        <p:nvPicPr>
          <p:cNvPr id="814" name="Picture 24">
            <a:extLst>
              <a:ext uri="{FF2B5EF4-FFF2-40B4-BE49-F238E27FC236}">
                <a16:creationId xmlns:a16="http://schemas.microsoft.com/office/drawing/2014/main" id="{402194A0-5A6D-4E4A-97FE-E759DDC68D63}"/>
              </a:ext>
            </a:extLst>
          </p:cNvPr>
          <p:cNvPicPr>
            <a:picLocks noChangeAspect="1" noChangeArrowheads="1"/>
          </p:cNvPicPr>
          <p:nvPr/>
        </p:nvPicPr>
        <p:blipFill>
          <a:blip r:embed="rId3" cstate="screen"/>
          <a:srcRect/>
          <a:stretch>
            <a:fillRect/>
          </a:stretch>
        </p:blipFill>
        <p:spPr bwMode="auto">
          <a:xfrm>
            <a:off x="7904825" y="2985139"/>
            <a:ext cx="124625" cy="123569"/>
          </a:xfrm>
          <a:prstGeom prst="rect">
            <a:avLst/>
          </a:prstGeom>
          <a:noFill/>
          <a:ln w="12700">
            <a:noFill/>
            <a:miter lim="800000"/>
            <a:headEnd type="none" w="lg" len="med"/>
            <a:tailEnd type="none" w="lg" len="med"/>
          </a:ln>
          <a:effectLst/>
        </p:spPr>
      </p:pic>
      <p:pic>
        <p:nvPicPr>
          <p:cNvPr id="815" name="Picture 24">
            <a:extLst>
              <a:ext uri="{FF2B5EF4-FFF2-40B4-BE49-F238E27FC236}">
                <a16:creationId xmlns:a16="http://schemas.microsoft.com/office/drawing/2014/main" id="{B2E479E8-9992-43EF-ADEA-6976305F6226}"/>
              </a:ext>
            </a:extLst>
          </p:cNvPr>
          <p:cNvPicPr>
            <a:picLocks noChangeAspect="1" noChangeArrowheads="1"/>
          </p:cNvPicPr>
          <p:nvPr/>
        </p:nvPicPr>
        <p:blipFill>
          <a:blip r:embed="rId3" cstate="screen"/>
          <a:srcRect/>
          <a:stretch>
            <a:fillRect/>
          </a:stretch>
        </p:blipFill>
        <p:spPr bwMode="auto">
          <a:xfrm>
            <a:off x="8057225" y="2186563"/>
            <a:ext cx="124625" cy="123569"/>
          </a:xfrm>
          <a:prstGeom prst="rect">
            <a:avLst/>
          </a:prstGeom>
          <a:noFill/>
          <a:ln w="12700">
            <a:noFill/>
            <a:miter lim="800000"/>
            <a:headEnd type="none" w="lg" len="med"/>
            <a:tailEnd type="none" w="lg" len="med"/>
          </a:ln>
          <a:effectLst/>
        </p:spPr>
      </p:pic>
      <p:pic>
        <p:nvPicPr>
          <p:cNvPr id="816" name="Picture 24">
            <a:extLst>
              <a:ext uri="{FF2B5EF4-FFF2-40B4-BE49-F238E27FC236}">
                <a16:creationId xmlns:a16="http://schemas.microsoft.com/office/drawing/2014/main" id="{2E15105A-9476-4212-AFA9-CBF7436AC0AB}"/>
              </a:ext>
            </a:extLst>
          </p:cNvPr>
          <p:cNvPicPr>
            <a:picLocks noChangeAspect="1" noChangeArrowheads="1"/>
          </p:cNvPicPr>
          <p:nvPr/>
        </p:nvPicPr>
        <p:blipFill>
          <a:blip r:embed="rId3" cstate="screen"/>
          <a:srcRect/>
          <a:stretch>
            <a:fillRect/>
          </a:stretch>
        </p:blipFill>
        <p:spPr bwMode="auto">
          <a:xfrm>
            <a:off x="8651790" y="6654605"/>
            <a:ext cx="124625" cy="123569"/>
          </a:xfrm>
          <a:prstGeom prst="rect">
            <a:avLst/>
          </a:prstGeom>
          <a:noFill/>
          <a:ln w="12700">
            <a:noFill/>
            <a:miter lim="800000"/>
            <a:headEnd type="none" w="lg" len="med"/>
            <a:tailEnd type="none" w="lg" len="med"/>
          </a:ln>
          <a:effectLst/>
        </p:spPr>
      </p:pic>
      <p:pic>
        <p:nvPicPr>
          <p:cNvPr id="817" name="Picture 24">
            <a:extLst>
              <a:ext uri="{FF2B5EF4-FFF2-40B4-BE49-F238E27FC236}">
                <a16:creationId xmlns:a16="http://schemas.microsoft.com/office/drawing/2014/main" id="{53397BDC-7401-4CB9-B848-73A6F67FA462}"/>
              </a:ext>
            </a:extLst>
          </p:cNvPr>
          <p:cNvPicPr>
            <a:picLocks noChangeAspect="1" noChangeArrowheads="1"/>
          </p:cNvPicPr>
          <p:nvPr/>
        </p:nvPicPr>
        <p:blipFill>
          <a:blip r:embed="rId3" cstate="screen"/>
          <a:srcRect/>
          <a:stretch>
            <a:fillRect/>
          </a:stretch>
        </p:blipFill>
        <p:spPr bwMode="auto">
          <a:xfrm>
            <a:off x="8634534" y="6131998"/>
            <a:ext cx="124625" cy="123569"/>
          </a:xfrm>
          <a:prstGeom prst="rect">
            <a:avLst/>
          </a:prstGeom>
          <a:noFill/>
          <a:ln w="12700">
            <a:noFill/>
            <a:miter lim="800000"/>
            <a:headEnd type="none" w="lg" len="med"/>
            <a:tailEnd type="none" w="lg" len="med"/>
          </a:ln>
          <a:effectLst/>
        </p:spPr>
      </p:pic>
      <p:pic>
        <p:nvPicPr>
          <p:cNvPr id="818" name="Picture 24">
            <a:extLst>
              <a:ext uri="{FF2B5EF4-FFF2-40B4-BE49-F238E27FC236}">
                <a16:creationId xmlns:a16="http://schemas.microsoft.com/office/drawing/2014/main" id="{0858E035-6509-493C-8920-23B635DAED66}"/>
              </a:ext>
            </a:extLst>
          </p:cNvPr>
          <p:cNvPicPr>
            <a:picLocks noChangeAspect="1" noChangeArrowheads="1"/>
          </p:cNvPicPr>
          <p:nvPr/>
        </p:nvPicPr>
        <p:blipFill>
          <a:blip r:embed="rId3" cstate="screen"/>
          <a:srcRect/>
          <a:stretch>
            <a:fillRect/>
          </a:stretch>
        </p:blipFill>
        <p:spPr bwMode="auto">
          <a:xfrm>
            <a:off x="7904825" y="3582547"/>
            <a:ext cx="124625" cy="123569"/>
          </a:xfrm>
          <a:prstGeom prst="rect">
            <a:avLst/>
          </a:prstGeom>
          <a:noFill/>
          <a:ln w="12700">
            <a:noFill/>
            <a:miter lim="800000"/>
            <a:headEnd type="none" w="lg" len="med"/>
            <a:tailEnd type="none" w="lg" len="med"/>
          </a:ln>
          <a:effectLst/>
        </p:spPr>
      </p:pic>
      <p:pic>
        <p:nvPicPr>
          <p:cNvPr id="819" name="Picture 24">
            <a:extLst>
              <a:ext uri="{FF2B5EF4-FFF2-40B4-BE49-F238E27FC236}">
                <a16:creationId xmlns:a16="http://schemas.microsoft.com/office/drawing/2014/main" id="{34AC81BE-5913-44F0-8AF9-C135B7473B03}"/>
              </a:ext>
            </a:extLst>
          </p:cNvPr>
          <p:cNvPicPr>
            <a:picLocks noChangeAspect="1" noChangeArrowheads="1"/>
          </p:cNvPicPr>
          <p:nvPr/>
        </p:nvPicPr>
        <p:blipFill>
          <a:blip r:embed="rId3" cstate="screen"/>
          <a:srcRect/>
          <a:stretch>
            <a:fillRect/>
          </a:stretch>
        </p:blipFill>
        <p:spPr bwMode="auto">
          <a:xfrm>
            <a:off x="7995405" y="2524250"/>
            <a:ext cx="124625" cy="123569"/>
          </a:xfrm>
          <a:prstGeom prst="rect">
            <a:avLst/>
          </a:prstGeom>
          <a:noFill/>
          <a:ln w="12700">
            <a:noFill/>
            <a:miter lim="800000"/>
            <a:headEnd type="none" w="lg" len="med"/>
            <a:tailEnd type="none" w="lg" len="med"/>
          </a:ln>
          <a:effectLst/>
        </p:spPr>
      </p:pic>
      <p:pic>
        <p:nvPicPr>
          <p:cNvPr id="820" name="Picture 24">
            <a:extLst>
              <a:ext uri="{FF2B5EF4-FFF2-40B4-BE49-F238E27FC236}">
                <a16:creationId xmlns:a16="http://schemas.microsoft.com/office/drawing/2014/main" id="{F705476B-80CB-46F1-ACD7-5FBA38421233}"/>
              </a:ext>
            </a:extLst>
          </p:cNvPr>
          <p:cNvPicPr>
            <a:picLocks noChangeAspect="1" noChangeArrowheads="1"/>
          </p:cNvPicPr>
          <p:nvPr/>
        </p:nvPicPr>
        <p:blipFill>
          <a:blip r:embed="rId3" cstate="screen"/>
          <a:srcRect/>
          <a:stretch>
            <a:fillRect/>
          </a:stretch>
        </p:blipFill>
        <p:spPr bwMode="auto">
          <a:xfrm>
            <a:off x="8134662" y="6131998"/>
            <a:ext cx="124625" cy="123569"/>
          </a:xfrm>
          <a:prstGeom prst="rect">
            <a:avLst/>
          </a:prstGeom>
          <a:noFill/>
          <a:ln w="12700">
            <a:noFill/>
            <a:miter lim="800000"/>
            <a:headEnd type="none" w="lg" len="med"/>
            <a:tailEnd type="none" w="lg" len="med"/>
          </a:ln>
          <a:effectLst/>
        </p:spPr>
      </p:pic>
      <p:pic>
        <p:nvPicPr>
          <p:cNvPr id="821" name="Picture 24">
            <a:extLst>
              <a:ext uri="{FF2B5EF4-FFF2-40B4-BE49-F238E27FC236}">
                <a16:creationId xmlns:a16="http://schemas.microsoft.com/office/drawing/2014/main" id="{775896FA-33EB-456A-8E84-9ADA3EF974DF}"/>
              </a:ext>
            </a:extLst>
          </p:cNvPr>
          <p:cNvPicPr>
            <a:picLocks noChangeAspect="1" noChangeArrowheads="1"/>
          </p:cNvPicPr>
          <p:nvPr/>
        </p:nvPicPr>
        <p:blipFill>
          <a:blip r:embed="rId3" cstate="screen"/>
          <a:srcRect/>
          <a:stretch>
            <a:fillRect/>
          </a:stretch>
        </p:blipFill>
        <p:spPr bwMode="auto">
          <a:xfrm>
            <a:off x="8350711" y="4231954"/>
            <a:ext cx="124625" cy="123569"/>
          </a:xfrm>
          <a:prstGeom prst="rect">
            <a:avLst/>
          </a:prstGeom>
          <a:noFill/>
          <a:ln w="12700">
            <a:noFill/>
            <a:miter lim="800000"/>
            <a:headEnd type="none" w="lg" len="med"/>
            <a:tailEnd type="none" w="lg" len="med"/>
          </a:ln>
          <a:effectLst/>
        </p:spPr>
      </p:pic>
      <p:pic>
        <p:nvPicPr>
          <p:cNvPr id="822" name="Picture 24">
            <a:extLst>
              <a:ext uri="{FF2B5EF4-FFF2-40B4-BE49-F238E27FC236}">
                <a16:creationId xmlns:a16="http://schemas.microsoft.com/office/drawing/2014/main" id="{9331581C-897C-4C49-9457-0F5C2431CDE8}"/>
              </a:ext>
            </a:extLst>
          </p:cNvPr>
          <p:cNvPicPr>
            <a:picLocks noChangeAspect="1" noChangeArrowheads="1"/>
          </p:cNvPicPr>
          <p:nvPr/>
        </p:nvPicPr>
        <p:blipFill>
          <a:blip r:embed="rId3" cstate="screen"/>
          <a:srcRect/>
          <a:stretch>
            <a:fillRect/>
          </a:stretch>
        </p:blipFill>
        <p:spPr bwMode="auto">
          <a:xfrm>
            <a:off x="8037777" y="3774688"/>
            <a:ext cx="124625" cy="123569"/>
          </a:xfrm>
          <a:prstGeom prst="rect">
            <a:avLst/>
          </a:prstGeom>
          <a:noFill/>
          <a:ln w="12700">
            <a:noFill/>
            <a:miter lim="800000"/>
            <a:headEnd type="none" w="lg" len="med"/>
            <a:tailEnd type="none" w="lg" len="med"/>
          </a:ln>
          <a:effectLst/>
        </p:spPr>
      </p:pic>
      <p:pic>
        <p:nvPicPr>
          <p:cNvPr id="823" name="Picture 24">
            <a:extLst>
              <a:ext uri="{FF2B5EF4-FFF2-40B4-BE49-F238E27FC236}">
                <a16:creationId xmlns:a16="http://schemas.microsoft.com/office/drawing/2014/main" id="{CEEE651C-A876-4A12-8D72-A05F5943DE02}"/>
              </a:ext>
            </a:extLst>
          </p:cNvPr>
          <p:cNvPicPr>
            <a:picLocks noChangeAspect="1" noChangeArrowheads="1"/>
          </p:cNvPicPr>
          <p:nvPr/>
        </p:nvPicPr>
        <p:blipFill>
          <a:blip r:embed="rId3" cstate="screen"/>
          <a:srcRect/>
          <a:stretch>
            <a:fillRect/>
          </a:stretch>
        </p:blipFill>
        <p:spPr bwMode="auto">
          <a:xfrm>
            <a:off x="8755924" y="3200972"/>
            <a:ext cx="124625" cy="123569"/>
          </a:xfrm>
          <a:prstGeom prst="rect">
            <a:avLst/>
          </a:prstGeom>
          <a:noFill/>
          <a:ln w="12700">
            <a:noFill/>
            <a:miter lim="800000"/>
            <a:headEnd type="none" w="lg" len="med"/>
            <a:tailEnd type="none" w="lg" len="med"/>
          </a:ln>
          <a:effectLst/>
        </p:spPr>
      </p:pic>
      <p:pic>
        <p:nvPicPr>
          <p:cNvPr id="824" name="Picture 24">
            <a:extLst>
              <a:ext uri="{FF2B5EF4-FFF2-40B4-BE49-F238E27FC236}">
                <a16:creationId xmlns:a16="http://schemas.microsoft.com/office/drawing/2014/main" id="{A8750268-B17B-4A58-85EF-14E8179AD41C}"/>
              </a:ext>
            </a:extLst>
          </p:cNvPr>
          <p:cNvPicPr>
            <a:picLocks noChangeAspect="1" noChangeArrowheads="1"/>
          </p:cNvPicPr>
          <p:nvPr/>
        </p:nvPicPr>
        <p:blipFill>
          <a:blip r:embed="rId3" cstate="screen"/>
          <a:srcRect/>
          <a:stretch>
            <a:fillRect/>
          </a:stretch>
        </p:blipFill>
        <p:spPr bwMode="auto">
          <a:xfrm>
            <a:off x="8108224" y="3353372"/>
            <a:ext cx="124625" cy="123569"/>
          </a:xfrm>
          <a:prstGeom prst="rect">
            <a:avLst/>
          </a:prstGeom>
          <a:noFill/>
          <a:ln w="12700">
            <a:noFill/>
            <a:miter lim="800000"/>
            <a:headEnd type="none" w="lg" len="med"/>
            <a:tailEnd type="none" w="lg" len="med"/>
          </a:ln>
          <a:effectLst/>
        </p:spPr>
      </p:pic>
      <p:pic>
        <p:nvPicPr>
          <p:cNvPr id="825" name="Picture 24">
            <a:extLst>
              <a:ext uri="{FF2B5EF4-FFF2-40B4-BE49-F238E27FC236}">
                <a16:creationId xmlns:a16="http://schemas.microsoft.com/office/drawing/2014/main" id="{B838FBB0-2738-4500-A014-5AB4F2C1626E}"/>
              </a:ext>
            </a:extLst>
          </p:cNvPr>
          <p:cNvPicPr>
            <a:picLocks noChangeAspect="1" noChangeArrowheads="1"/>
          </p:cNvPicPr>
          <p:nvPr/>
        </p:nvPicPr>
        <p:blipFill>
          <a:blip r:embed="rId3" cstate="screen"/>
          <a:srcRect/>
          <a:stretch>
            <a:fillRect/>
          </a:stretch>
        </p:blipFill>
        <p:spPr bwMode="auto">
          <a:xfrm>
            <a:off x="8908324" y="2402396"/>
            <a:ext cx="124625" cy="123569"/>
          </a:xfrm>
          <a:prstGeom prst="rect">
            <a:avLst/>
          </a:prstGeom>
          <a:noFill/>
          <a:ln w="12700">
            <a:noFill/>
            <a:miter lim="800000"/>
            <a:headEnd type="none" w="lg" len="med"/>
            <a:tailEnd type="none" w="lg" len="med"/>
          </a:ln>
          <a:effectLst/>
        </p:spPr>
      </p:pic>
      <p:pic>
        <p:nvPicPr>
          <p:cNvPr id="826" name="Picture 24">
            <a:extLst>
              <a:ext uri="{FF2B5EF4-FFF2-40B4-BE49-F238E27FC236}">
                <a16:creationId xmlns:a16="http://schemas.microsoft.com/office/drawing/2014/main" id="{08920C10-2724-4D54-8812-3066AA98BE74}"/>
              </a:ext>
            </a:extLst>
          </p:cNvPr>
          <p:cNvPicPr>
            <a:picLocks noChangeAspect="1" noChangeArrowheads="1"/>
          </p:cNvPicPr>
          <p:nvPr/>
        </p:nvPicPr>
        <p:blipFill>
          <a:blip r:embed="rId3" cstate="screen"/>
          <a:srcRect/>
          <a:stretch>
            <a:fillRect/>
          </a:stretch>
        </p:blipFill>
        <p:spPr bwMode="auto">
          <a:xfrm>
            <a:off x="8260624" y="2554796"/>
            <a:ext cx="124625" cy="123569"/>
          </a:xfrm>
          <a:prstGeom prst="rect">
            <a:avLst/>
          </a:prstGeom>
          <a:noFill/>
          <a:ln w="12700">
            <a:noFill/>
            <a:miter lim="800000"/>
            <a:headEnd type="none" w="lg" len="med"/>
            <a:tailEnd type="none" w="lg" len="med"/>
          </a:ln>
          <a:effectLst/>
        </p:spPr>
      </p:pic>
      <p:pic>
        <p:nvPicPr>
          <p:cNvPr id="827" name="Picture 24">
            <a:extLst>
              <a:ext uri="{FF2B5EF4-FFF2-40B4-BE49-F238E27FC236}">
                <a16:creationId xmlns:a16="http://schemas.microsoft.com/office/drawing/2014/main" id="{DC39B141-E25A-4C63-9ED5-D8C451D0A771}"/>
              </a:ext>
            </a:extLst>
          </p:cNvPr>
          <p:cNvPicPr>
            <a:picLocks noChangeAspect="1" noChangeArrowheads="1"/>
          </p:cNvPicPr>
          <p:nvPr/>
        </p:nvPicPr>
        <p:blipFill>
          <a:blip r:embed="rId3" cstate="screen"/>
          <a:srcRect/>
          <a:stretch>
            <a:fillRect/>
          </a:stretch>
        </p:blipFill>
        <p:spPr bwMode="auto">
          <a:xfrm>
            <a:off x="8755924" y="4151948"/>
            <a:ext cx="124625" cy="123569"/>
          </a:xfrm>
          <a:prstGeom prst="rect">
            <a:avLst/>
          </a:prstGeom>
          <a:noFill/>
          <a:ln w="12700">
            <a:noFill/>
            <a:miter lim="800000"/>
            <a:headEnd type="none" w="lg" len="med"/>
            <a:tailEnd type="none" w="lg" len="med"/>
          </a:ln>
          <a:effectLst/>
        </p:spPr>
      </p:pic>
      <p:pic>
        <p:nvPicPr>
          <p:cNvPr id="828" name="Picture 24">
            <a:extLst>
              <a:ext uri="{FF2B5EF4-FFF2-40B4-BE49-F238E27FC236}">
                <a16:creationId xmlns:a16="http://schemas.microsoft.com/office/drawing/2014/main" id="{06AC77C8-FC81-4FC0-9055-0630502F3489}"/>
              </a:ext>
            </a:extLst>
          </p:cNvPr>
          <p:cNvPicPr>
            <a:picLocks noChangeAspect="1" noChangeArrowheads="1"/>
          </p:cNvPicPr>
          <p:nvPr/>
        </p:nvPicPr>
        <p:blipFill>
          <a:blip r:embed="rId3" cstate="screen"/>
          <a:srcRect/>
          <a:stretch>
            <a:fillRect/>
          </a:stretch>
        </p:blipFill>
        <p:spPr bwMode="auto">
          <a:xfrm>
            <a:off x="8260623" y="3927154"/>
            <a:ext cx="124625" cy="123569"/>
          </a:xfrm>
          <a:prstGeom prst="rect">
            <a:avLst/>
          </a:prstGeom>
          <a:noFill/>
          <a:ln w="12700">
            <a:noFill/>
            <a:miter lim="800000"/>
            <a:headEnd type="none" w="lg" len="med"/>
            <a:tailEnd type="none" w="lg" len="med"/>
          </a:ln>
          <a:effectLst/>
        </p:spPr>
      </p:pic>
      <p:pic>
        <p:nvPicPr>
          <p:cNvPr id="829" name="Picture 24">
            <a:extLst>
              <a:ext uri="{FF2B5EF4-FFF2-40B4-BE49-F238E27FC236}">
                <a16:creationId xmlns:a16="http://schemas.microsoft.com/office/drawing/2014/main" id="{61CE4FAC-B62C-42FC-9CAB-2F22CF7CA9CB}"/>
              </a:ext>
            </a:extLst>
          </p:cNvPr>
          <p:cNvPicPr>
            <a:picLocks noChangeAspect="1" noChangeArrowheads="1"/>
          </p:cNvPicPr>
          <p:nvPr/>
        </p:nvPicPr>
        <p:blipFill>
          <a:blip r:embed="rId3" cstate="screen"/>
          <a:srcRect/>
          <a:stretch>
            <a:fillRect/>
          </a:stretch>
        </p:blipFill>
        <p:spPr bwMode="auto">
          <a:xfrm>
            <a:off x="8908324" y="3353372"/>
            <a:ext cx="124625" cy="123569"/>
          </a:xfrm>
          <a:prstGeom prst="rect">
            <a:avLst/>
          </a:prstGeom>
          <a:noFill/>
          <a:ln w="12700">
            <a:noFill/>
            <a:miter lim="800000"/>
            <a:headEnd type="none" w="lg" len="med"/>
            <a:tailEnd type="none" w="lg" len="med"/>
          </a:ln>
          <a:effectLst/>
        </p:spPr>
      </p:pic>
      <p:pic>
        <p:nvPicPr>
          <p:cNvPr id="830" name="Picture 24">
            <a:extLst>
              <a:ext uri="{FF2B5EF4-FFF2-40B4-BE49-F238E27FC236}">
                <a16:creationId xmlns:a16="http://schemas.microsoft.com/office/drawing/2014/main" id="{A19E2650-E7CD-4436-9D8F-4E5C600B4870}"/>
              </a:ext>
            </a:extLst>
          </p:cNvPr>
          <p:cNvPicPr>
            <a:picLocks noChangeAspect="1" noChangeArrowheads="1"/>
          </p:cNvPicPr>
          <p:nvPr/>
        </p:nvPicPr>
        <p:blipFill>
          <a:blip r:embed="rId3" cstate="screen"/>
          <a:srcRect/>
          <a:stretch>
            <a:fillRect/>
          </a:stretch>
        </p:blipFill>
        <p:spPr bwMode="auto">
          <a:xfrm>
            <a:off x="8430280" y="3229803"/>
            <a:ext cx="124625" cy="123569"/>
          </a:xfrm>
          <a:prstGeom prst="rect">
            <a:avLst/>
          </a:prstGeom>
          <a:noFill/>
          <a:ln w="12700">
            <a:noFill/>
            <a:miter lim="800000"/>
            <a:headEnd type="none" w="lg" len="med"/>
            <a:tailEnd type="none" w="lg" len="med"/>
          </a:ln>
          <a:effectLst/>
        </p:spPr>
      </p:pic>
      <p:pic>
        <p:nvPicPr>
          <p:cNvPr id="831" name="Picture 24">
            <a:extLst>
              <a:ext uri="{FF2B5EF4-FFF2-40B4-BE49-F238E27FC236}">
                <a16:creationId xmlns:a16="http://schemas.microsoft.com/office/drawing/2014/main" id="{6708DFE7-D648-47CB-89FD-3EF351E56BB0}"/>
              </a:ext>
            </a:extLst>
          </p:cNvPr>
          <p:cNvPicPr>
            <a:picLocks noChangeAspect="1" noChangeArrowheads="1"/>
          </p:cNvPicPr>
          <p:nvPr/>
        </p:nvPicPr>
        <p:blipFill>
          <a:blip r:embed="rId3" cstate="screen"/>
          <a:srcRect/>
          <a:stretch>
            <a:fillRect/>
          </a:stretch>
        </p:blipFill>
        <p:spPr bwMode="auto">
          <a:xfrm>
            <a:off x="8846504" y="2869759"/>
            <a:ext cx="124625" cy="123569"/>
          </a:xfrm>
          <a:prstGeom prst="rect">
            <a:avLst/>
          </a:prstGeom>
          <a:noFill/>
          <a:ln w="12700">
            <a:noFill/>
            <a:miter lim="800000"/>
            <a:headEnd type="none" w="lg" len="med"/>
            <a:tailEnd type="none" w="lg" len="med"/>
          </a:ln>
          <a:effectLst/>
        </p:spPr>
      </p:pic>
      <p:pic>
        <p:nvPicPr>
          <p:cNvPr id="832" name="Picture 24">
            <a:extLst>
              <a:ext uri="{FF2B5EF4-FFF2-40B4-BE49-F238E27FC236}">
                <a16:creationId xmlns:a16="http://schemas.microsoft.com/office/drawing/2014/main" id="{F3B83D88-149D-4924-9651-E20AB6AC6A81}"/>
              </a:ext>
            </a:extLst>
          </p:cNvPr>
          <p:cNvPicPr>
            <a:picLocks noChangeAspect="1" noChangeArrowheads="1"/>
          </p:cNvPicPr>
          <p:nvPr/>
        </p:nvPicPr>
        <p:blipFill>
          <a:blip r:embed="rId3" cstate="screen"/>
          <a:srcRect/>
          <a:stretch>
            <a:fillRect/>
          </a:stretch>
        </p:blipFill>
        <p:spPr bwMode="auto">
          <a:xfrm>
            <a:off x="8413024" y="2707196"/>
            <a:ext cx="124625" cy="123569"/>
          </a:xfrm>
          <a:prstGeom prst="rect">
            <a:avLst/>
          </a:prstGeom>
          <a:noFill/>
          <a:ln w="12700">
            <a:noFill/>
            <a:miter lim="800000"/>
            <a:headEnd type="none" w="lg" len="med"/>
            <a:tailEnd type="none" w="lg" len="med"/>
          </a:ln>
          <a:effectLst/>
        </p:spPr>
      </p:pic>
      <p:pic>
        <p:nvPicPr>
          <p:cNvPr id="833" name="Picture 24">
            <a:extLst>
              <a:ext uri="{FF2B5EF4-FFF2-40B4-BE49-F238E27FC236}">
                <a16:creationId xmlns:a16="http://schemas.microsoft.com/office/drawing/2014/main" id="{ADD93E3A-BDF2-4460-85FB-3D228FEB50A4}"/>
              </a:ext>
            </a:extLst>
          </p:cNvPr>
          <p:cNvPicPr>
            <a:picLocks noChangeAspect="1" noChangeArrowheads="1"/>
          </p:cNvPicPr>
          <p:nvPr/>
        </p:nvPicPr>
        <p:blipFill>
          <a:blip r:embed="rId3" cstate="screen"/>
          <a:srcRect/>
          <a:stretch>
            <a:fillRect/>
          </a:stretch>
        </p:blipFill>
        <p:spPr bwMode="auto">
          <a:xfrm>
            <a:off x="8755924" y="4749356"/>
            <a:ext cx="124625" cy="123569"/>
          </a:xfrm>
          <a:prstGeom prst="rect">
            <a:avLst/>
          </a:prstGeom>
          <a:noFill/>
          <a:ln w="12700">
            <a:noFill/>
            <a:miter lim="800000"/>
            <a:headEnd type="none" w="lg" len="med"/>
            <a:tailEnd type="none" w="lg" len="med"/>
          </a:ln>
          <a:effectLst/>
        </p:spPr>
      </p:pic>
      <p:pic>
        <p:nvPicPr>
          <p:cNvPr id="834" name="Picture 24">
            <a:extLst>
              <a:ext uri="{FF2B5EF4-FFF2-40B4-BE49-F238E27FC236}">
                <a16:creationId xmlns:a16="http://schemas.microsoft.com/office/drawing/2014/main" id="{238836A6-1112-4FC7-8592-BA7FC7F12CCB}"/>
              </a:ext>
            </a:extLst>
          </p:cNvPr>
          <p:cNvPicPr>
            <a:picLocks noChangeAspect="1" noChangeArrowheads="1"/>
          </p:cNvPicPr>
          <p:nvPr/>
        </p:nvPicPr>
        <p:blipFill>
          <a:blip r:embed="rId3" cstate="screen"/>
          <a:srcRect/>
          <a:stretch>
            <a:fillRect/>
          </a:stretch>
        </p:blipFill>
        <p:spPr bwMode="auto">
          <a:xfrm>
            <a:off x="8108224" y="4401884"/>
            <a:ext cx="124625" cy="123569"/>
          </a:xfrm>
          <a:prstGeom prst="rect">
            <a:avLst/>
          </a:prstGeom>
          <a:noFill/>
          <a:ln w="12700">
            <a:noFill/>
            <a:miter lim="800000"/>
            <a:headEnd type="none" w="lg" len="med"/>
            <a:tailEnd type="none" w="lg" len="med"/>
          </a:ln>
          <a:effectLst/>
        </p:spPr>
      </p:pic>
      <p:pic>
        <p:nvPicPr>
          <p:cNvPr id="835" name="Picture 24">
            <a:extLst>
              <a:ext uri="{FF2B5EF4-FFF2-40B4-BE49-F238E27FC236}">
                <a16:creationId xmlns:a16="http://schemas.microsoft.com/office/drawing/2014/main" id="{56578B42-CBEB-4CB3-BEE5-A8E1698BC2B3}"/>
              </a:ext>
            </a:extLst>
          </p:cNvPr>
          <p:cNvPicPr>
            <a:picLocks noChangeAspect="1" noChangeArrowheads="1"/>
          </p:cNvPicPr>
          <p:nvPr/>
        </p:nvPicPr>
        <p:blipFill>
          <a:blip r:embed="rId3" cstate="screen"/>
          <a:srcRect/>
          <a:stretch>
            <a:fillRect/>
          </a:stretch>
        </p:blipFill>
        <p:spPr bwMode="auto">
          <a:xfrm>
            <a:off x="8846504" y="3691059"/>
            <a:ext cx="124625" cy="123569"/>
          </a:xfrm>
          <a:prstGeom prst="rect">
            <a:avLst/>
          </a:prstGeom>
          <a:noFill/>
          <a:ln w="12700">
            <a:noFill/>
            <a:miter lim="800000"/>
            <a:headEnd type="none" w="lg" len="med"/>
            <a:tailEnd type="none" w="lg" len="med"/>
          </a:ln>
          <a:effectLst/>
        </p:spPr>
      </p:pic>
      <p:pic>
        <p:nvPicPr>
          <p:cNvPr id="836" name="Picture 24">
            <a:extLst>
              <a:ext uri="{FF2B5EF4-FFF2-40B4-BE49-F238E27FC236}">
                <a16:creationId xmlns:a16="http://schemas.microsoft.com/office/drawing/2014/main" id="{BF90E192-05D8-40E0-8C39-4FEC4E0E02BB}"/>
              </a:ext>
            </a:extLst>
          </p:cNvPr>
          <p:cNvPicPr>
            <a:picLocks noChangeAspect="1" noChangeArrowheads="1"/>
          </p:cNvPicPr>
          <p:nvPr/>
        </p:nvPicPr>
        <p:blipFill>
          <a:blip r:embed="rId3" cstate="screen"/>
          <a:srcRect/>
          <a:stretch>
            <a:fillRect/>
          </a:stretch>
        </p:blipFill>
        <p:spPr bwMode="auto">
          <a:xfrm>
            <a:off x="7913152" y="2707196"/>
            <a:ext cx="124625" cy="123569"/>
          </a:xfrm>
          <a:prstGeom prst="rect">
            <a:avLst/>
          </a:prstGeom>
          <a:noFill/>
          <a:ln w="12700">
            <a:noFill/>
            <a:miter lim="800000"/>
            <a:headEnd type="none" w="lg" len="med"/>
            <a:tailEnd type="none" w="lg" len="med"/>
          </a:ln>
          <a:effectLst/>
        </p:spPr>
      </p:pic>
      <p:pic>
        <p:nvPicPr>
          <p:cNvPr id="837" name="Picture 24">
            <a:extLst>
              <a:ext uri="{FF2B5EF4-FFF2-40B4-BE49-F238E27FC236}">
                <a16:creationId xmlns:a16="http://schemas.microsoft.com/office/drawing/2014/main" id="{C1A951CA-9DE7-4FB9-B944-D4DA4EE7766E}"/>
              </a:ext>
            </a:extLst>
          </p:cNvPr>
          <p:cNvPicPr>
            <a:picLocks noChangeAspect="1" noChangeArrowheads="1"/>
          </p:cNvPicPr>
          <p:nvPr/>
        </p:nvPicPr>
        <p:blipFill>
          <a:blip r:embed="rId3" cstate="screen"/>
          <a:srcRect/>
          <a:stretch>
            <a:fillRect/>
          </a:stretch>
        </p:blipFill>
        <p:spPr bwMode="auto">
          <a:xfrm>
            <a:off x="8888876" y="4941497"/>
            <a:ext cx="124625" cy="123569"/>
          </a:xfrm>
          <a:prstGeom prst="rect">
            <a:avLst/>
          </a:prstGeom>
          <a:noFill/>
          <a:ln w="12700">
            <a:noFill/>
            <a:miter lim="800000"/>
            <a:headEnd type="none" w="lg" len="med"/>
            <a:tailEnd type="none" w="lg" len="med"/>
          </a:ln>
          <a:effectLst/>
        </p:spPr>
      </p:pic>
      <p:pic>
        <p:nvPicPr>
          <p:cNvPr id="838" name="Picture 24">
            <a:extLst>
              <a:ext uri="{FF2B5EF4-FFF2-40B4-BE49-F238E27FC236}">
                <a16:creationId xmlns:a16="http://schemas.microsoft.com/office/drawing/2014/main" id="{7E523705-EBD4-46ED-B44A-D72F40F6A994}"/>
              </a:ext>
            </a:extLst>
          </p:cNvPr>
          <p:cNvPicPr>
            <a:picLocks noChangeAspect="1" noChangeArrowheads="1"/>
          </p:cNvPicPr>
          <p:nvPr/>
        </p:nvPicPr>
        <p:blipFill>
          <a:blip r:embed="rId3" cstate="screen"/>
          <a:srcRect/>
          <a:stretch>
            <a:fillRect/>
          </a:stretch>
        </p:blipFill>
        <p:spPr bwMode="auto">
          <a:xfrm>
            <a:off x="8764251" y="3874005"/>
            <a:ext cx="124625" cy="123569"/>
          </a:xfrm>
          <a:prstGeom prst="rect">
            <a:avLst/>
          </a:prstGeom>
          <a:noFill/>
          <a:ln w="12700">
            <a:noFill/>
            <a:miter lim="800000"/>
            <a:headEnd type="none" w="lg" len="med"/>
            <a:tailEnd type="none" w="lg" len="med"/>
          </a:ln>
          <a:effectLst/>
        </p:spPr>
      </p:pic>
      <p:pic>
        <p:nvPicPr>
          <p:cNvPr id="863" name="Picture 24">
            <a:extLst>
              <a:ext uri="{FF2B5EF4-FFF2-40B4-BE49-F238E27FC236}">
                <a16:creationId xmlns:a16="http://schemas.microsoft.com/office/drawing/2014/main" id="{33C29D64-AB58-41ED-9185-50D370C33C58}"/>
              </a:ext>
            </a:extLst>
          </p:cNvPr>
          <p:cNvPicPr>
            <a:picLocks noChangeAspect="1" noChangeArrowheads="1"/>
          </p:cNvPicPr>
          <p:nvPr/>
        </p:nvPicPr>
        <p:blipFill>
          <a:blip r:embed="rId3" cstate="screen"/>
          <a:srcRect/>
          <a:stretch>
            <a:fillRect/>
          </a:stretch>
        </p:blipFill>
        <p:spPr bwMode="auto">
          <a:xfrm>
            <a:off x="3824778" y="5192833"/>
            <a:ext cx="124625" cy="123569"/>
          </a:xfrm>
          <a:prstGeom prst="rect">
            <a:avLst/>
          </a:prstGeom>
          <a:noFill/>
          <a:ln w="12700">
            <a:noFill/>
            <a:miter lim="800000"/>
            <a:headEnd type="none" w="lg" len="med"/>
            <a:tailEnd type="none" w="lg" len="med"/>
          </a:ln>
          <a:effectLst/>
        </p:spPr>
      </p:pic>
      <p:pic>
        <p:nvPicPr>
          <p:cNvPr id="864" name="Picture 24">
            <a:extLst>
              <a:ext uri="{FF2B5EF4-FFF2-40B4-BE49-F238E27FC236}">
                <a16:creationId xmlns:a16="http://schemas.microsoft.com/office/drawing/2014/main" id="{AA47A851-E1B4-47DC-903E-C0D173F1CDCE}"/>
              </a:ext>
            </a:extLst>
          </p:cNvPr>
          <p:cNvPicPr>
            <a:picLocks noChangeAspect="1" noChangeArrowheads="1"/>
          </p:cNvPicPr>
          <p:nvPr/>
        </p:nvPicPr>
        <p:blipFill>
          <a:blip r:embed="rId3" cstate="screen"/>
          <a:srcRect/>
          <a:stretch>
            <a:fillRect/>
          </a:stretch>
        </p:blipFill>
        <p:spPr bwMode="auto">
          <a:xfrm>
            <a:off x="3962107" y="6660400"/>
            <a:ext cx="124625" cy="123569"/>
          </a:xfrm>
          <a:prstGeom prst="rect">
            <a:avLst/>
          </a:prstGeom>
          <a:noFill/>
          <a:ln w="12700">
            <a:noFill/>
            <a:miter lim="800000"/>
            <a:headEnd type="none" w="lg" len="med"/>
            <a:tailEnd type="none" w="lg" len="med"/>
          </a:ln>
          <a:effectLst/>
        </p:spPr>
      </p:pic>
      <p:pic>
        <p:nvPicPr>
          <p:cNvPr id="865" name="Picture 24">
            <a:extLst>
              <a:ext uri="{FF2B5EF4-FFF2-40B4-BE49-F238E27FC236}">
                <a16:creationId xmlns:a16="http://schemas.microsoft.com/office/drawing/2014/main" id="{6B61BD47-E310-4114-85BA-1631F8EDC4D5}"/>
              </a:ext>
            </a:extLst>
          </p:cNvPr>
          <p:cNvPicPr>
            <a:picLocks noChangeAspect="1" noChangeArrowheads="1"/>
          </p:cNvPicPr>
          <p:nvPr/>
        </p:nvPicPr>
        <p:blipFill>
          <a:blip r:embed="rId3" cstate="screen"/>
          <a:srcRect/>
          <a:stretch>
            <a:fillRect/>
          </a:stretch>
        </p:blipFill>
        <p:spPr bwMode="auto">
          <a:xfrm>
            <a:off x="4371077" y="6054842"/>
            <a:ext cx="124625" cy="123569"/>
          </a:xfrm>
          <a:prstGeom prst="rect">
            <a:avLst/>
          </a:prstGeom>
          <a:noFill/>
          <a:ln w="12700">
            <a:noFill/>
            <a:miter lim="800000"/>
            <a:headEnd type="none" w="lg" len="med"/>
            <a:tailEnd type="none" w="lg" len="med"/>
          </a:ln>
          <a:effectLst/>
        </p:spPr>
      </p:pic>
      <p:pic>
        <p:nvPicPr>
          <p:cNvPr id="866" name="Picture 24">
            <a:extLst>
              <a:ext uri="{FF2B5EF4-FFF2-40B4-BE49-F238E27FC236}">
                <a16:creationId xmlns:a16="http://schemas.microsoft.com/office/drawing/2014/main" id="{A02FD2DC-4190-48B9-BB5D-73DC91EDE172}"/>
              </a:ext>
            </a:extLst>
          </p:cNvPr>
          <p:cNvPicPr>
            <a:picLocks noChangeAspect="1" noChangeArrowheads="1"/>
          </p:cNvPicPr>
          <p:nvPr/>
        </p:nvPicPr>
        <p:blipFill>
          <a:blip r:embed="rId3" cstate="screen"/>
          <a:srcRect/>
          <a:stretch>
            <a:fillRect/>
          </a:stretch>
        </p:blipFill>
        <p:spPr bwMode="auto">
          <a:xfrm>
            <a:off x="4523477" y="5256266"/>
            <a:ext cx="124625" cy="123569"/>
          </a:xfrm>
          <a:prstGeom prst="rect">
            <a:avLst/>
          </a:prstGeom>
          <a:noFill/>
          <a:ln w="12700">
            <a:noFill/>
            <a:miter lim="800000"/>
            <a:headEnd type="none" w="lg" len="med"/>
            <a:tailEnd type="none" w="lg" len="med"/>
          </a:ln>
          <a:effectLst/>
        </p:spPr>
      </p:pic>
      <p:pic>
        <p:nvPicPr>
          <p:cNvPr id="867" name="Picture 24">
            <a:extLst>
              <a:ext uri="{FF2B5EF4-FFF2-40B4-BE49-F238E27FC236}">
                <a16:creationId xmlns:a16="http://schemas.microsoft.com/office/drawing/2014/main" id="{B8B73F7C-B334-4079-8191-6F65BCA212E8}"/>
              </a:ext>
            </a:extLst>
          </p:cNvPr>
          <p:cNvPicPr>
            <a:picLocks noChangeAspect="1" noChangeArrowheads="1"/>
          </p:cNvPicPr>
          <p:nvPr/>
        </p:nvPicPr>
        <p:blipFill>
          <a:blip r:embed="rId3" cstate="screen"/>
          <a:srcRect/>
          <a:stretch>
            <a:fillRect/>
          </a:stretch>
        </p:blipFill>
        <p:spPr bwMode="auto">
          <a:xfrm>
            <a:off x="3875777" y="5408666"/>
            <a:ext cx="124625" cy="123569"/>
          </a:xfrm>
          <a:prstGeom prst="rect">
            <a:avLst/>
          </a:prstGeom>
          <a:noFill/>
          <a:ln w="12700">
            <a:noFill/>
            <a:miter lim="800000"/>
            <a:headEnd type="none" w="lg" len="med"/>
            <a:tailEnd type="none" w="lg" len="med"/>
          </a:ln>
          <a:effectLst/>
        </p:spPr>
      </p:pic>
      <p:pic>
        <p:nvPicPr>
          <p:cNvPr id="868" name="Picture 24">
            <a:extLst>
              <a:ext uri="{FF2B5EF4-FFF2-40B4-BE49-F238E27FC236}">
                <a16:creationId xmlns:a16="http://schemas.microsoft.com/office/drawing/2014/main" id="{8C3C00CF-3352-4CC5-AC72-052FBAE3F804}"/>
              </a:ext>
            </a:extLst>
          </p:cNvPr>
          <p:cNvPicPr>
            <a:picLocks noChangeAspect="1" noChangeArrowheads="1"/>
          </p:cNvPicPr>
          <p:nvPr/>
        </p:nvPicPr>
        <p:blipFill>
          <a:blip r:embed="rId3" cstate="screen"/>
          <a:srcRect/>
          <a:stretch>
            <a:fillRect/>
          </a:stretch>
        </p:blipFill>
        <p:spPr bwMode="auto">
          <a:xfrm>
            <a:off x="4309257" y="6522205"/>
            <a:ext cx="124625" cy="123569"/>
          </a:xfrm>
          <a:prstGeom prst="rect">
            <a:avLst/>
          </a:prstGeom>
          <a:noFill/>
          <a:ln w="12700">
            <a:noFill/>
            <a:miter lim="800000"/>
            <a:headEnd type="none" w="lg" len="med"/>
            <a:tailEnd type="none" w="lg" len="med"/>
          </a:ln>
          <a:effectLst/>
        </p:spPr>
      </p:pic>
      <p:pic>
        <p:nvPicPr>
          <p:cNvPr id="869" name="Picture 24">
            <a:extLst>
              <a:ext uri="{FF2B5EF4-FFF2-40B4-BE49-F238E27FC236}">
                <a16:creationId xmlns:a16="http://schemas.microsoft.com/office/drawing/2014/main" id="{820CAC59-A3E4-441F-95B3-8B6F22624BD2}"/>
              </a:ext>
            </a:extLst>
          </p:cNvPr>
          <p:cNvPicPr>
            <a:picLocks noChangeAspect="1" noChangeArrowheads="1"/>
          </p:cNvPicPr>
          <p:nvPr/>
        </p:nvPicPr>
        <p:blipFill>
          <a:blip r:embed="rId3" cstate="screen"/>
          <a:srcRect/>
          <a:stretch>
            <a:fillRect/>
          </a:stretch>
        </p:blipFill>
        <p:spPr bwMode="auto">
          <a:xfrm>
            <a:off x="3875777" y="6359642"/>
            <a:ext cx="124625" cy="123569"/>
          </a:xfrm>
          <a:prstGeom prst="rect">
            <a:avLst/>
          </a:prstGeom>
          <a:noFill/>
          <a:ln w="12700">
            <a:noFill/>
            <a:miter lim="800000"/>
            <a:headEnd type="none" w="lg" len="med"/>
            <a:tailEnd type="none" w="lg" len="med"/>
          </a:ln>
          <a:effectLst/>
        </p:spPr>
      </p:pic>
      <p:pic>
        <p:nvPicPr>
          <p:cNvPr id="870" name="Picture 24">
            <a:extLst>
              <a:ext uri="{FF2B5EF4-FFF2-40B4-BE49-F238E27FC236}">
                <a16:creationId xmlns:a16="http://schemas.microsoft.com/office/drawing/2014/main" id="{76E284EF-BE86-4801-A0CF-3AA93C21FC81}"/>
              </a:ext>
            </a:extLst>
          </p:cNvPr>
          <p:cNvPicPr>
            <a:picLocks noChangeAspect="1" noChangeArrowheads="1"/>
          </p:cNvPicPr>
          <p:nvPr/>
        </p:nvPicPr>
        <p:blipFill>
          <a:blip r:embed="rId3" cstate="screen"/>
          <a:srcRect/>
          <a:stretch>
            <a:fillRect/>
          </a:stretch>
        </p:blipFill>
        <p:spPr bwMode="auto">
          <a:xfrm>
            <a:off x="4675877" y="6359642"/>
            <a:ext cx="124625" cy="123569"/>
          </a:xfrm>
          <a:prstGeom prst="rect">
            <a:avLst/>
          </a:prstGeom>
          <a:noFill/>
          <a:ln w="12700">
            <a:noFill/>
            <a:miter lim="800000"/>
            <a:headEnd type="none" w="lg" len="med"/>
            <a:tailEnd type="none" w="lg" len="med"/>
          </a:ln>
          <a:effectLst/>
        </p:spPr>
      </p:pic>
      <p:pic>
        <p:nvPicPr>
          <p:cNvPr id="871" name="Picture 24">
            <a:extLst>
              <a:ext uri="{FF2B5EF4-FFF2-40B4-BE49-F238E27FC236}">
                <a16:creationId xmlns:a16="http://schemas.microsoft.com/office/drawing/2014/main" id="{C92B9133-CAD1-4557-AD16-7F17E595E4B2}"/>
              </a:ext>
            </a:extLst>
          </p:cNvPr>
          <p:cNvPicPr>
            <a:picLocks noChangeAspect="1" noChangeArrowheads="1"/>
          </p:cNvPicPr>
          <p:nvPr/>
        </p:nvPicPr>
        <p:blipFill>
          <a:blip r:embed="rId3" cstate="screen"/>
          <a:srcRect/>
          <a:stretch>
            <a:fillRect/>
          </a:stretch>
        </p:blipFill>
        <p:spPr bwMode="auto">
          <a:xfrm>
            <a:off x="5118006" y="6400745"/>
            <a:ext cx="124625" cy="123569"/>
          </a:xfrm>
          <a:prstGeom prst="rect">
            <a:avLst/>
          </a:prstGeom>
          <a:noFill/>
          <a:ln w="12700">
            <a:noFill/>
            <a:miter lim="800000"/>
            <a:headEnd type="none" w="lg" len="med"/>
            <a:tailEnd type="none" w="lg" len="med"/>
          </a:ln>
          <a:effectLst/>
        </p:spPr>
      </p:pic>
      <p:pic>
        <p:nvPicPr>
          <p:cNvPr id="872" name="Picture 24">
            <a:extLst>
              <a:ext uri="{FF2B5EF4-FFF2-40B4-BE49-F238E27FC236}">
                <a16:creationId xmlns:a16="http://schemas.microsoft.com/office/drawing/2014/main" id="{541EE5E2-D0BC-412C-81E5-D84A8EFEAAC8}"/>
              </a:ext>
            </a:extLst>
          </p:cNvPr>
          <p:cNvPicPr>
            <a:picLocks noChangeAspect="1" noChangeArrowheads="1"/>
          </p:cNvPicPr>
          <p:nvPr/>
        </p:nvPicPr>
        <p:blipFill>
          <a:blip r:embed="rId3" cstate="screen"/>
          <a:srcRect/>
          <a:stretch>
            <a:fillRect/>
          </a:stretch>
        </p:blipFill>
        <p:spPr bwMode="auto">
          <a:xfrm>
            <a:off x="4726876" y="6575475"/>
            <a:ext cx="124625" cy="123569"/>
          </a:xfrm>
          <a:prstGeom prst="rect">
            <a:avLst/>
          </a:prstGeom>
          <a:noFill/>
          <a:ln w="12700">
            <a:noFill/>
            <a:miter lim="800000"/>
            <a:headEnd type="none" w="lg" len="med"/>
            <a:tailEnd type="none" w="lg" len="med"/>
          </a:ln>
          <a:effectLst/>
        </p:spPr>
      </p:pic>
      <p:pic>
        <p:nvPicPr>
          <p:cNvPr id="873" name="Picture 24">
            <a:extLst>
              <a:ext uri="{FF2B5EF4-FFF2-40B4-BE49-F238E27FC236}">
                <a16:creationId xmlns:a16="http://schemas.microsoft.com/office/drawing/2014/main" id="{1DC39977-BD82-40E0-AEF7-F0F5D102963D}"/>
              </a:ext>
            </a:extLst>
          </p:cNvPr>
          <p:cNvPicPr>
            <a:picLocks noChangeAspect="1" noChangeArrowheads="1"/>
          </p:cNvPicPr>
          <p:nvPr/>
        </p:nvPicPr>
        <p:blipFill>
          <a:blip r:embed="rId3" cstate="screen"/>
          <a:srcRect/>
          <a:stretch>
            <a:fillRect/>
          </a:stretch>
        </p:blipFill>
        <p:spPr bwMode="auto">
          <a:xfrm>
            <a:off x="3997167" y="4977000"/>
            <a:ext cx="124625" cy="123569"/>
          </a:xfrm>
          <a:prstGeom prst="rect">
            <a:avLst/>
          </a:prstGeom>
          <a:noFill/>
          <a:ln w="12700">
            <a:noFill/>
            <a:miter lim="800000"/>
            <a:headEnd type="none" w="lg" len="med"/>
            <a:tailEnd type="none" w="lg" len="med"/>
          </a:ln>
          <a:effectLst/>
        </p:spPr>
      </p:pic>
      <p:pic>
        <p:nvPicPr>
          <p:cNvPr id="874" name="Picture 24">
            <a:extLst>
              <a:ext uri="{FF2B5EF4-FFF2-40B4-BE49-F238E27FC236}">
                <a16:creationId xmlns:a16="http://schemas.microsoft.com/office/drawing/2014/main" id="{89FC1ABF-4B27-4C92-82FA-CB7755B980ED}"/>
              </a:ext>
            </a:extLst>
          </p:cNvPr>
          <p:cNvPicPr>
            <a:picLocks noChangeAspect="1" noChangeArrowheads="1"/>
          </p:cNvPicPr>
          <p:nvPr/>
        </p:nvPicPr>
        <p:blipFill>
          <a:blip r:embed="rId3" cstate="screen"/>
          <a:srcRect/>
          <a:stretch>
            <a:fillRect/>
          </a:stretch>
        </p:blipFill>
        <p:spPr bwMode="auto">
          <a:xfrm>
            <a:off x="4443053" y="5626407"/>
            <a:ext cx="124625" cy="123569"/>
          </a:xfrm>
          <a:prstGeom prst="rect">
            <a:avLst/>
          </a:prstGeom>
          <a:noFill/>
          <a:ln w="12700">
            <a:noFill/>
            <a:miter lim="800000"/>
            <a:headEnd type="none" w="lg" len="med"/>
            <a:tailEnd type="none" w="lg" len="med"/>
          </a:ln>
          <a:effectLst/>
        </p:spPr>
      </p:pic>
      <p:pic>
        <p:nvPicPr>
          <p:cNvPr id="875" name="Picture 24">
            <a:extLst>
              <a:ext uri="{FF2B5EF4-FFF2-40B4-BE49-F238E27FC236}">
                <a16:creationId xmlns:a16="http://schemas.microsoft.com/office/drawing/2014/main" id="{8D30ECC3-A43D-412E-868E-4E53169DD8C3}"/>
              </a:ext>
            </a:extLst>
          </p:cNvPr>
          <p:cNvPicPr>
            <a:picLocks noChangeAspect="1" noChangeArrowheads="1"/>
          </p:cNvPicPr>
          <p:nvPr/>
        </p:nvPicPr>
        <p:blipFill>
          <a:blip r:embed="rId3" cstate="screen"/>
          <a:srcRect/>
          <a:stretch>
            <a:fillRect/>
          </a:stretch>
        </p:blipFill>
        <p:spPr bwMode="auto">
          <a:xfrm>
            <a:off x="4130119" y="5169141"/>
            <a:ext cx="124625" cy="123569"/>
          </a:xfrm>
          <a:prstGeom prst="rect">
            <a:avLst/>
          </a:prstGeom>
          <a:noFill/>
          <a:ln w="12700">
            <a:noFill/>
            <a:miter lim="800000"/>
            <a:headEnd type="none" w="lg" len="med"/>
            <a:tailEnd type="none" w="lg" len="med"/>
          </a:ln>
          <a:effectLst/>
        </p:spPr>
      </p:pic>
      <p:pic>
        <p:nvPicPr>
          <p:cNvPr id="876" name="Picture 24">
            <a:extLst>
              <a:ext uri="{FF2B5EF4-FFF2-40B4-BE49-F238E27FC236}">
                <a16:creationId xmlns:a16="http://schemas.microsoft.com/office/drawing/2014/main" id="{2F2AD33E-AE45-40E6-B3C7-85FC76FA8F81}"/>
              </a:ext>
            </a:extLst>
          </p:cNvPr>
          <p:cNvPicPr>
            <a:picLocks noChangeAspect="1" noChangeArrowheads="1"/>
          </p:cNvPicPr>
          <p:nvPr/>
        </p:nvPicPr>
        <p:blipFill>
          <a:blip r:embed="rId3" cstate="screen"/>
          <a:srcRect/>
          <a:stretch>
            <a:fillRect/>
          </a:stretch>
        </p:blipFill>
        <p:spPr bwMode="auto">
          <a:xfrm>
            <a:off x="4848266" y="5546401"/>
            <a:ext cx="124625" cy="123569"/>
          </a:xfrm>
          <a:prstGeom prst="rect">
            <a:avLst/>
          </a:prstGeom>
          <a:noFill/>
          <a:ln w="12700">
            <a:noFill/>
            <a:miter lim="800000"/>
            <a:headEnd type="none" w="lg" len="med"/>
            <a:tailEnd type="none" w="lg" len="med"/>
          </a:ln>
          <a:effectLst/>
        </p:spPr>
      </p:pic>
      <p:pic>
        <p:nvPicPr>
          <p:cNvPr id="877" name="Picture 24">
            <a:extLst>
              <a:ext uri="{FF2B5EF4-FFF2-40B4-BE49-F238E27FC236}">
                <a16:creationId xmlns:a16="http://schemas.microsoft.com/office/drawing/2014/main" id="{6E297FD4-906F-4822-A411-FC8EC8B15511}"/>
              </a:ext>
            </a:extLst>
          </p:cNvPr>
          <p:cNvPicPr>
            <a:picLocks noChangeAspect="1" noChangeArrowheads="1"/>
          </p:cNvPicPr>
          <p:nvPr/>
        </p:nvPicPr>
        <p:blipFill>
          <a:blip r:embed="rId3" cstate="screen"/>
          <a:srcRect/>
          <a:stretch>
            <a:fillRect/>
          </a:stretch>
        </p:blipFill>
        <p:spPr bwMode="auto">
          <a:xfrm>
            <a:off x="4352965" y="5321607"/>
            <a:ext cx="124625" cy="123569"/>
          </a:xfrm>
          <a:prstGeom prst="rect">
            <a:avLst/>
          </a:prstGeom>
          <a:noFill/>
          <a:ln w="12700">
            <a:noFill/>
            <a:miter lim="800000"/>
            <a:headEnd type="none" w="lg" len="med"/>
            <a:tailEnd type="none" w="lg" len="med"/>
          </a:ln>
          <a:effectLst/>
        </p:spPr>
      </p:pic>
      <p:pic>
        <p:nvPicPr>
          <p:cNvPr id="878" name="Picture 24">
            <a:extLst>
              <a:ext uri="{FF2B5EF4-FFF2-40B4-BE49-F238E27FC236}">
                <a16:creationId xmlns:a16="http://schemas.microsoft.com/office/drawing/2014/main" id="{A3DBAB48-A5BA-4630-A137-B2D634EC3DF1}"/>
              </a:ext>
            </a:extLst>
          </p:cNvPr>
          <p:cNvPicPr>
            <a:picLocks noChangeAspect="1" noChangeArrowheads="1"/>
          </p:cNvPicPr>
          <p:nvPr/>
        </p:nvPicPr>
        <p:blipFill>
          <a:blip r:embed="rId3" cstate="screen"/>
          <a:srcRect/>
          <a:stretch>
            <a:fillRect/>
          </a:stretch>
        </p:blipFill>
        <p:spPr bwMode="auto">
          <a:xfrm>
            <a:off x="4848266" y="6143809"/>
            <a:ext cx="124625" cy="123569"/>
          </a:xfrm>
          <a:prstGeom prst="rect">
            <a:avLst/>
          </a:prstGeom>
          <a:noFill/>
          <a:ln w="12700">
            <a:noFill/>
            <a:miter lim="800000"/>
            <a:headEnd type="none" w="lg" len="med"/>
            <a:tailEnd type="none" w="lg" len="med"/>
          </a:ln>
          <a:effectLst/>
        </p:spPr>
      </p:pic>
      <p:pic>
        <p:nvPicPr>
          <p:cNvPr id="879" name="Picture 24">
            <a:extLst>
              <a:ext uri="{FF2B5EF4-FFF2-40B4-BE49-F238E27FC236}">
                <a16:creationId xmlns:a16="http://schemas.microsoft.com/office/drawing/2014/main" id="{7A49D977-7620-4743-B6AB-133731C022CE}"/>
              </a:ext>
            </a:extLst>
          </p:cNvPr>
          <p:cNvPicPr>
            <a:picLocks noChangeAspect="1" noChangeArrowheads="1"/>
          </p:cNvPicPr>
          <p:nvPr/>
        </p:nvPicPr>
        <p:blipFill>
          <a:blip r:embed="rId3" cstate="screen"/>
          <a:srcRect/>
          <a:stretch>
            <a:fillRect/>
          </a:stretch>
        </p:blipFill>
        <p:spPr bwMode="auto">
          <a:xfrm>
            <a:off x="4200566" y="5796337"/>
            <a:ext cx="124625" cy="123569"/>
          </a:xfrm>
          <a:prstGeom prst="rect">
            <a:avLst/>
          </a:prstGeom>
          <a:noFill/>
          <a:ln w="12700">
            <a:noFill/>
            <a:miter lim="800000"/>
            <a:headEnd type="none" w="lg" len="med"/>
            <a:tailEnd type="none" w="lg" len="med"/>
          </a:ln>
          <a:effectLst/>
        </p:spPr>
      </p:pic>
      <p:pic>
        <p:nvPicPr>
          <p:cNvPr id="880" name="Picture 24">
            <a:extLst>
              <a:ext uri="{FF2B5EF4-FFF2-40B4-BE49-F238E27FC236}">
                <a16:creationId xmlns:a16="http://schemas.microsoft.com/office/drawing/2014/main" id="{A957EEED-1820-4E07-8399-9DD6593349ED}"/>
              </a:ext>
            </a:extLst>
          </p:cNvPr>
          <p:cNvPicPr>
            <a:picLocks noChangeAspect="1" noChangeArrowheads="1"/>
          </p:cNvPicPr>
          <p:nvPr/>
        </p:nvPicPr>
        <p:blipFill>
          <a:blip r:embed="rId3" cstate="screen"/>
          <a:srcRect/>
          <a:stretch>
            <a:fillRect/>
          </a:stretch>
        </p:blipFill>
        <p:spPr bwMode="auto">
          <a:xfrm>
            <a:off x="4938846" y="5085512"/>
            <a:ext cx="124625" cy="123569"/>
          </a:xfrm>
          <a:prstGeom prst="rect">
            <a:avLst/>
          </a:prstGeom>
          <a:noFill/>
          <a:ln w="12700">
            <a:noFill/>
            <a:miter lim="800000"/>
            <a:headEnd type="none" w="lg" len="med"/>
            <a:tailEnd type="none" w="lg" len="med"/>
          </a:ln>
          <a:effectLst/>
        </p:spPr>
      </p:pic>
      <p:pic>
        <p:nvPicPr>
          <p:cNvPr id="881" name="Picture 24">
            <a:extLst>
              <a:ext uri="{FF2B5EF4-FFF2-40B4-BE49-F238E27FC236}">
                <a16:creationId xmlns:a16="http://schemas.microsoft.com/office/drawing/2014/main" id="{9F7039F5-C74A-494E-98F5-286EB98912A9}"/>
              </a:ext>
            </a:extLst>
          </p:cNvPr>
          <p:cNvPicPr>
            <a:picLocks noChangeAspect="1" noChangeArrowheads="1"/>
          </p:cNvPicPr>
          <p:nvPr/>
        </p:nvPicPr>
        <p:blipFill>
          <a:blip r:embed="rId3" cstate="screen"/>
          <a:srcRect/>
          <a:stretch>
            <a:fillRect/>
          </a:stretch>
        </p:blipFill>
        <p:spPr bwMode="auto">
          <a:xfrm>
            <a:off x="8721359" y="2655787"/>
            <a:ext cx="124625" cy="123569"/>
          </a:xfrm>
          <a:prstGeom prst="rect">
            <a:avLst/>
          </a:prstGeom>
          <a:noFill/>
          <a:ln w="12700">
            <a:noFill/>
            <a:miter lim="800000"/>
            <a:headEnd type="none" w="lg" len="med"/>
            <a:tailEnd type="none" w="lg" len="med"/>
          </a:ln>
          <a:effectLst/>
        </p:spPr>
      </p:pic>
      <p:pic>
        <p:nvPicPr>
          <p:cNvPr id="882" name="Picture 24">
            <a:extLst>
              <a:ext uri="{FF2B5EF4-FFF2-40B4-BE49-F238E27FC236}">
                <a16:creationId xmlns:a16="http://schemas.microsoft.com/office/drawing/2014/main" id="{B31381F8-1249-420E-BD17-4A7CCE6168FC}"/>
              </a:ext>
            </a:extLst>
          </p:cNvPr>
          <p:cNvPicPr>
            <a:picLocks noChangeAspect="1" noChangeArrowheads="1"/>
          </p:cNvPicPr>
          <p:nvPr/>
        </p:nvPicPr>
        <p:blipFill>
          <a:blip r:embed="rId3" cstate="screen"/>
          <a:srcRect/>
          <a:stretch>
            <a:fillRect/>
          </a:stretch>
        </p:blipFill>
        <p:spPr bwMode="auto">
          <a:xfrm>
            <a:off x="9439506" y="2082071"/>
            <a:ext cx="124625" cy="123569"/>
          </a:xfrm>
          <a:prstGeom prst="rect">
            <a:avLst/>
          </a:prstGeom>
          <a:noFill/>
          <a:ln w="12700">
            <a:noFill/>
            <a:miter lim="800000"/>
            <a:headEnd type="none" w="lg" len="med"/>
            <a:tailEnd type="none" w="lg" len="med"/>
          </a:ln>
          <a:effectLst/>
        </p:spPr>
      </p:pic>
      <p:pic>
        <p:nvPicPr>
          <p:cNvPr id="883" name="Picture 24">
            <a:extLst>
              <a:ext uri="{FF2B5EF4-FFF2-40B4-BE49-F238E27FC236}">
                <a16:creationId xmlns:a16="http://schemas.microsoft.com/office/drawing/2014/main" id="{EFA5C72A-78B3-49E8-8EAA-CC317279707B}"/>
              </a:ext>
            </a:extLst>
          </p:cNvPr>
          <p:cNvPicPr>
            <a:picLocks noChangeAspect="1" noChangeArrowheads="1"/>
          </p:cNvPicPr>
          <p:nvPr/>
        </p:nvPicPr>
        <p:blipFill>
          <a:blip r:embed="rId3" cstate="screen"/>
          <a:srcRect/>
          <a:stretch>
            <a:fillRect/>
          </a:stretch>
        </p:blipFill>
        <p:spPr bwMode="auto">
          <a:xfrm>
            <a:off x="8791806" y="2234471"/>
            <a:ext cx="124625" cy="123569"/>
          </a:xfrm>
          <a:prstGeom prst="rect">
            <a:avLst/>
          </a:prstGeom>
          <a:noFill/>
          <a:ln w="12700">
            <a:noFill/>
            <a:miter lim="800000"/>
            <a:headEnd type="none" w="lg" len="med"/>
            <a:tailEnd type="none" w="lg" len="med"/>
          </a:ln>
          <a:effectLst/>
        </p:spPr>
      </p:pic>
      <p:pic>
        <p:nvPicPr>
          <p:cNvPr id="884" name="Picture 24">
            <a:extLst>
              <a:ext uri="{FF2B5EF4-FFF2-40B4-BE49-F238E27FC236}">
                <a16:creationId xmlns:a16="http://schemas.microsoft.com/office/drawing/2014/main" id="{5EFC3999-5B2C-446D-9F63-46E873225963}"/>
              </a:ext>
            </a:extLst>
          </p:cNvPr>
          <p:cNvPicPr>
            <a:picLocks noChangeAspect="1" noChangeArrowheads="1"/>
          </p:cNvPicPr>
          <p:nvPr/>
        </p:nvPicPr>
        <p:blipFill>
          <a:blip r:embed="rId3" cstate="screen"/>
          <a:srcRect/>
          <a:stretch>
            <a:fillRect/>
          </a:stretch>
        </p:blipFill>
        <p:spPr bwMode="auto">
          <a:xfrm>
            <a:off x="9591906" y="2234471"/>
            <a:ext cx="124625" cy="123569"/>
          </a:xfrm>
          <a:prstGeom prst="rect">
            <a:avLst/>
          </a:prstGeom>
          <a:noFill/>
          <a:ln w="12700">
            <a:noFill/>
            <a:miter lim="800000"/>
            <a:headEnd type="none" w="lg" len="med"/>
            <a:tailEnd type="none" w="lg" len="med"/>
          </a:ln>
          <a:effectLst/>
        </p:spPr>
      </p:pic>
      <p:pic>
        <p:nvPicPr>
          <p:cNvPr id="885" name="Picture 24">
            <a:extLst>
              <a:ext uri="{FF2B5EF4-FFF2-40B4-BE49-F238E27FC236}">
                <a16:creationId xmlns:a16="http://schemas.microsoft.com/office/drawing/2014/main" id="{E5B787DE-7E82-45CA-AE41-68248B0C3A37}"/>
              </a:ext>
            </a:extLst>
          </p:cNvPr>
          <p:cNvPicPr>
            <a:picLocks noChangeAspect="1" noChangeArrowheads="1"/>
          </p:cNvPicPr>
          <p:nvPr/>
        </p:nvPicPr>
        <p:blipFill>
          <a:blip r:embed="rId3" cstate="screen"/>
          <a:srcRect/>
          <a:stretch>
            <a:fillRect/>
          </a:stretch>
        </p:blipFill>
        <p:spPr bwMode="auto">
          <a:xfrm>
            <a:off x="9113862" y="2110902"/>
            <a:ext cx="124625" cy="123569"/>
          </a:xfrm>
          <a:prstGeom prst="rect">
            <a:avLst/>
          </a:prstGeom>
          <a:noFill/>
          <a:ln w="12700">
            <a:noFill/>
            <a:miter lim="800000"/>
            <a:headEnd type="none" w="lg" len="med"/>
            <a:tailEnd type="none" w="lg" len="med"/>
          </a:ln>
          <a:effectLst/>
        </p:spPr>
      </p:pic>
      <p:pic>
        <p:nvPicPr>
          <p:cNvPr id="886" name="Picture 24">
            <a:extLst>
              <a:ext uri="{FF2B5EF4-FFF2-40B4-BE49-F238E27FC236}">
                <a16:creationId xmlns:a16="http://schemas.microsoft.com/office/drawing/2014/main" id="{716F8B5F-F380-452C-A896-B82994F61D2F}"/>
              </a:ext>
            </a:extLst>
          </p:cNvPr>
          <p:cNvPicPr>
            <a:picLocks noChangeAspect="1" noChangeArrowheads="1"/>
          </p:cNvPicPr>
          <p:nvPr/>
        </p:nvPicPr>
        <p:blipFill>
          <a:blip r:embed="rId3" cstate="screen"/>
          <a:srcRect/>
          <a:stretch>
            <a:fillRect/>
          </a:stretch>
        </p:blipFill>
        <p:spPr bwMode="auto">
          <a:xfrm>
            <a:off x="9530086" y="1750858"/>
            <a:ext cx="124625" cy="123569"/>
          </a:xfrm>
          <a:prstGeom prst="rect">
            <a:avLst/>
          </a:prstGeom>
          <a:noFill/>
          <a:ln w="12700">
            <a:noFill/>
            <a:miter lim="800000"/>
            <a:headEnd type="none" w="lg" len="med"/>
            <a:tailEnd type="none" w="lg" len="med"/>
          </a:ln>
          <a:effectLst/>
        </p:spPr>
      </p:pic>
      <p:pic>
        <p:nvPicPr>
          <p:cNvPr id="887" name="Picture 24">
            <a:extLst>
              <a:ext uri="{FF2B5EF4-FFF2-40B4-BE49-F238E27FC236}">
                <a16:creationId xmlns:a16="http://schemas.microsoft.com/office/drawing/2014/main" id="{1AF59E64-23C9-4BEA-985A-105C4483FD4D}"/>
              </a:ext>
            </a:extLst>
          </p:cNvPr>
          <p:cNvPicPr>
            <a:picLocks noChangeAspect="1" noChangeArrowheads="1"/>
          </p:cNvPicPr>
          <p:nvPr/>
        </p:nvPicPr>
        <p:blipFill>
          <a:blip r:embed="rId3" cstate="screen"/>
          <a:srcRect/>
          <a:stretch>
            <a:fillRect/>
          </a:stretch>
        </p:blipFill>
        <p:spPr bwMode="auto">
          <a:xfrm>
            <a:off x="9096606" y="1588295"/>
            <a:ext cx="124625" cy="123569"/>
          </a:xfrm>
          <a:prstGeom prst="rect">
            <a:avLst/>
          </a:prstGeom>
          <a:noFill/>
          <a:ln w="12700">
            <a:noFill/>
            <a:miter lim="800000"/>
            <a:headEnd type="none" w="lg" len="med"/>
            <a:tailEnd type="none" w="lg" len="med"/>
          </a:ln>
          <a:effectLst/>
        </p:spPr>
      </p:pic>
      <p:pic>
        <p:nvPicPr>
          <p:cNvPr id="888" name="Picture 24">
            <a:extLst>
              <a:ext uri="{FF2B5EF4-FFF2-40B4-BE49-F238E27FC236}">
                <a16:creationId xmlns:a16="http://schemas.microsoft.com/office/drawing/2014/main" id="{473A6A7C-79D9-4507-B387-0A7DF9781E27}"/>
              </a:ext>
            </a:extLst>
          </p:cNvPr>
          <p:cNvPicPr>
            <a:picLocks noChangeAspect="1" noChangeArrowheads="1"/>
          </p:cNvPicPr>
          <p:nvPr/>
        </p:nvPicPr>
        <p:blipFill>
          <a:blip r:embed="rId3" cstate="screen"/>
          <a:srcRect/>
          <a:stretch>
            <a:fillRect/>
          </a:stretch>
        </p:blipFill>
        <p:spPr bwMode="auto">
          <a:xfrm>
            <a:off x="9530086" y="2572158"/>
            <a:ext cx="124625" cy="123569"/>
          </a:xfrm>
          <a:prstGeom prst="rect">
            <a:avLst/>
          </a:prstGeom>
          <a:noFill/>
          <a:ln w="12700">
            <a:noFill/>
            <a:miter lim="800000"/>
            <a:headEnd type="none" w="lg" len="med"/>
            <a:tailEnd type="none" w="lg" len="med"/>
          </a:ln>
          <a:effectLst/>
        </p:spPr>
      </p:pic>
      <p:pic>
        <p:nvPicPr>
          <p:cNvPr id="889" name="Picture 24">
            <a:extLst>
              <a:ext uri="{FF2B5EF4-FFF2-40B4-BE49-F238E27FC236}">
                <a16:creationId xmlns:a16="http://schemas.microsoft.com/office/drawing/2014/main" id="{0A8B1B91-BA4B-403C-8AF0-E15C2AC55BAA}"/>
              </a:ext>
            </a:extLst>
          </p:cNvPr>
          <p:cNvPicPr>
            <a:picLocks noChangeAspect="1" noChangeArrowheads="1"/>
          </p:cNvPicPr>
          <p:nvPr/>
        </p:nvPicPr>
        <p:blipFill>
          <a:blip r:embed="rId3" cstate="screen"/>
          <a:srcRect/>
          <a:stretch>
            <a:fillRect/>
          </a:stretch>
        </p:blipFill>
        <p:spPr bwMode="auto">
          <a:xfrm>
            <a:off x="8596734" y="1588295"/>
            <a:ext cx="124625" cy="123569"/>
          </a:xfrm>
          <a:prstGeom prst="rect">
            <a:avLst/>
          </a:prstGeom>
          <a:noFill/>
          <a:ln w="12700">
            <a:noFill/>
            <a:miter lim="800000"/>
            <a:headEnd type="none" w="lg" len="med"/>
            <a:tailEnd type="none" w="lg" len="med"/>
          </a:ln>
          <a:effectLst/>
        </p:spPr>
      </p:pic>
      <p:pic>
        <p:nvPicPr>
          <p:cNvPr id="890" name="Picture 24">
            <a:extLst>
              <a:ext uri="{FF2B5EF4-FFF2-40B4-BE49-F238E27FC236}">
                <a16:creationId xmlns:a16="http://schemas.microsoft.com/office/drawing/2014/main" id="{6D4AC396-9214-4E94-BD18-42EFCB4FCE8A}"/>
              </a:ext>
            </a:extLst>
          </p:cNvPr>
          <p:cNvPicPr>
            <a:picLocks noChangeAspect="1" noChangeArrowheads="1"/>
          </p:cNvPicPr>
          <p:nvPr/>
        </p:nvPicPr>
        <p:blipFill>
          <a:blip r:embed="rId3" cstate="screen"/>
          <a:srcRect/>
          <a:stretch>
            <a:fillRect/>
          </a:stretch>
        </p:blipFill>
        <p:spPr bwMode="auto">
          <a:xfrm>
            <a:off x="9896706" y="1588295"/>
            <a:ext cx="124625" cy="123569"/>
          </a:xfrm>
          <a:prstGeom prst="rect">
            <a:avLst/>
          </a:prstGeom>
          <a:noFill/>
          <a:ln w="12700">
            <a:noFill/>
            <a:miter lim="800000"/>
            <a:headEnd type="none" w="lg" len="med"/>
            <a:tailEnd type="none" w="lg" len="med"/>
          </a:ln>
          <a:effectLst/>
        </p:spPr>
      </p:pic>
      <p:pic>
        <p:nvPicPr>
          <p:cNvPr id="891" name="Picture 24">
            <a:extLst>
              <a:ext uri="{FF2B5EF4-FFF2-40B4-BE49-F238E27FC236}">
                <a16:creationId xmlns:a16="http://schemas.microsoft.com/office/drawing/2014/main" id="{2DA7512F-E507-4E7F-BCBF-66D6822808E9}"/>
              </a:ext>
            </a:extLst>
          </p:cNvPr>
          <p:cNvPicPr>
            <a:picLocks noChangeAspect="1" noChangeArrowheads="1"/>
          </p:cNvPicPr>
          <p:nvPr/>
        </p:nvPicPr>
        <p:blipFill>
          <a:blip r:embed="rId3" cstate="screen"/>
          <a:srcRect/>
          <a:stretch>
            <a:fillRect/>
          </a:stretch>
        </p:blipFill>
        <p:spPr bwMode="auto">
          <a:xfrm>
            <a:off x="7354674" y="2386871"/>
            <a:ext cx="124625" cy="123569"/>
          </a:xfrm>
          <a:prstGeom prst="rect">
            <a:avLst/>
          </a:prstGeom>
          <a:noFill/>
          <a:ln w="12700">
            <a:noFill/>
            <a:miter lim="800000"/>
            <a:headEnd type="none" w="lg" len="med"/>
            <a:tailEnd type="none" w="lg" len="med"/>
          </a:ln>
          <a:effectLst/>
        </p:spPr>
      </p:pic>
      <p:pic>
        <p:nvPicPr>
          <p:cNvPr id="892" name="Picture 24">
            <a:extLst>
              <a:ext uri="{FF2B5EF4-FFF2-40B4-BE49-F238E27FC236}">
                <a16:creationId xmlns:a16="http://schemas.microsoft.com/office/drawing/2014/main" id="{442C4643-47E9-476B-9404-32D5480B7470}"/>
              </a:ext>
            </a:extLst>
          </p:cNvPr>
          <p:cNvPicPr>
            <a:picLocks noChangeAspect="1" noChangeArrowheads="1"/>
          </p:cNvPicPr>
          <p:nvPr/>
        </p:nvPicPr>
        <p:blipFill>
          <a:blip r:embed="rId3" cstate="screen"/>
          <a:srcRect/>
          <a:stretch>
            <a:fillRect/>
          </a:stretch>
        </p:blipFill>
        <p:spPr bwMode="auto">
          <a:xfrm>
            <a:off x="6859374" y="1740695"/>
            <a:ext cx="124625" cy="123569"/>
          </a:xfrm>
          <a:prstGeom prst="rect">
            <a:avLst/>
          </a:prstGeom>
          <a:noFill/>
          <a:ln w="12700">
            <a:noFill/>
            <a:miter lim="800000"/>
            <a:headEnd type="none" w="lg" len="med"/>
            <a:tailEnd type="none" w="lg" len="med"/>
          </a:ln>
          <a:effectLst/>
        </p:spPr>
      </p:pic>
      <p:pic>
        <p:nvPicPr>
          <p:cNvPr id="893" name="Picture 24">
            <a:extLst>
              <a:ext uri="{FF2B5EF4-FFF2-40B4-BE49-F238E27FC236}">
                <a16:creationId xmlns:a16="http://schemas.microsoft.com/office/drawing/2014/main" id="{C8873D80-3EC7-4ADF-8C2C-DC3B334BC171}"/>
              </a:ext>
            </a:extLst>
          </p:cNvPr>
          <p:cNvPicPr>
            <a:picLocks noChangeAspect="1" noChangeArrowheads="1"/>
          </p:cNvPicPr>
          <p:nvPr/>
        </p:nvPicPr>
        <p:blipFill>
          <a:blip r:embed="rId3" cstate="screen"/>
          <a:srcRect/>
          <a:stretch>
            <a:fillRect/>
          </a:stretch>
        </p:blipFill>
        <p:spPr bwMode="auto">
          <a:xfrm>
            <a:off x="7659474" y="1740695"/>
            <a:ext cx="124625" cy="123569"/>
          </a:xfrm>
          <a:prstGeom prst="rect">
            <a:avLst/>
          </a:prstGeom>
          <a:noFill/>
          <a:ln w="12700">
            <a:noFill/>
            <a:miter lim="800000"/>
            <a:headEnd type="none" w="lg" len="med"/>
            <a:tailEnd type="none" w="lg" len="med"/>
          </a:ln>
          <a:effectLst/>
        </p:spPr>
      </p:pic>
      <p:pic>
        <p:nvPicPr>
          <p:cNvPr id="894" name="Picture 24">
            <a:extLst>
              <a:ext uri="{FF2B5EF4-FFF2-40B4-BE49-F238E27FC236}">
                <a16:creationId xmlns:a16="http://schemas.microsoft.com/office/drawing/2014/main" id="{966F7B7D-012C-4192-ACD3-C3D1A319A178}"/>
              </a:ext>
            </a:extLst>
          </p:cNvPr>
          <p:cNvPicPr>
            <a:picLocks noChangeAspect="1" noChangeArrowheads="1"/>
          </p:cNvPicPr>
          <p:nvPr/>
        </p:nvPicPr>
        <p:blipFill>
          <a:blip r:embed="rId3" cstate="screen"/>
          <a:srcRect/>
          <a:stretch>
            <a:fillRect/>
          </a:stretch>
        </p:blipFill>
        <p:spPr bwMode="auto">
          <a:xfrm>
            <a:off x="403414" y="6291030"/>
            <a:ext cx="124625" cy="123569"/>
          </a:xfrm>
          <a:prstGeom prst="rect">
            <a:avLst/>
          </a:prstGeom>
          <a:noFill/>
          <a:ln w="12700">
            <a:noFill/>
            <a:miter lim="800000"/>
            <a:headEnd type="none" w="lg" len="med"/>
            <a:tailEnd type="none" w="lg" len="med"/>
          </a:ln>
          <a:effectLst/>
        </p:spPr>
      </p:pic>
      <p:pic>
        <p:nvPicPr>
          <p:cNvPr id="895" name="Picture 24">
            <a:extLst>
              <a:ext uri="{FF2B5EF4-FFF2-40B4-BE49-F238E27FC236}">
                <a16:creationId xmlns:a16="http://schemas.microsoft.com/office/drawing/2014/main" id="{66B43510-3090-4E9B-8995-75B5CF5F38A6}"/>
              </a:ext>
            </a:extLst>
          </p:cNvPr>
          <p:cNvPicPr>
            <a:picLocks noChangeAspect="1" noChangeArrowheads="1"/>
          </p:cNvPicPr>
          <p:nvPr/>
        </p:nvPicPr>
        <p:blipFill>
          <a:blip r:embed="rId3" cstate="screen"/>
          <a:srcRect/>
          <a:stretch>
            <a:fillRect/>
          </a:stretch>
        </p:blipFill>
        <p:spPr bwMode="auto">
          <a:xfrm>
            <a:off x="90480" y="5833764"/>
            <a:ext cx="124625" cy="123569"/>
          </a:xfrm>
          <a:prstGeom prst="rect">
            <a:avLst/>
          </a:prstGeom>
          <a:noFill/>
          <a:ln w="12700">
            <a:noFill/>
            <a:miter lim="800000"/>
            <a:headEnd type="none" w="lg" len="med"/>
            <a:tailEnd type="none" w="lg" len="med"/>
          </a:ln>
          <a:effectLst/>
        </p:spPr>
      </p:pic>
      <p:pic>
        <p:nvPicPr>
          <p:cNvPr id="896" name="Picture 24">
            <a:extLst>
              <a:ext uri="{FF2B5EF4-FFF2-40B4-BE49-F238E27FC236}">
                <a16:creationId xmlns:a16="http://schemas.microsoft.com/office/drawing/2014/main" id="{7ABD6C16-9E22-4088-805B-107AA0A50F25}"/>
              </a:ext>
            </a:extLst>
          </p:cNvPr>
          <p:cNvPicPr>
            <a:picLocks noChangeAspect="1" noChangeArrowheads="1"/>
          </p:cNvPicPr>
          <p:nvPr/>
        </p:nvPicPr>
        <p:blipFill>
          <a:blip r:embed="rId3" cstate="screen"/>
          <a:srcRect/>
          <a:stretch>
            <a:fillRect/>
          </a:stretch>
        </p:blipFill>
        <p:spPr bwMode="auto">
          <a:xfrm>
            <a:off x="160927" y="5412448"/>
            <a:ext cx="124625" cy="123569"/>
          </a:xfrm>
          <a:prstGeom prst="rect">
            <a:avLst/>
          </a:prstGeom>
          <a:noFill/>
          <a:ln w="12700">
            <a:noFill/>
            <a:miter lim="800000"/>
            <a:headEnd type="none" w="lg" len="med"/>
            <a:tailEnd type="none" w="lg" len="med"/>
          </a:ln>
          <a:effectLst/>
        </p:spPr>
      </p:pic>
      <p:pic>
        <p:nvPicPr>
          <p:cNvPr id="897" name="Picture 24">
            <a:extLst>
              <a:ext uri="{FF2B5EF4-FFF2-40B4-BE49-F238E27FC236}">
                <a16:creationId xmlns:a16="http://schemas.microsoft.com/office/drawing/2014/main" id="{65085F28-32F9-4BFA-8B2E-826FF8DE9584}"/>
              </a:ext>
            </a:extLst>
          </p:cNvPr>
          <p:cNvPicPr>
            <a:picLocks noChangeAspect="1" noChangeArrowheads="1"/>
          </p:cNvPicPr>
          <p:nvPr/>
        </p:nvPicPr>
        <p:blipFill>
          <a:blip r:embed="rId3" cstate="screen"/>
          <a:srcRect/>
          <a:stretch>
            <a:fillRect/>
          </a:stretch>
        </p:blipFill>
        <p:spPr bwMode="auto">
          <a:xfrm>
            <a:off x="134712" y="2245314"/>
            <a:ext cx="124625" cy="123569"/>
          </a:xfrm>
          <a:prstGeom prst="rect">
            <a:avLst/>
          </a:prstGeom>
          <a:noFill/>
          <a:ln w="12700">
            <a:noFill/>
            <a:miter lim="800000"/>
            <a:headEnd type="none" w="lg" len="med"/>
            <a:tailEnd type="none" w="lg" len="med"/>
          </a:ln>
          <a:effectLst/>
        </p:spPr>
      </p:pic>
      <p:pic>
        <p:nvPicPr>
          <p:cNvPr id="898" name="Picture 24">
            <a:extLst>
              <a:ext uri="{FF2B5EF4-FFF2-40B4-BE49-F238E27FC236}">
                <a16:creationId xmlns:a16="http://schemas.microsoft.com/office/drawing/2014/main" id="{A505ED48-2C32-451A-8687-D4C155EBD80E}"/>
              </a:ext>
            </a:extLst>
          </p:cNvPr>
          <p:cNvPicPr>
            <a:picLocks noChangeAspect="1" noChangeArrowheads="1"/>
          </p:cNvPicPr>
          <p:nvPr/>
        </p:nvPicPr>
        <p:blipFill>
          <a:blip r:embed="rId3" cstate="screen"/>
          <a:srcRect/>
          <a:stretch>
            <a:fillRect/>
          </a:stretch>
        </p:blipFill>
        <p:spPr bwMode="auto">
          <a:xfrm>
            <a:off x="313326" y="5986230"/>
            <a:ext cx="124625" cy="123569"/>
          </a:xfrm>
          <a:prstGeom prst="rect">
            <a:avLst/>
          </a:prstGeom>
          <a:noFill/>
          <a:ln w="12700">
            <a:noFill/>
            <a:miter lim="800000"/>
            <a:headEnd type="none" w="lg" len="med"/>
            <a:tailEnd type="none" w="lg" len="med"/>
          </a:ln>
          <a:effectLst/>
        </p:spPr>
      </p:pic>
      <p:pic>
        <p:nvPicPr>
          <p:cNvPr id="899" name="Picture 24">
            <a:extLst>
              <a:ext uri="{FF2B5EF4-FFF2-40B4-BE49-F238E27FC236}">
                <a16:creationId xmlns:a16="http://schemas.microsoft.com/office/drawing/2014/main" id="{75356939-B16E-4910-9F57-35D86491F1B5}"/>
              </a:ext>
            </a:extLst>
          </p:cNvPr>
          <p:cNvPicPr>
            <a:picLocks noChangeAspect="1" noChangeArrowheads="1"/>
          </p:cNvPicPr>
          <p:nvPr/>
        </p:nvPicPr>
        <p:blipFill>
          <a:blip r:embed="rId3" cstate="screen"/>
          <a:srcRect/>
          <a:stretch>
            <a:fillRect/>
          </a:stretch>
        </p:blipFill>
        <p:spPr bwMode="auto">
          <a:xfrm>
            <a:off x="287112" y="1446738"/>
            <a:ext cx="124625" cy="123569"/>
          </a:xfrm>
          <a:prstGeom prst="rect">
            <a:avLst/>
          </a:prstGeom>
          <a:noFill/>
          <a:ln w="12700">
            <a:noFill/>
            <a:miter lim="800000"/>
            <a:headEnd type="none" w="lg" len="med"/>
            <a:tailEnd type="none" w="lg" len="med"/>
          </a:ln>
          <a:effectLst/>
        </p:spPr>
      </p:pic>
      <p:pic>
        <p:nvPicPr>
          <p:cNvPr id="900" name="Picture 24">
            <a:extLst>
              <a:ext uri="{FF2B5EF4-FFF2-40B4-BE49-F238E27FC236}">
                <a16:creationId xmlns:a16="http://schemas.microsoft.com/office/drawing/2014/main" id="{11C54020-D1F8-49B6-983C-B6A6D2EEB8B1}"/>
              </a:ext>
            </a:extLst>
          </p:cNvPr>
          <p:cNvPicPr>
            <a:picLocks noChangeAspect="1" noChangeArrowheads="1"/>
          </p:cNvPicPr>
          <p:nvPr/>
        </p:nvPicPr>
        <p:blipFill>
          <a:blip r:embed="rId3" cstate="screen"/>
          <a:srcRect/>
          <a:stretch>
            <a:fillRect/>
          </a:stretch>
        </p:blipFill>
        <p:spPr bwMode="auto">
          <a:xfrm>
            <a:off x="160927" y="6460960"/>
            <a:ext cx="124625" cy="123569"/>
          </a:xfrm>
          <a:prstGeom prst="rect">
            <a:avLst/>
          </a:prstGeom>
          <a:noFill/>
          <a:ln w="12700">
            <a:noFill/>
            <a:miter lim="800000"/>
            <a:headEnd type="none" w="lg" len="med"/>
            <a:tailEnd type="none" w="lg" len="med"/>
          </a:ln>
          <a:effectLst/>
        </p:spPr>
      </p:pic>
      <p:pic>
        <p:nvPicPr>
          <p:cNvPr id="901" name="Picture 24">
            <a:extLst>
              <a:ext uri="{FF2B5EF4-FFF2-40B4-BE49-F238E27FC236}">
                <a16:creationId xmlns:a16="http://schemas.microsoft.com/office/drawing/2014/main" id="{F4347C8A-5CFB-46EB-8497-E07623B1C952}"/>
              </a:ext>
            </a:extLst>
          </p:cNvPr>
          <p:cNvPicPr>
            <a:picLocks noChangeAspect="1" noChangeArrowheads="1"/>
          </p:cNvPicPr>
          <p:nvPr/>
        </p:nvPicPr>
        <p:blipFill>
          <a:blip r:embed="rId3" cstate="screen"/>
          <a:srcRect/>
          <a:stretch>
            <a:fillRect/>
          </a:stretch>
        </p:blipFill>
        <p:spPr bwMode="auto">
          <a:xfrm>
            <a:off x="225292" y="1784425"/>
            <a:ext cx="124625" cy="123569"/>
          </a:xfrm>
          <a:prstGeom prst="rect">
            <a:avLst/>
          </a:prstGeom>
          <a:noFill/>
          <a:ln w="12700">
            <a:noFill/>
            <a:miter lim="800000"/>
            <a:headEnd type="none" w="lg" len="med"/>
            <a:tailEnd type="none" w="lg" len="med"/>
          </a:ln>
          <a:effectLst/>
        </p:spPr>
      </p:pic>
      <p:pic>
        <p:nvPicPr>
          <p:cNvPr id="902" name="Picture 24">
            <a:extLst>
              <a:ext uri="{FF2B5EF4-FFF2-40B4-BE49-F238E27FC236}">
                <a16:creationId xmlns:a16="http://schemas.microsoft.com/office/drawing/2014/main" id="{B4342EF4-E731-414D-B934-5E0106022138}"/>
              </a:ext>
            </a:extLst>
          </p:cNvPr>
          <p:cNvPicPr>
            <a:picLocks noChangeAspect="1" noChangeArrowheads="1"/>
          </p:cNvPicPr>
          <p:nvPr/>
        </p:nvPicPr>
        <p:blipFill>
          <a:blip r:embed="rId3" cstate="screen"/>
          <a:srcRect/>
          <a:stretch>
            <a:fillRect/>
          </a:stretch>
        </p:blipFill>
        <p:spPr bwMode="auto">
          <a:xfrm>
            <a:off x="985811" y="2461147"/>
            <a:ext cx="124625" cy="123569"/>
          </a:xfrm>
          <a:prstGeom prst="rect">
            <a:avLst/>
          </a:prstGeom>
          <a:noFill/>
          <a:ln w="12700">
            <a:noFill/>
            <a:miter lim="800000"/>
            <a:headEnd type="none" w="lg" len="med"/>
            <a:tailEnd type="none" w="lg" len="med"/>
          </a:ln>
          <a:effectLst/>
        </p:spPr>
      </p:pic>
      <p:pic>
        <p:nvPicPr>
          <p:cNvPr id="903" name="Picture 24">
            <a:extLst>
              <a:ext uri="{FF2B5EF4-FFF2-40B4-BE49-F238E27FC236}">
                <a16:creationId xmlns:a16="http://schemas.microsoft.com/office/drawing/2014/main" id="{750BF2A4-FC86-4E27-9785-59F85911E73B}"/>
              </a:ext>
            </a:extLst>
          </p:cNvPr>
          <p:cNvPicPr>
            <a:picLocks noChangeAspect="1" noChangeArrowheads="1"/>
          </p:cNvPicPr>
          <p:nvPr/>
        </p:nvPicPr>
        <p:blipFill>
          <a:blip r:embed="rId3" cstate="screen"/>
          <a:srcRect/>
          <a:stretch>
            <a:fillRect/>
          </a:stretch>
        </p:blipFill>
        <p:spPr bwMode="auto">
          <a:xfrm>
            <a:off x="338111" y="2613547"/>
            <a:ext cx="124625" cy="123569"/>
          </a:xfrm>
          <a:prstGeom prst="rect">
            <a:avLst/>
          </a:prstGeom>
          <a:noFill/>
          <a:ln w="12700">
            <a:noFill/>
            <a:miter lim="800000"/>
            <a:headEnd type="none" w="lg" len="med"/>
            <a:tailEnd type="none" w="lg" len="med"/>
          </a:ln>
          <a:effectLst/>
        </p:spPr>
      </p:pic>
      <p:pic>
        <p:nvPicPr>
          <p:cNvPr id="904" name="Picture 24">
            <a:extLst>
              <a:ext uri="{FF2B5EF4-FFF2-40B4-BE49-F238E27FC236}">
                <a16:creationId xmlns:a16="http://schemas.microsoft.com/office/drawing/2014/main" id="{69FFBD7D-783D-4462-ADFC-206CD4464345}"/>
              </a:ext>
            </a:extLst>
          </p:cNvPr>
          <p:cNvPicPr>
            <a:picLocks noChangeAspect="1" noChangeArrowheads="1"/>
          </p:cNvPicPr>
          <p:nvPr/>
        </p:nvPicPr>
        <p:blipFill>
          <a:blip r:embed="rId3" cstate="screen"/>
          <a:srcRect/>
          <a:stretch>
            <a:fillRect/>
          </a:stretch>
        </p:blipFill>
        <p:spPr bwMode="auto">
          <a:xfrm>
            <a:off x="1138211" y="1662571"/>
            <a:ext cx="124625" cy="123569"/>
          </a:xfrm>
          <a:prstGeom prst="rect">
            <a:avLst/>
          </a:prstGeom>
          <a:noFill/>
          <a:ln w="12700">
            <a:noFill/>
            <a:miter lim="800000"/>
            <a:headEnd type="none" w="lg" len="med"/>
            <a:tailEnd type="none" w="lg" len="med"/>
          </a:ln>
          <a:effectLst/>
        </p:spPr>
      </p:pic>
      <p:pic>
        <p:nvPicPr>
          <p:cNvPr id="905" name="Picture 24">
            <a:extLst>
              <a:ext uri="{FF2B5EF4-FFF2-40B4-BE49-F238E27FC236}">
                <a16:creationId xmlns:a16="http://schemas.microsoft.com/office/drawing/2014/main" id="{EA1E03CE-FF31-49FF-9BB4-F3E614C6BFBC}"/>
              </a:ext>
            </a:extLst>
          </p:cNvPr>
          <p:cNvPicPr>
            <a:picLocks noChangeAspect="1" noChangeArrowheads="1"/>
          </p:cNvPicPr>
          <p:nvPr/>
        </p:nvPicPr>
        <p:blipFill>
          <a:blip r:embed="rId3" cstate="screen"/>
          <a:srcRect/>
          <a:stretch>
            <a:fillRect/>
          </a:stretch>
        </p:blipFill>
        <p:spPr bwMode="auto">
          <a:xfrm>
            <a:off x="490511" y="1814971"/>
            <a:ext cx="124625" cy="123569"/>
          </a:xfrm>
          <a:prstGeom prst="rect">
            <a:avLst/>
          </a:prstGeom>
          <a:noFill/>
          <a:ln w="12700">
            <a:noFill/>
            <a:miter lim="800000"/>
            <a:headEnd type="none" w="lg" len="med"/>
            <a:tailEnd type="none" w="lg" len="med"/>
          </a:ln>
          <a:effectLst/>
        </p:spPr>
      </p:pic>
      <p:pic>
        <p:nvPicPr>
          <p:cNvPr id="906" name="Picture 24">
            <a:extLst>
              <a:ext uri="{FF2B5EF4-FFF2-40B4-BE49-F238E27FC236}">
                <a16:creationId xmlns:a16="http://schemas.microsoft.com/office/drawing/2014/main" id="{11D81912-9E51-41EB-B765-F0A3B470171A}"/>
              </a:ext>
            </a:extLst>
          </p:cNvPr>
          <p:cNvPicPr>
            <a:picLocks noChangeAspect="1" noChangeArrowheads="1"/>
          </p:cNvPicPr>
          <p:nvPr/>
        </p:nvPicPr>
        <p:blipFill>
          <a:blip r:embed="rId3" cstate="screen"/>
          <a:srcRect/>
          <a:stretch>
            <a:fillRect/>
          </a:stretch>
        </p:blipFill>
        <p:spPr bwMode="auto">
          <a:xfrm>
            <a:off x="1138211" y="2613547"/>
            <a:ext cx="124625" cy="123569"/>
          </a:xfrm>
          <a:prstGeom prst="rect">
            <a:avLst/>
          </a:prstGeom>
          <a:noFill/>
          <a:ln w="12700">
            <a:noFill/>
            <a:miter lim="800000"/>
            <a:headEnd type="none" w="lg" len="med"/>
            <a:tailEnd type="none" w="lg" len="med"/>
          </a:ln>
          <a:effectLst/>
        </p:spPr>
      </p:pic>
      <p:pic>
        <p:nvPicPr>
          <p:cNvPr id="907" name="Picture 24">
            <a:extLst>
              <a:ext uri="{FF2B5EF4-FFF2-40B4-BE49-F238E27FC236}">
                <a16:creationId xmlns:a16="http://schemas.microsoft.com/office/drawing/2014/main" id="{8521674A-7586-4888-A275-73806406A5BE}"/>
              </a:ext>
            </a:extLst>
          </p:cNvPr>
          <p:cNvPicPr>
            <a:picLocks noChangeAspect="1" noChangeArrowheads="1"/>
          </p:cNvPicPr>
          <p:nvPr/>
        </p:nvPicPr>
        <p:blipFill>
          <a:blip r:embed="rId3" cstate="screen"/>
          <a:srcRect/>
          <a:stretch>
            <a:fillRect/>
          </a:stretch>
        </p:blipFill>
        <p:spPr bwMode="auto">
          <a:xfrm>
            <a:off x="660167" y="2489978"/>
            <a:ext cx="124625" cy="123569"/>
          </a:xfrm>
          <a:prstGeom prst="rect">
            <a:avLst/>
          </a:prstGeom>
          <a:noFill/>
          <a:ln w="12700">
            <a:noFill/>
            <a:miter lim="800000"/>
            <a:headEnd type="none" w="lg" len="med"/>
            <a:tailEnd type="none" w="lg" len="med"/>
          </a:ln>
          <a:effectLst/>
        </p:spPr>
      </p:pic>
      <p:pic>
        <p:nvPicPr>
          <p:cNvPr id="908" name="Picture 24">
            <a:extLst>
              <a:ext uri="{FF2B5EF4-FFF2-40B4-BE49-F238E27FC236}">
                <a16:creationId xmlns:a16="http://schemas.microsoft.com/office/drawing/2014/main" id="{2BFDF12A-2624-4A91-8289-366C5DE8294C}"/>
              </a:ext>
            </a:extLst>
          </p:cNvPr>
          <p:cNvPicPr>
            <a:picLocks noChangeAspect="1" noChangeArrowheads="1"/>
          </p:cNvPicPr>
          <p:nvPr/>
        </p:nvPicPr>
        <p:blipFill>
          <a:blip r:embed="rId3" cstate="screen"/>
          <a:srcRect/>
          <a:stretch>
            <a:fillRect/>
          </a:stretch>
        </p:blipFill>
        <p:spPr bwMode="auto">
          <a:xfrm>
            <a:off x="1076391" y="2129934"/>
            <a:ext cx="124625" cy="123569"/>
          </a:xfrm>
          <a:prstGeom prst="rect">
            <a:avLst/>
          </a:prstGeom>
          <a:noFill/>
          <a:ln w="12700">
            <a:noFill/>
            <a:miter lim="800000"/>
            <a:headEnd type="none" w="lg" len="med"/>
            <a:tailEnd type="none" w="lg" len="med"/>
          </a:ln>
          <a:effectLst/>
        </p:spPr>
      </p:pic>
      <p:pic>
        <p:nvPicPr>
          <p:cNvPr id="909" name="Picture 24">
            <a:extLst>
              <a:ext uri="{FF2B5EF4-FFF2-40B4-BE49-F238E27FC236}">
                <a16:creationId xmlns:a16="http://schemas.microsoft.com/office/drawing/2014/main" id="{CD316FAE-93E3-4721-A47A-3C36625FE991}"/>
              </a:ext>
            </a:extLst>
          </p:cNvPr>
          <p:cNvPicPr>
            <a:picLocks noChangeAspect="1" noChangeArrowheads="1"/>
          </p:cNvPicPr>
          <p:nvPr/>
        </p:nvPicPr>
        <p:blipFill>
          <a:blip r:embed="rId3" cstate="screen"/>
          <a:srcRect/>
          <a:stretch>
            <a:fillRect/>
          </a:stretch>
        </p:blipFill>
        <p:spPr bwMode="auto">
          <a:xfrm>
            <a:off x="642911" y="1967371"/>
            <a:ext cx="124625" cy="123569"/>
          </a:xfrm>
          <a:prstGeom prst="rect">
            <a:avLst/>
          </a:prstGeom>
          <a:noFill/>
          <a:ln w="12700">
            <a:noFill/>
            <a:miter lim="800000"/>
            <a:headEnd type="none" w="lg" len="med"/>
            <a:tailEnd type="none" w="lg" len="med"/>
          </a:ln>
          <a:effectLst/>
        </p:spPr>
      </p:pic>
      <p:pic>
        <p:nvPicPr>
          <p:cNvPr id="910" name="Picture 24">
            <a:extLst>
              <a:ext uri="{FF2B5EF4-FFF2-40B4-BE49-F238E27FC236}">
                <a16:creationId xmlns:a16="http://schemas.microsoft.com/office/drawing/2014/main" id="{B5FB737E-ABA1-4232-8C7A-A064DF0ECA57}"/>
              </a:ext>
            </a:extLst>
          </p:cNvPr>
          <p:cNvPicPr>
            <a:picLocks noChangeAspect="1" noChangeArrowheads="1"/>
          </p:cNvPicPr>
          <p:nvPr/>
        </p:nvPicPr>
        <p:blipFill>
          <a:blip r:embed="rId3" cstate="screen"/>
          <a:srcRect/>
          <a:stretch>
            <a:fillRect/>
          </a:stretch>
        </p:blipFill>
        <p:spPr bwMode="auto">
          <a:xfrm>
            <a:off x="143039" y="1967371"/>
            <a:ext cx="124625" cy="123569"/>
          </a:xfrm>
          <a:prstGeom prst="rect">
            <a:avLst/>
          </a:prstGeom>
          <a:noFill/>
          <a:ln w="12700">
            <a:noFill/>
            <a:miter lim="800000"/>
            <a:headEnd type="none" w="lg" len="med"/>
            <a:tailEnd type="none" w="lg" len="med"/>
          </a:ln>
          <a:effectLst/>
        </p:spPr>
      </p:pic>
      <p:pic>
        <p:nvPicPr>
          <p:cNvPr id="911" name="Picture 24">
            <a:extLst>
              <a:ext uri="{FF2B5EF4-FFF2-40B4-BE49-F238E27FC236}">
                <a16:creationId xmlns:a16="http://schemas.microsoft.com/office/drawing/2014/main" id="{B6F48359-41B9-4FDC-8B73-773A38F8AC07}"/>
              </a:ext>
            </a:extLst>
          </p:cNvPr>
          <p:cNvPicPr>
            <a:picLocks noChangeAspect="1" noChangeArrowheads="1"/>
          </p:cNvPicPr>
          <p:nvPr/>
        </p:nvPicPr>
        <p:blipFill>
          <a:blip r:embed="rId3" cstate="screen"/>
          <a:srcRect/>
          <a:stretch>
            <a:fillRect/>
          </a:stretch>
        </p:blipFill>
        <p:spPr bwMode="auto">
          <a:xfrm>
            <a:off x="1443011" y="1967371"/>
            <a:ext cx="124625" cy="123569"/>
          </a:xfrm>
          <a:prstGeom prst="rect">
            <a:avLst/>
          </a:prstGeom>
          <a:noFill/>
          <a:ln w="12700">
            <a:noFill/>
            <a:miter lim="800000"/>
            <a:headEnd type="none" w="lg" len="med"/>
            <a:tailEnd type="none" w="lg" len="med"/>
          </a:ln>
          <a:effectLst/>
        </p:spPr>
      </p:pic>
      <p:pic>
        <p:nvPicPr>
          <p:cNvPr id="912" name="Picture 24">
            <a:extLst>
              <a:ext uri="{FF2B5EF4-FFF2-40B4-BE49-F238E27FC236}">
                <a16:creationId xmlns:a16="http://schemas.microsoft.com/office/drawing/2014/main" id="{45E5DDE4-703C-4BE9-B898-633D246CE266}"/>
              </a:ext>
            </a:extLst>
          </p:cNvPr>
          <p:cNvPicPr>
            <a:picLocks noChangeAspect="1" noChangeArrowheads="1"/>
          </p:cNvPicPr>
          <p:nvPr/>
        </p:nvPicPr>
        <p:blipFill>
          <a:blip r:embed="rId3" cstate="screen"/>
          <a:srcRect/>
          <a:stretch>
            <a:fillRect/>
          </a:stretch>
        </p:blipFill>
        <p:spPr bwMode="auto">
          <a:xfrm>
            <a:off x="2141710" y="2030804"/>
            <a:ext cx="124625" cy="123569"/>
          </a:xfrm>
          <a:prstGeom prst="rect">
            <a:avLst/>
          </a:prstGeom>
          <a:noFill/>
          <a:ln w="12700">
            <a:noFill/>
            <a:miter lim="800000"/>
            <a:headEnd type="none" w="lg" len="med"/>
            <a:tailEnd type="none" w="lg" len="med"/>
          </a:ln>
          <a:effectLst/>
        </p:spPr>
      </p:pic>
      <p:pic>
        <p:nvPicPr>
          <p:cNvPr id="913" name="Picture 24">
            <a:extLst>
              <a:ext uri="{FF2B5EF4-FFF2-40B4-BE49-F238E27FC236}">
                <a16:creationId xmlns:a16="http://schemas.microsoft.com/office/drawing/2014/main" id="{545D3740-2E3F-45C4-8011-E7B27380B283}"/>
              </a:ext>
            </a:extLst>
          </p:cNvPr>
          <p:cNvPicPr>
            <a:picLocks noChangeAspect="1" noChangeArrowheads="1"/>
          </p:cNvPicPr>
          <p:nvPr/>
        </p:nvPicPr>
        <p:blipFill>
          <a:blip r:embed="rId3" cstate="screen"/>
          <a:srcRect/>
          <a:stretch>
            <a:fillRect/>
          </a:stretch>
        </p:blipFill>
        <p:spPr bwMode="auto">
          <a:xfrm>
            <a:off x="1494010" y="2183204"/>
            <a:ext cx="124625" cy="123569"/>
          </a:xfrm>
          <a:prstGeom prst="rect">
            <a:avLst/>
          </a:prstGeom>
          <a:noFill/>
          <a:ln w="12700">
            <a:noFill/>
            <a:miter lim="800000"/>
            <a:headEnd type="none" w="lg" len="med"/>
            <a:tailEnd type="none" w="lg" len="med"/>
          </a:ln>
          <a:effectLst/>
        </p:spPr>
      </p:pic>
      <p:pic>
        <p:nvPicPr>
          <p:cNvPr id="914" name="Picture 24">
            <a:extLst>
              <a:ext uri="{FF2B5EF4-FFF2-40B4-BE49-F238E27FC236}">
                <a16:creationId xmlns:a16="http://schemas.microsoft.com/office/drawing/2014/main" id="{36490623-C434-4E47-AA2D-FC1722F96AAF}"/>
              </a:ext>
            </a:extLst>
          </p:cNvPr>
          <p:cNvPicPr>
            <a:picLocks noChangeAspect="1" noChangeArrowheads="1"/>
          </p:cNvPicPr>
          <p:nvPr/>
        </p:nvPicPr>
        <p:blipFill>
          <a:blip r:embed="rId3" cstate="screen"/>
          <a:srcRect/>
          <a:stretch>
            <a:fillRect/>
          </a:stretch>
        </p:blipFill>
        <p:spPr bwMode="auto">
          <a:xfrm>
            <a:off x="1615400" y="1751538"/>
            <a:ext cx="124625" cy="123569"/>
          </a:xfrm>
          <a:prstGeom prst="rect">
            <a:avLst/>
          </a:prstGeom>
          <a:noFill/>
          <a:ln w="12700">
            <a:noFill/>
            <a:miter lim="800000"/>
            <a:headEnd type="none" w="lg" len="med"/>
            <a:tailEnd type="none" w="lg" len="med"/>
          </a:ln>
          <a:effectLst/>
        </p:spPr>
      </p:pic>
      <p:pic>
        <p:nvPicPr>
          <p:cNvPr id="915" name="Picture 24">
            <a:extLst>
              <a:ext uri="{FF2B5EF4-FFF2-40B4-BE49-F238E27FC236}">
                <a16:creationId xmlns:a16="http://schemas.microsoft.com/office/drawing/2014/main" id="{14C35B42-4BA6-404C-BF79-E487CDB79663}"/>
              </a:ext>
            </a:extLst>
          </p:cNvPr>
          <p:cNvPicPr>
            <a:picLocks noChangeAspect="1" noChangeArrowheads="1"/>
          </p:cNvPicPr>
          <p:nvPr/>
        </p:nvPicPr>
        <p:blipFill>
          <a:blip r:embed="rId3" cstate="screen"/>
          <a:srcRect/>
          <a:stretch>
            <a:fillRect/>
          </a:stretch>
        </p:blipFill>
        <p:spPr bwMode="auto">
          <a:xfrm>
            <a:off x="2317856" y="2423275"/>
            <a:ext cx="124625" cy="123569"/>
          </a:xfrm>
          <a:prstGeom prst="rect">
            <a:avLst/>
          </a:prstGeom>
          <a:noFill/>
          <a:ln w="12700">
            <a:noFill/>
            <a:miter lim="800000"/>
            <a:headEnd type="none" w="lg" len="med"/>
            <a:tailEnd type="none" w="lg" len="med"/>
          </a:ln>
          <a:effectLst/>
        </p:spPr>
      </p:pic>
      <p:pic>
        <p:nvPicPr>
          <p:cNvPr id="916" name="Picture 24">
            <a:extLst>
              <a:ext uri="{FF2B5EF4-FFF2-40B4-BE49-F238E27FC236}">
                <a16:creationId xmlns:a16="http://schemas.microsoft.com/office/drawing/2014/main" id="{BACBAFB7-BABF-4DFD-A614-DA21F5E8661E}"/>
              </a:ext>
            </a:extLst>
          </p:cNvPr>
          <p:cNvPicPr>
            <a:picLocks noChangeAspect="1" noChangeArrowheads="1"/>
          </p:cNvPicPr>
          <p:nvPr/>
        </p:nvPicPr>
        <p:blipFill>
          <a:blip r:embed="rId3" cstate="screen"/>
          <a:srcRect/>
          <a:stretch>
            <a:fillRect/>
          </a:stretch>
        </p:blipFill>
        <p:spPr bwMode="auto">
          <a:xfrm>
            <a:off x="1748352" y="1943679"/>
            <a:ext cx="124625" cy="123569"/>
          </a:xfrm>
          <a:prstGeom prst="rect">
            <a:avLst/>
          </a:prstGeom>
          <a:noFill/>
          <a:ln w="12700">
            <a:noFill/>
            <a:miter lim="800000"/>
            <a:headEnd type="none" w="lg" len="med"/>
            <a:tailEnd type="none" w="lg" len="med"/>
          </a:ln>
          <a:effectLst/>
        </p:spPr>
      </p:pic>
      <p:pic>
        <p:nvPicPr>
          <p:cNvPr id="917" name="Picture 24">
            <a:extLst>
              <a:ext uri="{FF2B5EF4-FFF2-40B4-BE49-F238E27FC236}">
                <a16:creationId xmlns:a16="http://schemas.microsoft.com/office/drawing/2014/main" id="{20A0A7AD-F841-496A-9F67-57E1CBAC8D8F}"/>
              </a:ext>
            </a:extLst>
          </p:cNvPr>
          <p:cNvPicPr>
            <a:picLocks noChangeAspect="1" noChangeArrowheads="1"/>
          </p:cNvPicPr>
          <p:nvPr/>
        </p:nvPicPr>
        <p:blipFill>
          <a:blip r:embed="rId3" cstate="screen"/>
          <a:srcRect/>
          <a:stretch>
            <a:fillRect/>
          </a:stretch>
        </p:blipFill>
        <p:spPr bwMode="auto">
          <a:xfrm>
            <a:off x="1818799" y="1522363"/>
            <a:ext cx="124625" cy="123569"/>
          </a:xfrm>
          <a:prstGeom prst="rect">
            <a:avLst/>
          </a:prstGeom>
          <a:noFill/>
          <a:ln w="12700">
            <a:noFill/>
            <a:miter lim="800000"/>
            <a:headEnd type="none" w="lg" len="med"/>
            <a:tailEnd type="none" w="lg" len="med"/>
          </a:ln>
          <a:effectLst/>
        </p:spPr>
      </p:pic>
      <p:pic>
        <p:nvPicPr>
          <p:cNvPr id="918" name="Picture 24">
            <a:extLst>
              <a:ext uri="{FF2B5EF4-FFF2-40B4-BE49-F238E27FC236}">
                <a16:creationId xmlns:a16="http://schemas.microsoft.com/office/drawing/2014/main" id="{BDF818FE-5A84-4741-A52D-94DD5DFB4DF0}"/>
              </a:ext>
            </a:extLst>
          </p:cNvPr>
          <p:cNvPicPr>
            <a:picLocks noChangeAspect="1" noChangeArrowheads="1"/>
          </p:cNvPicPr>
          <p:nvPr/>
        </p:nvPicPr>
        <p:blipFill>
          <a:blip r:embed="rId3" cstate="screen"/>
          <a:srcRect/>
          <a:stretch>
            <a:fillRect/>
          </a:stretch>
        </p:blipFill>
        <p:spPr bwMode="auto">
          <a:xfrm>
            <a:off x="2466499" y="2320939"/>
            <a:ext cx="124625" cy="123569"/>
          </a:xfrm>
          <a:prstGeom prst="rect">
            <a:avLst/>
          </a:prstGeom>
          <a:noFill/>
          <a:ln w="12700">
            <a:noFill/>
            <a:miter lim="800000"/>
            <a:headEnd type="none" w="lg" len="med"/>
            <a:tailEnd type="none" w="lg" len="med"/>
          </a:ln>
          <a:effectLst/>
        </p:spPr>
      </p:pic>
      <p:pic>
        <p:nvPicPr>
          <p:cNvPr id="919" name="Picture 24">
            <a:extLst>
              <a:ext uri="{FF2B5EF4-FFF2-40B4-BE49-F238E27FC236}">
                <a16:creationId xmlns:a16="http://schemas.microsoft.com/office/drawing/2014/main" id="{C6C9D02A-78E1-4293-B1A2-6BE7E87054C8}"/>
              </a:ext>
            </a:extLst>
          </p:cNvPr>
          <p:cNvPicPr>
            <a:picLocks noChangeAspect="1" noChangeArrowheads="1"/>
          </p:cNvPicPr>
          <p:nvPr/>
        </p:nvPicPr>
        <p:blipFill>
          <a:blip r:embed="rId3" cstate="screen"/>
          <a:srcRect/>
          <a:stretch>
            <a:fillRect/>
          </a:stretch>
        </p:blipFill>
        <p:spPr bwMode="auto">
          <a:xfrm>
            <a:off x="1971198" y="2096145"/>
            <a:ext cx="124625" cy="123569"/>
          </a:xfrm>
          <a:prstGeom prst="rect">
            <a:avLst/>
          </a:prstGeom>
          <a:noFill/>
          <a:ln w="12700">
            <a:noFill/>
            <a:miter lim="800000"/>
            <a:headEnd type="none" w="lg" len="med"/>
            <a:tailEnd type="none" w="lg" len="med"/>
          </a:ln>
          <a:effectLst/>
        </p:spPr>
      </p:pic>
      <p:pic>
        <p:nvPicPr>
          <p:cNvPr id="920" name="Picture 24">
            <a:extLst>
              <a:ext uri="{FF2B5EF4-FFF2-40B4-BE49-F238E27FC236}">
                <a16:creationId xmlns:a16="http://schemas.microsoft.com/office/drawing/2014/main" id="{18332E2E-BE63-43B5-8F0C-E853F8A12020}"/>
              </a:ext>
            </a:extLst>
          </p:cNvPr>
          <p:cNvPicPr>
            <a:picLocks noChangeAspect="1" noChangeArrowheads="1"/>
          </p:cNvPicPr>
          <p:nvPr/>
        </p:nvPicPr>
        <p:blipFill>
          <a:blip r:embed="rId3" cstate="screen"/>
          <a:srcRect/>
          <a:stretch>
            <a:fillRect/>
          </a:stretch>
        </p:blipFill>
        <p:spPr bwMode="auto">
          <a:xfrm>
            <a:off x="2618899" y="1522363"/>
            <a:ext cx="124625" cy="123569"/>
          </a:xfrm>
          <a:prstGeom prst="rect">
            <a:avLst/>
          </a:prstGeom>
          <a:noFill/>
          <a:ln w="12700">
            <a:noFill/>
            <a:miter lim="800000"/>
            <a:headEnd type="none" w="lg" len="med"/>
            <a:tailEnd type="none" w="lg" len="med"/>
          </a:ln>
          <a:effectLst/>
        </p:spPr>
      </p:pic>
      <p:pic>
        <p:nvPicPr>
          <p:cNvPr id="921" name="Picture 24">
            <a:extLst>
              <a:ext uri="{FF2B5EF4-FFF2-40B4-BE49-F238E27FC236}">
                <a16:creationId xmlns:a16="http://schemas.microsoft.com/office/drawing/2014/main" id="{9D3DC4EE-923A-432D-81A1-3B1A55B9AD99}"/>
              </a:ext>
            </a:extLst>
          </p:cNvPr>
          <p:cNvPicPr>
            <a:picLocks noChangeAspect="1" noChangeArrowheads="1"/>
          </p:cNvPicPr>
          <p:nvPr/>
        </p:nvPicPr>
        <p:blipFill>
          <a:blip r:embed="rId3" cstate="screen"/>
          <a:srcRect/>
          <a:stretch>
            <a:fillRect/>
          </a:stretch>
        </p:blipFill>
        <p:spPr bwMode="auto">
          <a:xfrm>
            <a:off x="1818799" y="2570875"/>
            <a:ext cx="124625" cy="123569"/>
          </a:xfrm>
          <a:prstGeom prst="rect">
            <a:avLst/>
          </a:prstGeom>
          <a:noFill/>
          <a:ln w="12700">
            <a:noFill/>
            <a:miter lim="800000"/>
            <a:headEnd type="none" w="lg" len="med"/>
            <a:tailEnd type="none" w="lg" len="med"/>
          </a:ln>
          <a:effectLst/>
        </p:spPr>
      </p:pic>
      <p:pic>
        <p:nvPicPr>
          <p:cNvPr id="922" name="Picture 24">
            <a:extLst>
              <a:ext uri="{FF2B5EF4-FFF2-40B4-BE49-F238E27FC236}">
                <a16:creationId xmlns:a16="http://schemas.microsoft.com/office/drawing/2014/main" id="{E554FFA9-1A08-4891-A2C9-4D7E1CD51FB6}"/>
              </a:ext>
            </a:extLst>
          </p:cNvPr>
          <p:cNvPicPr>
            <a:picLocks noChangeAspect="1" noChangeArrowheads="1"/>
          </p:cNvPicPr>
          <p:nvPr/>
        </p:nvPicPr>
        <p:blipFill>
          <a:blip r:embed="rId3" cstate="screen"/>
          <a:srcRect/>
          <a:stretch>
            <a:fillRect/>
          </a:stretch>
        </p:blipFill>
        <p:spPr bwMode="auto">
          <a:xfrm>
            <a:off x="2557079" y="1860050"/>
            <a:ext cx="124625" cy="123569"/>
          </a:xfrm>
          <a:prstGeom prst="rect">
            <a:avLst/>
          </a:prstGeom>
          <a:noFill/>
          <a:ln w="12700">
            <a:noFill/>
            <a:miter lim="800000"/>
            <a:headEnd type="none" w="lg" len="med"/>
            <a:tailEnd type="none" w="lg" len="med"/>
          </a:ln>
          <a:effectLst/>
        </p:spPr>
      </p:pic>
      <p:pic>
        <p:nvPicPr>
          <p:cNvPr id="923" name="Picture 24">
            <a:extLst>
              <a:ext uri="{FF2B5EF4-FFF2-40B4-BE49-F238E27FC236}">
                <a16:creationId xmlns:a16="http://schemas.microsoft.com/office/drawing/2014/main" id="{E879A6BB-0675-47EF-82C6-CA6561FC44DC}"/>
              </a:ext>
            </a:extLst>
          </p:cNvPr>
          <p:cNvPicPr>
            <a:picLocks noChangeAspect="1" noChangeArrowheads="1"/>
          </p:cNvPicPr>
          <p:nvPr/>
        </p:nvPicPr>
        <p:blipFill>
          <a:blip r:embed="rId3" cstate="screen"/>
          <a:srcRect/>
          <a:stretch>
            <a:fillRect/>
          </a:stretch>
        </p:blipFill>
        <p:spPr bwMode="auto">
          <a:xfrm>
            <a:off x="3574168" y="2559102"/>
            <a:ext cx="124625" cy="123569"/>
          </a:xfrm>
          <a:prstGeom prst="rect">
            <a:avLst/>
          </a:prstGeom>
          <a:noFill/>
          <a:ln w="12700">
            <a:noFill/>
            <a:miter lim="800000"/>
            <a:headEnd type="none" w="lg" len="med"/>
            <a:tailEnd type="none" w="lg" len="med"/>
          </a:ln>
          <a:effectLst/>
        </p:spPr>
      </p:pic>
      <p:pic>
        <p:nvPicPr>
          <p:cNvPr id="924" name="Picture 24">
            <a:extLst>
              <a:ext uri="{FF2B5EF4-FFF2-40B4-BE49-F238E27FC236}">
                <a16:creationId xmlns:a16="http://schemas.microsoft.com/office/drawing/2014/main" id="{6A3B224F-7C68-46E4-9DD4-0C8328A32751}"/>
              </a:ext>
            </a:extLst>
          </p:cNvPr>
          <p:cNvPicPr>
            <a:picLocks noChangeAspect="1" noChangeArrowheads="1"/>
          </p:cNvPicPr>
          <p:nvPr/>
        </p:nvPicPr>
        <p:blipFill>
          <a:blip r:embed="rId3" cstate="screen"/>
          <a:srcRect/>
          <a:stretch>
            <a:fillRect/>
          </a:stretch>
        </p:blipFill>
        <p:spPr bwMode="auto">
          <a:xfrm>
            <a:off x="3469998" y="1738196"/>
            <a:ext cx="124625" cy="123569"/>
          </a:xfrm>
          <a:prstGeom prst="rect">
            <a:avLst/>
          </a:prstGeom>
          <a:noFill/>
          <a:ln w="12700">
            <a:noFill/>
            <a:miter lim="800000"/>
            <a:headEnd type="none" w="lg" len="med"/>
            <a:tailEnd type="none" w="lg" len="med"/>
          </a:ln>
          <a:effectLst/>
        </p:spPr>
      </p:pic>
      <p:pic>
        <p:nvPicPr>
          <p:cNvPr id="925" name="Picture 24">
            <a:extLst>
              <a:ext uri="{FF2B5EF4-FFF2-40B4-BE49-F238E27FC236}">
                <a16:creationId xmlns:a16="http://schemas.microsoft.com/office/drawing/2014/main" id="{00A6AF23-CB07-4389-ABA4-DEA13AEE8B73}"/>
              </a:ext>
            </a:extLst>
          </p:cNvPr>
          <p:cNvPicPr>
            <a:picLocks noChangeAspect="1" noChangeArrowheads="1"/>
          </p:cNvPicPr>
          <p:nvPr/>
        </p:nvPicPr>
        <p:blipFill>
          <a:blip r:embed="rId3" cstate="screen"/>
          <a:srcRect/>
          <a:stretch>
            <a:fillRect/>
          </a:stretch>
        </p:blipFill>
        <p:spPr bwMode="auto">
          <a:xfrm>
            <a:off x="2822298" y="1890596"/>
            <a:ext cx="124625" cy="123569"/>
          </a:xfrm>
          <a:prstGeom prst="rect">
            <a:avLst/>
          </a:prstGeom>
          <a:noFill/>
          <a:ln w="12700">
            <a:noFill/>
            <a:miter lim="800000"/>
            <a:headEnd type="none" w="lg" len="med"/>
            <a:tailEnd type="none" w="lg" len="med"/>
          </a:ln>
          <a:effectLst/>
        </p:spPr>
      </p:pic>
      <p:pic>
        <p:nvPicPr>
          <p:cNvPr id="926" name="Picture 24">
            <a:extLst>
              <a:ext uri="{FF2B5EF4-FFF2-40B4-BE49-F238E27FC236}">
                <a16:creationId xmlns:a16="http://schemas.microsoft.com/office/drawing/2014/main" id="{FCF9D0A8-99FF-4D77-9BC9-1ABA63A81D42}"/>
              </a:ext>
            </a:extLst>
          </p:cNvPr>
          <p:cNvPicPr>
            <a:picLocks noChangeAspect="1" noChangeArrowheads="1"/>
          </p:cNvPicPr>
          <p:nvPr/>
        </p:nvPicPr>
        <p:blipFill>
          <a:blip r:embed="rId3" cstate="screen"/>
          <a:srcRect/>
          <a:stretch>
            <a:fillRect/>
          </a:stretch>
        </p:blipFill>
        <p:spPr bwMode="auto">
          <a:xfrm>
            <a:off x="3248524" y="2587933"/>
            <a:ext cx="124625" cy="123569"/>
          </a:xfrm>
          <a:prstGeom prst="rect">
            <a:avLst/>
          </a:prstGeom>
          <a:noFill/>
          <a:ln w="12700">
            <a:noFill/>
            <a:miter lim="800000"/>
            <a:headEnd type="none" w="lg" len="med"/>
            <a:tailEnd type="none" w="lg" len="med"/>
          </a:ln>
          <a:effectLst/>
        </p:spPr>
      </p:pic>
      <p:pic>
        <p:nvPicPr>
          <p:cNvPr id="927" name="Picture 24">
            <a:extLst>
              <a:ext uri="{FF2B5EF4-FFF2-40B4-BE49-F238E27FC236}">
                <a16:creationId xmlns:a16="http://schemas.microsoft.com/office/drawing/2014/main" id="{4C6E80E5-28A6-4DDA-9534-F1F0EF86BD9D}"/>
              </a:ext>
            </a:extLst>
          </p:cNvPr>
          <p:cNvPicPr>
            <a:picLocks noChangeAspect="1" noChangeArrowheads="1"/>
          </p:cNvPicPr>
          <p:nvPr/>
        </p:nvPicPr>
        <p:blipFill>
          <a:blip r:embed="rId3" cstate="screen"/>
          <a:srcRect/>
          <a:stretch>
            <a:fillRect/>
          </a:stretch>
        </p:blipFill>
        <p:spPr bwMode="auto">
          <a:xfrm>
            <a:off x="3408178" y="2205559"/>
            <a:ext cx="124625" cy="123569"/>
          </a:xfrm>
          <a:prstGeom prst="rect">
            <a:avLst/>
          </a:prstGeom>
          <a:noFill/>
          <a:ln w="12700">
            <a:noFill/>
            <a:miter lim="800000"/>
            <a:headEnd type="none" w="lg" len="med"/>
            <a:tailEnd type="none" w="lg" len="med"/>
          </a:ln>
          <a:effectLst/>
        </p:spPr>
      </p:pic>
      <p:pic>
        <p:nvPicPr>
          <p:cNvPr id="928" name="Picture 24">
            <a:extLst>
              <a:ext uri="{FF2B5EF4-FFF2-40B4-BE49-F238E27FC236}">
                <a16:creationId xmlns:a16="http://schemas.microsoft.com/office/drawing/2014/main" id="{C22F93CB-8C71-4774-A0B4-A76D5EF069FE}"/>
              </a:ext>
            </a:extLst>
          </p:cNvPr>
          <p:cNvPicPr>
            <a:picLocks noChangeAspect="1" noChangeArrowheads="1"/>
          </p:cNvPicPr>
          <p:nvPr/>
        </p:nvPicPr>
        <p:blipFill>
          <a:blip r:embed="rId3" cstate="screen"/>
          <a:srcRect/>
          <a:stretch>
            <a:fillRect/>
          </a:stretch>
        </p:blipFill>
        <p:spPr bwMode="auto">
          <a:xfrm>
            <a:off x="2974698" y="2042996"/>
            <a:ext cx="124625" cy="123569"/>
          </a:xfrm>
          <a:prstGeom prst="rect">
            <a:avLst/>
          </a:prstGeom>
          <a:noFill/>
          <a:ln w="12700">
            <a:noFill/>
            <a:miter lim="800000"/>
            <a:headEnd type="none" w="lg" len="med"/>
            <a:tailEnd type="none" w="lg" len="med"/>
          </a:ln>
          <a:effectLst/>
        </p:spPr>
      </p:pic>
      <p:pic>
        <p:nvPicPr>
          <p:cNvPr id="929" name="Picture 24">
            <a:extLst>
              <a:ext uri="{FF2B5EF4-FFF2-40B4-BE49-F238E27FC236}">
                <a16:creationId xmlns:a16="http://schemas.microsoft.com/office/drawing/2014/main" id="{7227371A-8D72-4273-A650-F080B889B5F4}"/>
              </a:ext>
            </a:extLst>
          </p:cNvPr>
          <p:cNvPicPr>
            <a:picLocks noChangeAspect="1" noChangeArrowheads="1"/>
          </p:cNvPicPr>
          <p:nvPr/>
        </p:nvPicPr>
        <p:blipFill>
          <a:blip r:embed="rId3" cstate="screen"/>
          <a:srcRect/>
          <a:stretch>
            <a:fillRect/>
          </a:stretch>
        </p:blipFill>
        <p:spPr bwMode="auto">
          <a:xfrm>
            <a:off x="2474826" y="2042996"/>
            <a:ext cx="124625" cy="123569"/>
          </a:xfrm>
          <a:prstGeom prst="rect">
            <a:avLst/>
          </a:prstGeom>
          <a:noFill/>
          <a:ln w="12700">
            <a:noFill/>
            <a:miter lim="800000"/>
            <a:headEnd type="none" w="lg" len="med"/>
            <a:tailEnd type="none" w="lg" len="med"/>
          </a:ln>
          <a:effectLst/>
        </p:spPr>
      </p:pic>
      <p:pic>
        <p:nvPicPr>
          <p:cNvPr id="930" name="Picture 24">
            <a:extLst>
              <a:ext uri="{FF2B5EF4-FFF2-40B4-BE49-F238E27FC236}">
                <a16:creationId xmlns:a16="http://schemas.microsoft.com/office/drawing/2014/main" id="{535D1475-185D-4F7B-B7E4-520F5CBC2CED}"/>
              </a:ext>
            </a:extLst>
          </p:cNvPr>
          <p:cNvPicPr>
            <a:picLocks noChangeAspect="1" noChangeArrowheads="1"/>
          </p:cNvPicPr>
          <p:nvPr/>
        </p:nvPicPr>
        <p:blipFill>
          <a:blip r:embed="rId3" cstate="screen"/>
          <a:srcRect/>
          <a:stretch>
            <a:fillRect/>
          </a:stretch>
        </p:blipFill>
        <p:spPr bwMode="auto">
          <a:xfrm>
            <a:off x="3774798" y="2042996"/>
            <a:ext cx="124625" cy="123569"/>
          </a:xfrm>
          <a:prstGeom prst="rect">
            <a:avLst/>
          </a:prstGeom>
          <a:noFill/>
          <a:ln w="12700">
            <a:noFill/>
            <a:miter lim="800000"/>
            <a:headEnd type="none" w="lg" len="med"/>
            <a:tailEnd type="none" w="lg" len="med"/>
          </a:ln>
          <a:effectLst/>
        </p:spPr>
      </p:pic>
      <p:pic>
        <p:nvPicPr>
          <p:cNvPr id="931" name="Picture 24">
            <a:extLst>
              <a:ext uri="{FF2B5EF4-FFF2-40B4-BE49-F238E27FC236}">
                <a16:creationId xmlns:a16="http://schemas.microsoft.com/office/drawing/2014/main" id="{791DA03D-81A4-43B3-9A3D-80B34F4F7312}"/>
              </a:ext>
            </a:extLst>
          </p:cNvPr>
          <p:cNvPicPr>
            <a:picLocks noChangeAspect="1" noChangeArrowheads="1"/>
          </p:cNvPicPr>
          <p:nvPr/>
        </p:nvPicPr>
        <p:blipFill>
          <a:blip r:embed="rId3" cstate="screen"/>
          <a:srcRect/>
          <a:stretch>
            <a:fillRect/>
          </a:stretch>
        </p:blipFill>
        <p:spPr bwMode="auto">
          <a:xfrm>
            <a:off x="3888736" y="1893446"/>
            <a:ext cx="124625" cy="123569"/>
          </a:xfrm>
          <a:prstGeom prst="rect">
            <a:avLst/>
          </a:prstGeom>
          <a:noFill/>
          <a:ln w="12700">
            <a:noFill/>
            <a:miter lim="800000"/>
            <a:headEnd type="none" w="lg" len="med"/>
            <a:tailEnd type="none" w="lg" len="med"/>
          </a:ln>
          <a:effectLst/>
        </p:spPr>
      </p:pic>
      <p:pic>
        <p:nvPicPr>
          <p:cNvPr id="932" name="Picture 24">
            <a:extLst>
              <a:ext uri="{FF2B5EF4-FFF2-40B4-BE49-F238E27FC236}">
                <a16:creationId xmlns:a16="http://schemas.microsoft.com/office/drawing/2014/main" id="{50E71433-01B7-4032-9569-A160B786B3A0}"/>
              </a:ext>
            </a:extLst>
          </p:cNvPr>
          <p:cNvPicPr>
            <a:picLocks noChangeAspect="1" noChangeArrowheads="1"/>
          </p:cNvPicPr>
          <p:nvPr/>
        </p:nvPicPr>
        <p:blipFill>
          <a:blip r:embed="rId3" cstate="screen"/>
          <a:srcRect/>
          <a:stretch>
            <a:fillRect/>
          </a:stretch>
        </p:blipFill>
        <p:spPr bwMode="auto">
          <a:xfrm>
            <a:off x="3241036" y="1545974"/>
            <a:ext cx="124625" cy="123569"/>
          </a:xfrm>
          <a:prstGeom prst="rect">
            <a:avLst/>
          </a:prstGeom>
          <a:noFill/>
          <a:ln w="12700">
            <a:noFill/>
            <a:miter lim="800000"/>
            <a:headEnd type="none" w="lg" len="med"/>
            <a:tailEnd type="none" w="lg" len="med"/>
          </a:ln>
          <a:effectLst/>
        </p:spPr>
      </p:pic>
      <p:pic>
        <p:nvPicPr>
          <p:cNvPr id="933" name="Picture 24">
            <a:extLst>
              <a:ext uri="{FF2B5EF4-FFF2-40B4-BE49-F238E27FC236}">
                <a16:creationId xmlns:a16="http://schemas.microsoft.com/office/drawing/2014/main" id="{4DC031F6-4BAF-43AD-9D58-E624AADF22AC}"/>
              </a:ext>
            </a:extLst>
          </p:cNvPr>
          <p:cNvPicPr>
            <a:picLocks noChangeAspect="1" noChangeArrowheads="1"/>
          </p:cNvPicPr>
          <p:nvPr/>
        </p:nvPicPr>
        <p:blipFill>
          <a:blip r:embed="rId3" cstate="screen"/>
          <a:srcRect/>
          <a:stretch>
            <a:fillRect/>
          </a:stretch>
        </p:blipFill>
        <p:spPr bwMode="auto">
          <a:xfrm>
            <a:off x="4334622" y="2542853"/>
            <a:ext cx="124625" cy="123569"/>
          </a:xfrm>
          <a:prstGeom prst="rect">
            <a:avLst/>
          </a:prstGeom>
          <a:noFill/>
          <a:ln w="12700">
            <a:noFill/>
            <a:miter lim="800000"/>
            <a:headEnd type="none" w="lg" len="med"/>
            <a:tailEnd type="none" w="lg" len="med"/>
          </a:ln>
          <a:effectLst/>
        </p:spPr>
      </p:pic>
      <p:pic>
        <p:nvPicPr>
          <p:cNvPr id="934" name="Picture 24">
            <a:extLst>
              <a:ext uri="{FF2B5EF4-FFF2-40B4-BE49-F238E27FC236}">
                <a16:creationId xmlns:a16="http://schemas.microsoft.com/office/drawing/2014/main" id="{0898CE5F-40FC-4D51-86D0-043B919A0297}"/>
              </a:ext>
            </a:extLst>
          </p:cNvPr>
          <p:cNvPicPr>
            <a:picLocks noChangeAspect="1" noChangeArrowheads="1"/>
          </p:cNvPicPr>
          <p:nvPr/>
        </p:nvPicPr>
        <p:blipFill>
          <a:blip r:embed="rId3" cstate="screen"/>
          <a:srcRect/>
          <a:stretch>
            <a:fillRect/>
          </a:stretch>
        </p:blipFill>
        <p:spPr bwMode="auto">
          <a:xfrm>
            <a:off x="4021688" y="2085587"/>
            <a:ext cx="124625" cy="123569"/>
          </a:xfrm>
          <a:prstGeom prst="rect">
            <a:avLst/>
          </a:prstGeom>
          <a:noFill/>
          <a:ln w="12700">
            <a:noFill/>
            <a:miter lim="800000"/>
            <a:headEnd type="none" w="lg" len="med"/>
            <a:tailEnd type="none" w="lg" len="med"/>
          </a:ln>
          <a:effectLst/>
        </p:spPr>
      </p:pic>
      <p:pic>
        <p:nvPicPr>
          <p:cNvPr id="935" name="Picture 24">
            <a:extLst>
              <a:ext uri="{FF2B5EF4-FFF2-40B4-BE49-F238E27FC236}">
                <a16:creationId xmlns:a16="http://schemas.microsoft.com/office/drawing/2014/main" id="{9F2CA1C1-4D3F-43B3-BB93-A27DC7400E1C}"/>
              </a:ext>
            </a:extLst>
          </p:cNvPr>
          <p:cNvPicPr>
            <a:picLocks noChangeAspect="1" noChangeArrowheads="1"/>
          </p:cNvPicPr>
          <p:nvPr/>
        </p:nvPicPr>
        <p:blipFill>
          <a:blip r:embed="rId3" cstate="screen"/>
          <a:srcRect/>
          <a:stretch>
            <a:fillRect/>
          </a:stretch>
        </p:blipFill>
        <p:spPr bwMode="auto">
          <a:xfrm>
            <a:off x="4739835" y="1511871"/>
            <a:ext cx="124625" cy="123569"/>
          </a:xfrm>
          <a:prstGeom prst="rect">
            <a:avLst/>
          </a:prstGeom>
          <a:noFill/>
          <a:ln w="12700">
            <a:noFill/>
            <a:miter lim="800000"/>
            <a:headEnd type="none" w="lg" len="med"/>
            <a:tailEnd type="none" w="lg" len="med"/>
          </a:ln>
          <a:effectLst/>
        </p:spPr>
      </p:pic>
      <p:pic>
        <p:nvPicPr>
          <p:cNvPr id="936" name="Picture 24">
            <a:extLst>
              <a:ext uri="{FF2B5EF4-FFF2-40B4-BE49-F238E27FC236}">
                <a16:creationId xmlns:a16="http://schemas.microsoft.com/office/drawing/2014/main" id="{6D995803-A219-4D83-BACC-B7EEB6F92CDE}"/>
              </a:ext>
            </a:extLst>
          </p:cNvPr>
          <p:cNvPicPr>
            <a:picLocks noChangeAspect="1" noChangeArrowheads="1"/>
          </p:cNvPicPr>
          <p:nvPr/>
        </p:nvPicPr>
        <p:blipFill>
          <a:blip r:embed="rId3" cstate="screen"/>
          <a:srcRect/>
          <a:stretch>
            <a:fillRect/>
          </a:stretch>
        </p:blipFill>
        <p:spPr bwMode="auto">
          <a:xfrm>
            <a:off x="4092135" y="1664271"/>
            <a:ext cx="124625" cy="123569"/>
          </a:xfrm>
          <a:prstGeom prst="rect">
            <a:avLst/>
          </a:prstGeom>
          <a:noFill/>
          <a:ln w="12700">
            <a:noFill/>
            <a:miter lim="800000"/>
            <a:headEnd type="none" w="lg" len="med"/>
            <a:tailEnd type="none" w="lg" len="med"/>
          </a:ln>
          <a:effectLst/>
        </p:spPr>
      </p:pic>
      <p:pic>
        <p:nvPicPr>
          <p:cNvPr id="937" name="Picture 24">
            <a:extLst>
              <a:ext uri="{FF2B5EF4-FFF2-40B4-BE49-F238E27FC236}">
                <a16:creationId xmlns:a16="http://schemas.microsoft.com/office/drawing/2014/main" id="{671C8669-D284-4DA4-B6C0-E1258A909D48}"/>
              </a:ext>
            </a:extLst>
          </p:cNvPr>
          <p:cNvPicPr>
            <a:picLocks noChangeAspect="1" noChangeArrowheads="1"/>
          </p:cNvPicPr>
          <p:nvPr/>
        </p:nvPicPr>
        <p:blipFill>
          <a:blip r:embed="rId3" cstate="screen"/>
          <a:srcRect/>
          <a:stretch>
            <a:fillRect/>
          </a:stretch>
        </p:blipFill>
        <p:spPr bwMode="auto">
          <a:xfrm>
            <a:off x="4739835" y="2462847"/>
            <a:ext cx="124625" cy="123569"/>
          </a:xfrm>
          <a:prstGeom prst="rect">
            <a:avLst/>
          </a:prstGeom>
          <a:noFill/>
          <a:ln w="12700">
            <a:noFill/>
            <a:miter lim="800000"/>
            <a:headEnd type="none" w="lg" len="med"/>
            <a:tailEnd type="none" w="lg" len="med"/>
          </a:ln>
          <a:effectLst/>
        </p:spPr>
      </p:pic>
      <p:pic>
        <p:nvPicPr>
          <p:cNvPr id="938" name="Picture 24">
            <a:extLst>
              <a:ext uri="{FF2B5EF4-FFF2-40B4-BE49-F238E27FC236}">
                <a16:creationId xmlns:a16="http://schemas.microsoft.com/office/drawing/2014/main" id="{EA9EE4E8-FDB6-45CE-8518-832079E21F7F}"/>
              </a:ext>
            </a:extLst>
          </p:cNvPr>
          <p:cNvPicPr>
            <a:picLocks noChangeAspect="1" noChangeArrowheads="1"/>
          </p:cNvPicPr>
          <p:nvPr/>
        </p:nvPicPr>
        <p:blipFill>
          <a:blip r:embed="rId3" cstate="screen"/>
          <a:srcRect/>
          <a:stretch>
            <a:fillRect/>
          </a:stretch>
        </p:blipFill>
        <p:spPr bwMode="auto">
          <a:xfrm>
            <a:off x="4244534" y="2238053"/>
            <a:ext cx="124625" cy="123569"/>
          </a:xfrm>
          <a:prstGeom prst="rect">
            <a:avLst/>
          </a:prstGeom>
          <a:noFill/>
          <a:ln w="12700">
            <a:noFill/>
            <a:miter lim="800000"/>
            <a:headEnd type="none" w="lg" len="med"/>
            <a:tailEnd type="none" w="lg" len="med"/>
          </a:ln>
          <a:effectLst/>
        </p:spPr>
      </p:pic>
      <p:pic>
        <p:nvPicPr>
          <p:cNvPr id="939" name="Picture 24">
            <a:extLst>
              <a:ext uri="{FF2B5EF4-FFF2-40B4-BE49-F238E27FC236}">
                <a16:creationId xmlns:a16="http://schemas.microsoft.com/office/drawing/2014/main" id="{0D334781-4EF9-485D-AB0A-3D46B562142F}"/>
              </a:ext>
            </a:extLst>
          </p:cNvPr>
          <p:cNvPicPr>
            <a:picLocks noChangeAspect="1" noChangeArrowheads="1"/>
          </p:cNvPicPr>
          <p:nvPr/>
        </p:nvPicPr>
        <p:blipFill>
          <a:blip r:embed="rId3" cstate="screen"/>
          <a:srcRect/>
          <a:stretch>
            <a:fillRect/>
          </a:stretch>
        </p:blipFill>
        <p:spPr bwMode="auto">
          <a:xfrm>
            <a:off x="4892235" y="1664271"/>
            <a:ext cx="124625" cy="123569"/>
          </a:xfrm>
          <a:prstGeom prst="rect">
            <a:avLst/>
          </a:prstGeom>
          <a:noFill/>
          <a:ln w="12700">
            <a:noFill/>
            <a:miter lim="800000"/>
            <a:headEnd type="none" w="lg" len="med"/>
            <a:tailEnd type="none" w="lg" len="med"/>
          </a:ln>
          <a:effectLst/>
        </p:spPr>
      </p:pic>
      <p:pic>
        <p:nvPicPr>
          <p:cNvPr id="940" name="Picture 24">
            <a:extLst>
              <a:ext uri="{FF2B5EF4-FFF2-40B4-BE49-F238E27FC236}">
                <a16:creationId xmlns:a16="http://schemas.microsoft.com/office/drawing/2014/main" id="{579208D2-8E77-47BB-83BC-177FFFE79E72}"/>
              </a:ext>
            </a:extLst>
          </p:cNvPr>
          <p:cNvPicPr>
            <a:picLocks noChangeAspect="1" noChangeArrowheads="1"/>
          </p:cNvPicPr>
          <p:nvPr/>
        </p:nvPicPr>
        <p:blipFill>
          <a:blip r:embed="rId3" cstate="screen"/>
          <a:srcRect/>
          <a:stretch>
            <a:fillRect/>
          </a:stretch>
        </p:blipFill>
        <p:spPr bwMode="auto">
          <a:xfrm>
            <a:off x="4414191" y="1540702"/>
            <a:ext cx="124625" cy="123569"/>
          </a:xfrm>
          <a:prstGeom prst="rect">
            <a:avLst/>
          </a:prstGeom>
          <a:noFill/>
          <a:ln w="12700">
            <a:noFill/>
            <a:miter lim="800000"/>
            <a:headEnd type="none" w="lg" len="med"/>
            <a:tailEnd type="none" w="lg" len="med"/>
          </a:ln>
          <a:effectLst/>
        </p:spPr>
      </p:pic>
      <p:pic>
        <p:nvPicPr>
          <p:cNvPr id="941" name="Picture 24">
            <a:extLst>
              <a:ext uri="{FF2B5EF4-FFF2-40B4-BE49-F238E27FC236}">
                <a16:creationId xmlns:a16="http://schemas.microsoft.com/office/drawing/2014/main" id="{64C8A0E3-7B10-4D49-8A75-ACEB5BB4B713}"/>
              </a:ext>
            </a:extLst>
          </p:cNvPr>
          <p:cNvPicPr>
            <a:picLocks noChangeAspect="1" noChangeArrowheads="1"/>
          </p:cNvPicPr>
          <p:nvPr/>
        </p:nvPicPr>
        <p:blipFill>
          <a:blip r:embed="rId3" cstate="screen"/>
          <a:srcRect/>
          <a:stretch>
            <a:fillRect/>
          </a:stretch>
        </p:blipFill>
        <p:spPr bwMode="auto">
          <a:xfrm>
            <a:off x="4830415" y="2001958"/>
            <a:ext cx="124625" cy="123569"/>
          </a:xfrm>
          <a:prstGeom prst="rect">
            <a:avLst/>
          </a:prstGeom>
          <a:noFill/>
          <a:ln w="12700">
            <a:noFill/>
            <a:miter lim="800000"/>
            <a:headEnd type="none" w="lg" len="med"/>
            <a:tailEnd type="none" w="lg" len="med"/>
          </a:ln>
          <a:effectLst/>
        </p:spPr>
      </p:pic>
      <p:pic>
        <p:nvPicPr>
          <p:cNvPr id="942" name="Picture 24">
            <a:extLst>
              <a:ext uri="{FF2B5EF4-FFF2-40B4-BE49-F238E27FC236}">
                <a16:creationId xmlns:a16="http://schemas.microsoft.com/office/drawing/2014/main" id="{9EBC5611-A82A-4982-8BBD-8B4224DF03A1}"/>
              </a:ext>
            </a:extLst>
          </p:cNvPr>
          <p:cNvPicPr>
            <a:picLocks noChangeAspect="1" noChangeArrowheads="1"/>
          </p:cNvPicPr>
          <p:nvPr/>
        </p:nvPicPr>
        <p:blipFill>
          <a:blip r:embed="rId3" cstate="screen"/>
          <a:srcRect/>
          <a:stretch>
            <a:fillRect/>
          </a:stretch>
        </p:blipFill>
        <p:spPr bwMode="auto">
          <a:xfrm>
            <a:off x="5328077" y="1962284"/>
            <a:ext cx="124625" cy="123569"/>
          </a:xfrm>
          <a:prstGeom prst="rect">
            <a:avLst/>
          </a:prstGeom>
          <a:noFill/>
          <a:ln w="12700">
            <a:noFill/>
            <a:miter lim="800000"/>
            <a:headEnd type="none" w="lg" len="med"/>
            <a:tailEnd type="none" w="lg" len="med"/>
          </a:ln>
          <a:effectLst/>
        </p:spPr>
      </p:pic>
      <p:pic>
        <p:nvPicPr>
          <p:cNvPr id="943" name="Picture 24">
            <a:extLst>
              <a:ext uri="{FF2B5EF4-FFF2-40B4-BE49-F238E27FC236}">
                <a16:creationId xmlns:a16="http://schemas.microsoft.com/office/drawing/2014/main" id="{955F17C5-9DDF-42F0-98F7-2966C184EC9D}"/>
              </a:ext>
            </a:extLst>
          </p:cNvPr>
          <p:cNvPicPr>
            <a:picLocks noChangeAspect="1" noChangeArrowheads="1"/>
          </p:cNvPicPr>
          <p:nvPr/>
        </p:nvPicPr>
        <p:blipFill>
          <a:blip r:embed="rId3" cstate="screen"/>
          <a:srcRect/>
          <a:stretch>
            <a:fillRect/>
          </a:stretch>
        </p:blipFill>
        <p:spPr bwMode="auto">
          <a:xfrm>
            <a:off x="5095634" y="2032504"/>
            <a:ext cx="124625" cy="123569"/>
          </a:xfrm>
          <a:prstGeom prst="rect">
            <a:avLst/>
          </a:prstGeom>
          <a:noFill/>
          <a:ln w="12700">
            <a:noFill/>
            <a:miter lim="800000"/>
            <a:headEnd type="none" w="lg" len="med"/>
            <a:tailEnd type="none" w="lg" len="med"/>
          </a:ln>
          <a:effectLst/>
        </p:spPr>
      </p:pic>
      <p:pic>
        <p:nvPicPr>
          <p:cNvPr id="944" name="Picture 24">
            <a:extLst>
              <a:ext uri="{FF2B5EF4-FFF2-40B4-BE49-F238E27FC236}">
                <a16:creationId xmlns:a16="http://schemas.microsoft.com/office/drawing/2014/main" id="{E1E0E32E-8935-4679-9AEC-72E83F4088BE}"/>
              </a:ext>
            </a:extLst>
          </p:cNvPr>
          <p:cNvPicPr>
            <a:picLocks noChangeAspect="1" noChangeArrowheads="1"/>
          </p:cNvPicPr>
          <p:nvPr/>
        </p:nvPicPr>
        <p:blipFill>
          <a:blip r:embed="rId3" cstate="screen"/>
          <a:srcRect/>
          <a:stretch>
            <a:fillRect/>
          </a:stretch>
        </p:blipFill>
        <p:spPr bwMode="auto">
          <a:xfrm>
            <a:off x="5266257" y="2429647"/>
            <a:ext cx="124625" cy="123569"/>
          </a:xfrm>
          <a:prstGeom prst="rect">
            <a:avLst/>
          </a:prstGeom>
          <a:noFill/>
          <a:ln w="12700">
            <a:noFill/>
            <a:miter lim="800000"/>
            <a:headEnd type="none" w="lg" len="med"/>
            <a:tailEnd type="none" w="lg" len="med"/>
          </a:ln>
          <a:effectLst/>
        </p:spPr>
      </p:pic>
      <p:pic>
        <p:nvPicPr>
          <p:cNvPr id="945" name="Picture 24">
            <a:extLst>
              <a:ext uri="{FF2B5EF4-FFF2-40B4-BE49-F238E27FC236}">
                <a16:creationId xmlns:a16="http://schemas.microsoft.com/office/drawing/2014/main" id="{7B364F4C-7FD8-4CF5-B3B0-61CDC1B94353}"/>
              </a:ext>
            </a:extLst>
          </p:cNvPr>
          <p:cNvPicPr>
            <a:picLocks noChangeAspect="1" noChangeArrowheads="1"/>
          </p:cNvPicPr>
          <p:nvPr/>
        </p:nvPicPr>
        <p:blipFill>
          <a:blip r:embed="rId3" cstate="screen"/>
          <a:srcRect/>
          <a:stretch>
            <a:fillRect/>
          </a:stretch>
        </p:blipFill>
        <p:spPr bwMode="auto">
          <a:xfrm>
            <a:off x="5248034" y="2184904"/>
            <a:ext cx="124625" cy="123569"/>
          </a:xfrm>
          <a:prstGeom prst="rect">
            <a:avLst/>
          </a:prstGeom>
          <a:noFill/>
          <a:ln w="12700">
            <a:noFill/>
            <a:miter lim="800000"/>
            <a:headEnd type="none" w="lg" len="med"/>
            <a:tailEnd type="none" w="lg" len="med"/>
          </a:ln>
          <a:effectLst/>
        </p:spPr>
      </p:pic>
      <p:pic>
        <p:nvPicPr>
          <p:cNvPr id="946" name="Picture 24">
            <a:extLst>
              <a:ext uri="{FF2B5EF4-FFF2-40B4-BE49-F238E27FC236}">
                <a16:creationId xmlns:a16="http://schemas.microsoft.com/office/drawing/2014/main" id="{BF4A93F1-8CF0-48C0-B1EA-D9000A5273A1}"/>
              </a:ext>
            </a:extLst>
          </p:cNvPr>
          <p:cNvPicPr>
            <a:picLocks noChangeAspect="1" noChangeArrowheads="1"/>
          </p:cNvPicPr>
          <p:nvPr/>
        </p:nvPicPr>
        <p:blipFill>
          <a:blip r:embed="rId3" cstate="screen"/>
          <a:srcRect/>
          <a:stretch>
            <a:fillRect/>
          </a:stretch>
        </p:blipFill>
        <p:spPr bwMode="auto">
          <a:xfrm>
            <a:off x="4748162" y="2184904"/>
            <a:ext cx="124625" cy="123569"/>
          </a:xfrm>
          <a:prstGeom prst="rect">
            <a:avLst/>
          </a:prstGeom>
          <a:noFill/>
          <a:ln w="12700">
            <a:noFill/>
            <a:miter lim="800000"/>
            <a:headEnd type="none" w="lg" len="med"/>
            <a:tailEnd type="none" w="lg" len="med"/>
          </a:ln>
          <a:effectLst/>
        </p:spPr>
      </p:pic>
      <p:pic>
        <p:nvPicPr>
          <p:cNvPr id="947" name="Picture 24">
            <a:extLst>
              <a:ext uri="{FF2B5EF4-FFF2-40B4-BE49-F238E27FC236}">
                <a16:creationId xmlns:a16="http://schemas.microsoft.com/office/drawing/2014/main" id="{DECDB76F-2D92-40FF-90F3-FA94BC0630BE}"/>
              </a:ext>
            </a:extLst>
          </p:cNvPr>
          <p:cNvPicPr>
            <a:picLocks noChangeAspect="1" noChangeArrowheads="1"/>
          </p:cNvPicPr>
          <p:nvPr/>
        </p:nvPicPr>
        <p:blipFill>
          <a:blip r:embed="rId3" cstate="screen"/>
          <a:srcRect/>
          <a:stretch>
            <a:fillRect/>
          </a:stretch>
        </p:blipFill>
        <p:spPr bwMode="auto">
          <a:xfrm>
            <a:off x="5632877" y="2267084"/>
            <a:ext cx="124625" cy="123569"/>
          </a:xfrm>
          <a:prstGeom prst="rect">
            <a:avLst/>
          </a:prstGeom>
          <a:noFill/>
          <a:ln w="12700">
            <a:noFill/>
            <a:miter lim="800000"/>
            <a:headEnd type="none" w="lg" len="med"/>
            <a:tailEnd type="none" w="lg" len="med"/>
          </a:ln>
          <a:effectLst/>
        </p:spPr>
      </p:pic>
      <p:pic>
        <p:nvPicPr>
          <p:cNvPr id="948" name="Picture 24">
            <a:extLst>
              <a:ext uri="{FF2B5EF4-FFF2-40B4-BE49-F238E27FC236}">
                <a16:creationId xmlns:a16="http://schemas.microsoft.com/office/drawing/2014/main" id="{3CD7A873-6053-4609-AA9D-85AC26226357}"/>
              </a:ext>
            </a:extLst>
          </p:cNvPr>
          <p:cNvPicPr>
            <a:picLocks noChangeAspect="1" noChangeArrowheads="1"/>
          </p:cNvPicPr>
          <p:nvPr/>
        </p:nvPicPr>
        <p:blipFill>
          <a:blip r:embed="rId3" cstate="screen"/>
          <a:srcRect/>
          <a:stretch>
            <a:fillRect/>
          </a:stretch>
        </p:blipFill>
        <p:spPr bwMode="auto">
          <a:xfrm>
            <a:off x="5896180" y="2588863"/>
            <a:ext cx="124625" cy="123569"/>
          </a:xfrm>
          <a:prstGeom prst="rect">
            <a:avLst/>
          </a:prstGeom>
          <a:noFill/>
          <a:ln w="12700">
            <a:noFill/>
            <a:miter lim="800000"/>
            <a:headEnd type="none" w="lg" len="med"/>
            <a:tailEnd type="none" w="lg" len="med"/>
          </a:ln>
          <a:effectLst/>
        </p:spPr>
      </p:pic>
      <p:pic>
        <p:nvPicPr>
          <p:cNvPr id="949" name="Picture 24">
            <a:extLst>
              <a:ext uri="{FF2B5EF4-FFF2-40B4-BE49-F238E27FC236}">
                <a16:creationId xmlns:a16="http://schemas.microsoft.com/office/drawing/2014/main" id="{DA649887-A3B4-4DB0-99DD-390229642E3E}"/>
              </a:ext>
            </a:extLst>
          </p:cNvPr>
          <p:cNvPicPr>
            <a:picLocks noChangeAspect="1" noChangeArrowheads="1"/>
          </p:cNvPicPr>
          <p:nvPr/>
        </p:nvPicPr>
        <p:blipFill>
          <a:blip r:embed="rId3" cstate="screen"/>
          <a:srcRect/>
          <a:stretch>
            <a:fillRect/>
          </a:stretch>
        </p:blipFill>
        <p:spPr bwMode="auto">
          <a:xfrm>
            <a:off x="6048580" y="1790287"/>
            <a:ext cx="124625" cy="123569"/>
          </a:xfrm>
          <a:prstGeom prst="rect">
            <a:avLst/>
          </a:prstGeom>
          <a:noFill/>
          <a:ln w="12700">
            <a:noFill/>
            <a:miter lim="800000"/>
            <a:headEnd type="none" w="lg" len="med"/>
            <a:tailEnd type="none" w="lg" len="med"/>
          </a:ln>
          <a:effectLst/>
        </p:spPr>
      </p:pic>
      <p:pic>
        <p:nvPicPr>
          <p:cNvPr id="950" name="Picture 24">
            <a:extLst>
              <a:ext uri="{FF2B5EF4-FFF2-40B4-BE49-F238E27FC236}">
                <a16:creationId xmlns:a16="http://schemas.microsoft.com/office/drawing/2014/main" id="{C6012210-288E-4C7C-9E29-78E9777B612A}"/>
              </a:ext>
            </a:extLst>
          </p:cNvPr>
          <p:cNvPicPr>
            <a:picLocks noChangeAspect="1" noChangeArrowheads="1"/>
          </p:cNvPicPr>
          <p:nvPr/>
        </p:nvPicPr>
        <p:blipFill>
          <a:blip r:embed="rId3" cstate="screen"/>
          <a:srcRect/>
          <a:stretch>
            <a:fillRect/>
          </a:stretch>
        </p:blipFill>
        <p:spPr bwMode="auto">
          <a:xfrm>
            <a:off x="5968156" y="2160428"/>
            <a:ext cx="124625" cy="123569"/>
          </a:xfrm>
          <a:prstGeom prst="rect">
            <a:avLst/>
          </a:prstGeom>
          <a:noFill/>
          <a:ln w="12700">
            <a:noFill/>
            <a:miter lim="800000"/>
            <a:headEnd type="none" w="lg" len="med"/>
            <a:tailEnd type="none" w="lg" len="med"/>
          </a:ln>
          <a:effectLst/>
        </p:spPr>
      </p:pic>
      <p:pic>
        <p:nvPicPr>
          <p:cNvPr id="951" name="Picture 24">
            <a:extLst>
              <a:ext uri="{FF2B5EF4-FFF2-40B4-BE49-F238E27FC236}">
                <a16:creationId xmlns:a16="http://schemas.microsoft.com/office/drawing/2014/main" id="{A26E5091-F947-4591-8749-24BC98BE3A2A}"/>
              </a:ext>
            </a:extLst>
          </p:cNvPr>
          <p:cNvPicPr>
            <a:picLocks noChangeAspect="1" noChangeArrowheads="1"/>
          </p:cNvPicPr>
          <p:nvPr/>
        </p:nvPicPr>
        <p:blipFill>
          <a:blip r:embed="rId3" cstate="screen"/>
          <a:srcRect/>
          <a:stretch>
            <a:fillRect/>
          </a:stretch>
        </p:blipFill>
        <p:spPr bwMode="auto">
          <a:xfrm>
            <a:off x="5655222" y="1703162"/>
            <a:ext cx="124625" cy="123569"/>
          </a:xfrm>
          <a:prstGeom prst="rect">
            <a:avLst/>
          </a:prstGeom>
          <a:noFill/>
          <a:ln w="12700">
            <a:noFill/>
            <a:miter lim="800000"/>
            <a:headEnd type="none" w="lg" len="med"/>
            <a:tailEnd type="none" w="lg" len="med"/>
          </a:ln>
          <a:effectLst/>
        </p:spPr>
      </p:pic>
      <p:pic>
        <p:nvPicPr>
          <p:cNvPr id="952" name="Picture 24">
            <a:extLst>
              <a:ext uri="{FF2B5EF4-FFF2-40B4-BE49-F238E27FC236}">
                <a16:creationId xmlns:a16="http://schemas.microsoft.com/office/drawing/2014/main" id="{D60802C5-9B16-403B-A6EE-C10D7AE54981}"/>
              </a:ext>
            </a:extLst>
          </p:cNvPr>
          <p:cNvPicPr>
            <a:picLocks noChangeAspect="1" noChangeArrowheads="1"/>
          </p:cNvPicPr>
          <p:nvPr/>
        </p:nvPicPr>
        <p:blipFill>
          <a:blip r:embed="rId3" cstate="screen"/>
          <a:srcRect/>
          <a:stretch>
            <a:fillRect/>
          </a:stretch>
        </p:blipFill>
        <p:spPr bwMode="auto">
          <a:xfrm>
            <a:off x="6373369" y="2080422"/>
            <a:ext cx="124625" cy="123569"/>
          </a:xfrm>
          <a:prstGeom prst="rect">
            <a:avLst/>
          </a:prstGeom>
          <a:noFill/>
          <a:ln w="12700">
            <a:noFill/>
            <a:miter lim="800000"/>
            <a:headEnd type="none" w="lg" len="med"/>
            <a:tailEnd type="none" w="lg" len="med"/>
          </a:ln>
          <a:effectLst/>
        </p:spPr>
      </p:pic>
      <p:pic>
        <p:nvPicPr>
          <p:cNvPr id="953" name="Picture 24">
            <a:extLst>
              <a:ext uri="{FF2B5EF4-FFF2-40B4-BE49-F238E27FC236}">
                <a16:creationId xmlns:a16="http://schemas.microsoft.com/office/drawing/2014/main" id="{C7130913-2E6C-4FAC-B8D7-A7D2628BAC3B}"/>
              </a:ext>
            </a:extLst>
          </p:cNvPr>
          <p:cNvPicPr>
            <a:picLocks noChangeAspect="1" noChangeArrowheads="1"/>
          </p:cNvPicPr>
          <p:nvPr/>
        </p:nvPicPr>
        <p:blipFill>
          <a:blip r:embed="rId3" cstate="screen"/>
          <a:srcRect/>
          <a:stretch>
            <a:fillRect/>
          </a:stretch>
        </p:blipFill>
        <p:spPr bwMode="auto">
          <a:xfrm>
            <a:off x="5878068" y="1855628"/>
            <a:ext cx="124625" cy="123569"/>
          </a:xfrm>
          <a:prstGeom prst="rect">
            <a:avLst/>
          </a:prstGeom>
          <a:noFill/>
          <a:ln w="12700">
            <a:noFill/>
            <a:miter lim="800000"/>
            <a:headEnd type="none" w="lg" len="med"/>
            <a:tailEnd type="none" w="lg" len="med"/>
          </a:ln>
          <a:effectLst/>
        </p:spPr>
      </p:pic>
      <p:pic>
        <p:nvPicPr>
          <p:cNvPr id="954" name="Picture 24">
            <a:extLst>
              <a:ext uri="{FF2B5EF4-FFF2-40B4-BE49-F238E27FC236}">
                <a16:creationId xmlns:a16="http://schemas.microsoft.com/office/drawing/2014/main" id="{AADCFEB4-7C06-4E72-A59B-8CAD3367741A}"/>
              </a:ext>
            </a:extLst>
          </p:cNvPr>
          <p:cNvPicPr>
            <a:picLocks noChangeAspect="1" noChangeArrowheads="1"/>
          </p:cNvPicPr>
          <p:nvPr/>
        </p:nvPicPr>
        <p:blipFill>
          <a:blip r:embed="rId3" cstate="screen"/>
          <a:srcRect/>
          <a:stretch>
            <a:fillRect/>
          </a:stretch>
        </p:blipFill>
        <p:spPr bwMode="auto">
          <a:xfrm>
            <a:off x="6373369" y="2677830"/>
            <a:ext cx="124625" cy="123569"/>
          </a:xfrm>
          <a:prstGeom prst="rect">
            <a:avLst/>
          </a:prstGeom>
          <a:noFill/>
          <a:ln w="12700">
            <a:noFill/>
            <a:miter lim="800000"/>
            <a:headEnd type="none" w="lg" len="med"/>
            <a:tailEnd type="none" w="lg" len="med"/>
          </a:ln>
          <a:effectLst/>
        </p:spPr>
      </p:pic>
      <p:pic>
        <p:nvPicPr>
          <p:cNvPr id="955" name="Picture 24">
            <a:extLst>
              <a:ext uri="{FF2B5EF4-FFF2-40B4-BE49-F238E27FC236}">
                <a16:creationId xmlns:a16="http://schemas.microsoft.com/office/drawing/2014/main" id="{D0B89B93-E56D-4619-9C23-F64B7E4AE201}"/>
              </a:ext>
            </a:extLst>
          </p:cNvPr>
          <p:cNvPicPr>
            <a:picLocks noChangeAspect="1" noChangeArrowheads="1"/>
          </p:cNvPicPr>
          <p:nvPr/>
        </p:nvPicPr>
        <p:blipFill>
          <a:blip r:embed="rId3" cstate="screen"/>
          <a:srcRect/>
          <a:stretch>
            <a:fillRect/>
          </a:stretch>
        </p:blipFill>
        <p:spPr bwMode="auto">
          <a:xfrm>
            <a:off x="5725669" y="2330358"/>
            <a:ext cx="124625" cy="123569"/>
          </a:xfrm>
          <a:prstGeom prst="rect">
            <a:avLst/>
          </a:prstGeom>
          <a:noFill/>
          <a:ln w="12700">
            <a:noFill/>
            <a:miter lim="800000"/>
            <a:headEnd type="none" w="lg" len="med"/>
            <a:tailEnd type="none" w="lg" len="med"/>
          </a:ln>
          <a:effectLst/>
        </p:spPr>
      </p:pic>
      <p:pic>
        <p:nvPicPr>
          <p:cNvPr id="956" name="Picture 24">
            <a:extLst>
              <a:ext uri="{FF2B5EF4-FFF2-40B4-BE49-F238E27FC236}">
                <a16:creationId xmlns:a16="http://schemas.microsoft.com/office/drawing/2014/main" id="{87C86B83-1F4F-4F4D-8A1E-CC601C0E77B9}"/>
              </a:ext>
            </a:extLst>
          </p:cNvPr>
          <p:cNvPicPr>
            <a:picLocks noChangeAspect="1" noChangeArrowheads="1"/>
          </p:cNvPicPr>
          <p:nvPr/>
        </p:nvPicPr>
        <p:blipFill>
          <a:blip r:embed="rId3" cstate="screen"/>
          <a:srcRect/>
          <a:stretch>
            <a:fillRect/>
          </a:stretch>
        </p:blipFill>
        <p:spPr bwMode="auto">
          <a:xfrm>
            <a:off x="6463949" y="1619533"/>
            <a:ext cx="124625" cy="123569"/>
          </a:xfrm>
          <a:prstGeom prst="rect">
            <a:avLst/>
          </a:prstGeom>
          <a:noFill/>
          <a:ln w="12700">
            <a:noFill/>
            <a:miter lim="800000"/>
            <a:headEnd type="none" w="lg" len="med"/>
            <a:tailEnd type="none" w="lg" len="med"/>
          </a:ln>
          <a:effectLst/>
        </p:spPr>
      </p:pic>
      <p:pic>
        <p:nvPicPr>
          <p:cNvPr id="957" name="Picture 24">
            <a:extLst>
              <a:ext uri="{FF2B5EF4-FFF2-40B4-BE49-F238E27FC236}">
                <a16:creationId xmlns:a16="http://schemas.microsoft.com/office/drawing/2014/main" id="{187BD357-9343-4A6C-84E2-971146E412EC}"/>
              </a:ext>
            </a:extLst>
          </p:cNvPr>
          <p:cNvPicPr>
            <a:picLocks noChangeAspect="1" noChangeArrowheads="1"/>
          </p:cNvPicPr>
          <p:nvPr/>
        </p:nvPicPr>
        <p:blipFill>
          <a:blip r:embed="rId3" cstate="screen"/>
          <a:srcRect/>
          <a:stretch>
            <a:fillRect/>
          </a:stretch>
        </p:blipFill>
        <p:spPr bwMode="auto">
          <a:xfrm>
            <a:off x="7224468" y="2296255"/>
            <a:ext cx="124625" cy="123569"/>
          </a:xfrm>
          <a:prstGeom prst="rect">
            <a:avLst/>
          </a:prstGeom>
          <a:noFill/>
          <a:ln w="12700">
            <a:noFill/>
            <a:miter lim="800000"/>
            <a:headEnd type="none" w="lg" len="med"/>
            <a:tailEnd type="none" w="lg" len="med"/>
          </a:ln>
          <a:effectLst/>
        </p:spPr>
      </p:pic>
      <p:pic>
        <p:nvPicPr>
          <p:cNvPr id="958" name="Picture 24">
            <a:extLst>
              <a:ext uri="{FF2B5EF4-FFF2-40B4-BE49-F238E27FC236}">
                <a16:creationId xmlns:a16="http://schemas.microsoft.com/office/drawing/2014/main" id="{EE47255A-1DB8-43AB-95D9-3BA362691CBD}"/>
              </a:ext>
            </a:extLst>
          </p:cNvPr>
          <p:cNvPicPr>
            <a:picLocks noChangeAspect="1" noChangeArrowheads="1"/>
          </p:cNvPicPr>
          <p:nvPr/>
        </p:nvPicPr>
        <p:blipFill>
          <a:blip r:embed="rId3" cstate="screen"/>
          <a:srcRect/>
          <a:stretch>
            <a:fillRect/>
          </a:stretch>
        </p:blipFill>
        <p:spPr bwMode="auto">
          <a:xfrm>
            <a:off x="6576768" y="2448655"/>
            <a:ext cx="124625" cy="123569"/>
          </a:xfrm>
          <a:prstGeom prst="rect">
            <a:avLst/>
          </a:prstGeom>
          <a:noFill/>
          <a:ln w="12700">
            <a:noFill/>
            <a:miter lim="800000"/>
            <a:headEnd type="none" w="lg" len="med"/>
            <a:tailEnd type="none" w="lg" len="med"/>
          </a:ln>
          <a:effectLst/>
        </p:spPr>
      </p:pic>
      <p:pic>
        <p:nvPicPr>
          <p:cNvPr id="959" name="Picture 24">
            <a:extLst>
              <a:ext uri="{FF2B5EF4-FFF2-40B4-BE49-F238E27FC236}">
                <a16:creationId xmlns:a16="http://schemas.microsoft.com/office/drawing/2014/main" id="{C3E0A181-7DA1-4622-A9B0-C84E13080DF5}"/>
              </a:ext>
            </a:extLst>
          </p:cNvPr>
          <p:cNvPicPr>
            <a:picLocks noChangeAspect="1" noChangeArrowheads="1"/>
          </p:cNvPicPr>
          <p:nvPr/>
        </p:nvPicPr>
        <p:blipFill>
          <a:blip r:embed="rId3" cstate="screen"/>
          <a:srcRect/>
          <a:stretch>
            <a:fillRect/>
          </a:stretch>
        </p:blipFill>
        <p:spPr bwMode="auto">
          <a:xfrm>
            <a:off x="6729168" y="1650079"/>
            <a:ext cx="124625" cy="123569"/>
          </a:xfrm>
          <a:prstGeom prst="rect">
            <a:avLst/>
          </a:prstGeom>
          <a:noFill/>
          <a:ln w="12700">
            <a:noFill/>
            <a:miter lim="800000"/>
            <a:headEnd type="none" w="lg" len="med"/>
            <a:tailEnd type="none" w="lg" len="med"/>
          </a:ln>
          <a:effectLst/>
        </p:spPr>
      </p:pic>
      <p:pic>
        <p:nvPicPr>
          <p:cNvPr id="960" name="Picture 24">
            <a:extLst>
              <a:ext uri="{FF2B5EF4-FFF2-40B4-BE49-F238E27FC236}">
                <a16:creationId xmlns:a16="http://schemas.microsoft.com/office/drawing/2014/main" id="{BCCBA843-B9DD-4071-A036-17A84C2769C0}"/>
              </a:ext>
            </a:extLst>
          </p:cNvPr>
          <p:cNvPicPr>
            <a:picLocks noChangeAspect="1" noChangeArrowheads="1"/>
          </p:cNvPicPr>
          <p:nvPr/>
        </p:nvPicPr>
        <p:blipFill>
          <a:blip r:embed="rId3" cstate="screen"/>
          <a:srcRect/>
          <a:stretch>
            <a:fillRect/>
          </a:stretch>
        </p:blipFill>
        <p:spPr bwMode="auto">
          <a:xfrm>
            <a:off x="7376868" y="2448655"/>
            <a:ext cx="124625" cy="123569"/>
          </a:xfrm>
          <a:prstGeom prst="rect">
            <a:avLst/>
          </a:prstGeom>
          <a:noFill/>
          <a:ln w="12700">
            <a:noFill/>
            <a:miter lim="800000"/>
            <a:headEnd type="none" w="lg" len="med"/>
            <a:tailEnd type="none" w="lg" len="med"/>
          </a:ln>
          <a:effectLst/>
        </p:spPr>
      </p:pic>
      <p:pic>
        <p:nvPicPr>
          <p:cNvPr id="961" name="Picture 24">
            <a:extLst>
              <a:ext uri="{FF2B5EF4-FFF2-40B4-BE49-F238E27FC236}">
                <a16:creationId xmlns:a16="http://schemas.microsoft.com/office/drawing/2014/main" id="{25EA8E4B-47AF-4594-B813-E37E2F52E60C}"/>
              </a:ext>
            </a:extLst>
          </p:cNvPr>
          <p:cNvPicPr>
            <a:picLocks noChangeAspect="1" noChangeArrowheads="1"/>
          </p:cNvPicPr>
          <p:nvPr/>
        </p:nvPicPr>
        <p:blipFill>
          <a:blip r:embed="rId3" cstate="screen"/>
          <a:srcRect/>
          <a:stretch>
            <a:fillRect/>
          </a:stretch>
        </p:blipFill>
        <p:spPr bwMode="auto">
          <a:xfrm>
            <a:off x="6898824" y="2325086"/>
            <a:ext cx="124625" cy="123569"/>
          </a:xfrm>
          <a:prstGeom prst="rect">
            <a:avLst/>
          </a:prstGeom>
          <a:noFill/>
          <a:ln w="12700">
            <a:noFill/>
            <a:miter lim="800000"/>
            <a:headEnd type="none" w="lg" len="med"/>
            <a:tailEnd type="none" w="lg" len="med"/>
          </a:ln>
          <a:effectLst/>
        </p:spPr>
      </p:pic>
      <p:pic>
        <p:nvPicPr>
          <p:cNvPr id="962" name="Picture 24">
            <a:extLst>
              <a:ext uri="{FF2B5EF4-FFF2-40B4-BE49-F238E27FC236}">
                <a16:creationId xmlns:a16="http://schemas.microsoft.com/office/drawing/2014/main" id="{109B5161-83F2-4944-AB6E-E1312BA5D7AD}"/>
              </a:ext>
            </a:extLst>
          </p:cNvPr>
          <p:cNvPicPr>
            <a:picLocks noChangeAspect="1" noChangeArrowheads="1"/>
          </p:cNvPicPr>
          <p:nvPr/>
        </p:nvPicPr>
        <p:blipFill>
          <a:blip r:embed="rId3" cstate="screen"/>
          <a:srcRect/>
          <a:stretch>
            <a:fillRect/>
          </a:stretch>
        </p:blipFill>
        <p:spPr bwMode="auto">
          <a:xfrm>
            <a:off x="7315048" y="1965042"/>
            <a:ext cx="124625" cy="123569"/>
          </a:xfrm>
          <a:prstGeom prst="rect">
            <a:avLst/>
          </a:prstGeom>
          <a:noFill/>
          <a:ln w="12700">
            <a:noFill/>
            <a:miter lim="800000"/>
            <a:headEnd type="none" w="lg" len="med"/>
            <a:tailEnd type="none" w="lg" len="med"/>
          </a:ln>
          <a:effectLst/>
        </p:spPr>
      </p:pic>
      <p:pic>
        <p:nvPicPr>
          <p:cNvPr id="963" name="Picture 24">
            <a:extLst>
              <a:ext uri="{FF2B5EF4-FFF2-40B4-BE49-F238E27FC236}">
                <a16:creationId xmlns:a16="http://schemas.microsoft.com/office/drawing/2014/main" id="{9C40DCE9-DAFC-45B6-A09B-33C9BF76BD59}"/>
              </a:ext>
            </a:extLst>
          </p:cNvPr>
          <p:cNvPicPr>
            <a:picLocks noChangeAspect="1" noChangeArrowheads="1"/>
          </p:cNvPicPr>
          <p:nvPr/>
        </p:nvPicPr>
        <p:blipFill>
          <a:blip r:embed="rId3" cstate="screen"/>
          <a:srcRect/>
          <a:stretch>
            <a:fillRect/>
          </a:stretch>
        </p:blipFill>
        <p:spPr bwMode="auto">
          <a:xfrm>
            <a:off x="6881568" y="1802479"/>
            <a:ext cx="124625" cy="123569"/>
          </a:xfrm>
          <a:prstGeom prst="rect">
            <a:avLst/>
          </a:prstGeom>
          <a:noFill/>
          <a:ln w="12700">
            <a:noFill/>
            <a:miter lim="800000"/>
            <a:headEnd type="none" w="lg" len="med"/>
            <a:tailEnd type="none" w="lg" len="med"/>
          </a:ln>
          <a:effectLst/>
        </p:spPr>
      </p:pic>
      <p:pic>
        <p:nvPicPr>
          <p:cNvPr id="964" name="Picture 24">
            <a:extLst>
              <a:ext uri="{FF2B5EF4-FFF2-40B4-BE49-F238E27FC236}">
                <a16:creationId xmlns:a16="http://schemas.microsoft.com/office/drawing/2014/main" id="{A1A88E33-8C8C-489A-B392-C843B7C65503}"/>
              </a:ext>
            </a:extLst>
          </p:cNvPr>
          <p:cNvPicPr>
            <a:picLocks noChangeAspect="1" noChangeArrowheads="1"/>
          </p:cNvPicPr>
          <p:nvPr/>
        </p:nvPicPr>
        <p:blipFill>
          <a:blip r:embed="rId3" cstate="screen"/>
          <a:srcRect/>
          <a:stretch>
            <a:fillRect/>
          </a:stretch>
        </p:blipFill>
        <p:spPr bwMode="auto">
          <a:xfrm>
            <a:off x="6381696" y="1802479"/>
            <a:ext cx="124625" cy="123569"/>
          </a:xfrm>
          <a:prstGeom prst="rect">
            <a:avLst/>
          </a:prstGeom>
          <a:noFill/>
          <a:ln w="12700">
            <a:noFill/>
            <a:miter lim="800000"/>
            <a:headEnd type="none" w="lg" len="med"/>
            <a:tailEnd type="none" w="lg" len="med"/>
          </a:ln>
          <a:effectLst/>
        </p:spPr>
      </p:pic>
      <p:pic>
        <p:nvPicPr>
          <p:cNvPr id="965" name="Picture 24">
            <a:extLst>
              <a:ext uri="{FF2B5EF4-FFF2-40B4-BE49-F238E27FC236}">
                <a16:creationId xmlns:a16="http://schemas.microsoft.com/office/drawing/2014/main" id="{69DCC0B9-03F3-4B47-97DB-19307AD0B6B1}"/>
              </a:ext>
            </a:extLst>
          </p:cNvPr>
          <p:cNvPicPr>
            <a:picLocks noChangeAspect="1" noChangeArrowheads="1"/>
          </p:cNvPicPr>
          <p:nvPr/>
        </p:nvPicPr>
        <p:blipFill>
          <a:blip r:embed="rId3" cstate="screen"/>
          <a:srcRect/>
          <a:stretch>
            <a:fillRect/>
          </a:stretch>
        </p:blipFill>
        <p:spPr bwMode="auto">
          <a:xfrm>
            <a:off x="9628482" y="2234471"/>
            <a:ext cx="124625" cy="123569"/>
          </a:xfrm>
          <a:prstGeom prst="rect">
            <a:avLst/>
          </a:prstGeom>
          <a:noFill/>
          <a:ln w="12700">
            <a:noFill/>
            <a:miter lim="800000"/>
            <a:headEnd type="none" w="lg" len="med"/>
            <a:tailEnd type="none" w="lg" len="med"/>
          </a:ln>
          <a:effectLst/>
        </p:spPr>
      </p:pic>
      <p:pic>
        <p:nvPicPr>
          <p:cNvPr id="966" name="Picture 24">
            <a:extLst>
              <a:ext uri="{FF2B5EF4-FFF2-40B4-BE49-F238E27FC236}">
                <a16:creationId xmlns:a16="http://schemas.microsoft.com/office/drawing/2014/main" id="{6250C679-6580-4907-8295-D9132C46FCE1}"/>
              </a:ext>
            </a:extLst>
          </p:cNvPr>
          <p:cNvPicPr>
            <a:picLocks noChangeAspect="1" noChangeArrowheads="1"/>
          </p:cNvPicPr>
          <p:nvPr/>
        </p:nvPicPr>
        <p:blipFill>
          <a:blip r:embed="rId3" cstate="screen"/>
          <a:srcRect/>
          <a:stretch>
            <a:fillRect/>
          </a:stretch>
        </p:blipFill>
        <p:spPr bwMode="auto">
          <a:xfrm>
            <a:off x="8944206" y="2386871"/>
            <a:ext cx="124625" cy="123569"/>
          </a:xfrm>
          <a:prstGeom prst="rect">
            <a:avLst/>
          </a:prstGeom>
          <a:noFill/>
          <a:ln w="12700">
            <a:noFill/>
            <a:miter lim="800000"/>
            <a:headEnd type="none" w="lg" len="med"/>
            <a:tailEnd type="none" w="lg" len="med"/>
          </a:ln>
          <a:effectLst/>
        </p:spPr>
      </p:pic>
      <p:pic>
        <p:nvPicPr>
          <p:cNvPr id="967" name="Picture 24">
            <a:extLst>
              <a:ext uri="{FF2B5EF4-FFF2-40B4-BE49-F238E27FC236}">
                <a16:creationId xmlns:a16="http://schemas.microsoft.com/office/drawing/2014/main" id="{20B62175-39D4-432B-952F-37DC32A9CFE4}"/>
              </a:ext>
            </a:extLst>
          </p:cNvPr>
          <p:cNvPicPr>
            <a:picLocks noChangeAspect="1" noChangeArrowheads="1"/>
          </p:cNvPicPr>
          <p:nvPr/>
        </p:nvPicPr>
        <p:blipFill>
          <a:blip r:embed="rId3" cstate="screen"/>
          <a:srcRect/>
          <a:stretch>
            <a:fillRect/>
          </a:stretch>
        </p:blipFill>
        <p:spPr bwMode="auto">
          <a:xfrm>
            <a:off x="9744306" y="2386871"/>
            <a:ext cx="124625" cy="123569"/>
          </a:xfrm>
          <a:prstGeom prst="rect">
            <a:avLst/>
          </a:prstGeom>
          <a:noFill/>
          <a:ln w="12700">
            <a:noFill/>
            <a:miter lim="800000"/>
            <a:headEnd type="none" w="lg" len="med"/>
            <a:tailEnd type="none" w="lg" len="med"/>
          </a:ln>
          <a:effectLst/>
        </p:spPr>
      </p:pic>
      <p:pic>
        <p:nvPicPr>
          <p:cNvPr id="968" name="Picture 24">
            <a:extLst>
              <a:ext uri="{FF2B5EF4-FFF2-40B4-BE49-F238E27FC236}">
                <a16:creationId xmlns:a16="http://schemas.microsoft.com/office/drawing/2014/main" id="{922AC4C7-5CB8-42A1-9BB3-4C1985C35FC9}"/>
              </a:ext>
            </a:extLst>
          </p:cNvPr>
          <p:cNvPicPr>
            <a:picLocks noChangeAspect="1" noChangeArrowheads="1"/>
          </p:cNvPicPr>
          <p:nvPr/>
        </p:nvPicPr>
        <p:blipFill>
          <a:blip r:embed="rId3" cstate="screen"/>
          <a:srcRect/>
          <a:stretch>
            <a:fillRect/>
          </a:stretch>
        </p:blipFill>
        <p:spPr bwMode="auto">
          <a:xfrm>
            <a:off x="9266262" y="2263302"/>
            <a:ext cx="124625" cy="123569"/>
          </a:xfrm>
          <a:prstGeom prst="rect">
            <a:avLst/>
          </a:prstGeom>
          <a:noFill/>
          <a:ln w="12700">
            <a:noFill/>
            <a:miter lim="800000"/>
            <a:headEnd type="none" w="lg" len="med"/>
            <a:tailEnd type="none" w="lg" len="med"/>
          </a:ln>
          <a:effectLst/>
        </p:spPr>
      </p:pic>
      <p:pic>
        <p:nvPicPr>
          <p:cNvPr id="969" name="Picture 24">
            <a:extLst>
              <a:ext uri="{FF2B5EF4-FFF2-40B4-BE49-F238E27FC236}">
                <a16:creationId xmlns:a16="http://schemas.microsoft.com/office/drawing/2014/main" id="{17AE8783-A34A-4671-A896-815E26CDFB39}"/>
              </a:ext>
            </a:extLst>
          </p:cNvPr>
          <p:cNvPicPr>
            <a:picLocks noChangeAspect="1" noChangeArrowheads="1"/>
          </p:cNvPicPr>
          <p:nvPr/>
        </p:nvPicPr>
        <p:blipFill>
          <a:blip r:embed="rId3" cstate="screen"/>
          <a:srcRect/>
          <a:stretch>
            <a:fillRect/>
          </a:stretch>
        </p:blipFill>
        <p:spPr bwMode="auto">
          <a:xfrm>
            <a:off x="9682486" y="1903258"/>
            <a:ext cx="124625" cy="123569"/>
          </a:xfrm>
          <a:prstGeom prst="rect">
            <a:avLst/>
          </a:prstGeom>
          <a:noFill/>
          <a:ln w="12700">
            <a:noFill/>
            <a:miter lim="800000"/>
            <a:headEnd type="none" w="lg" len="med"/>
            <a:tailEnd type="none" w="lg" len="med"/>
          </a:ln>
          <a:effectLst/>
        </p:spPr>
      </p:pic>
      <p:pic>
        <p:nvPicPr>
          <p:cNvPr id="970" name="Picture 24">
            <a:extLst>
              <a:ext uri="{FF2B5EF4-FFF2-40B4-BE49-F238E27FC236}">
                <a16:creationId xmlns:a16="http://schemas.microsoft.com/office/drawing/2014/main" id="{AD874182-3DF2-4FBC-8962-1EE0B9744F76}"/>
              </a:ext>
            </a:extLst>
          </p:cNvPr>
          <p:cNvPicPr>
            <a:picLocks noChangeAspect="1" noChangeArrowheads="1"/>
          </p:cNvPicPr>
          <p:nvPr/>
        </p:nvPicPr>
        <p:blipFill>
          <a:blip r:embed="rId3" cstate="screen"/>
          <a:srcRect/>
          <a:stretch>
            <a:fillRect/>
          </a:stretch>
        </p:blipFill>
        <p:spPr bwMode="auto">
          <a:xfrm>
            <a:off x="9249006" y="1740695"/>
            <a:ext cx="124625" cy="123569"/>
          </a:xfrm>
          <a:prstGeom prst="rect">
            <a:avLst/>
          </a:prstGeom>
          <a:noFill/>
          <a:ln w="12700">
            <a:noFill/>
            <a:miter lim="800000"/>
            <a:headEnd type="none" w="lg" len="med"/>
            <a:tailEnd type="none" w="lg" len="med"/>
          </a:ln>
          <a:effectLst/>
        </p:spPr>
      </p:pic>
      <p:pic>
        <p:nvPicPr>
          <p:cNvPr id="971" name="Picture 24">
            <a:extLst>
              <a:ext uri="{FF2B5EF4-FFF2-40B4-BE49-F238E27FC236}">
                <a16:creationId xmlns:a16="http://schemas.microsoft.com/office/drawing/2014/main" id="{42FC08D3-F517-4252-AB53-BE8198046B95}"/>
              </a:ext>
            </a:extLst>
          </p:cNvPr>
          <p:cNvPicPr>
            <a:picLocks noChangeAspect="1" noChangeArrowheads="1"/>
          </p:cNvPicPr>
          <p:nvPr/>
        </p:nvPicPr>
        <p:blipFill>
          <a:blip r:embed="rId3" cstate="screen"/>
          <a:srcRect/>
          <a:stretch>
            <a:fillRect/>
          </a:stretch>
        </p:blipFill>
        <p:spPr bwMode="auto">
          <a:xfrm>
            <a:off x="9682486" y="2724558"/>
            <a:ext cx="124625" cy="123569"/>
          </a:xfrm>
          <a:prstGeom prst="rect">
            <a:avLst/>
          </a:prstGeom>
          <a:noFill/>
          <a:ln w="12700">
            <a:noFill/>
            <a:miter lim="800000"/>
            <a:headEnd type="none" w="lg" len="med"/>
            <a:tailEnd type="none" w="lg" len="med"/>
          </a:ln>
          <a:effectLst/>
        </p:spPr>
      </p:pic>
      <p:pic>
        <p:nvPicPr>
          <p:cNvPr id="972" name="Picture 24">
            <a:extLst>
              <a:ext uri="{FF2B5EF4-FFF2-40B4-BE49-F238E27FC236}">
                <a16:creationId xmlns:a16="http://schemas.microsoft.com/office/drawing/2014/main" id="{16A544D2-C973-4DFA-95C8-596A7AEB487A}"/>
              </a:ext>
            </a:extLst>
          </p:cNvPr>
          <p:cNvPicPr>
            <a:picLocks noChangeAspect="1" noChangeArrowheads="1"/>
          </p:cNvPicPr>
          <p:nvPr/>
        </p:nvPicPr>
        <p:blipFill>
          <a:blip r:embed="rId3" cstate="screen"/>
          <a:srcRect/>
          <a:stretch>
            <a:fillRect/>
          </a:stretch>
        </p:blipFill>
        <p:spPr bwMode="auto">
          <a:xfrm>
            <a:off x="8749134" y="1740695"/>
            <a:ext cx="124625" cy="123569"/>
          </a:xfrm>
          <a:prstGeom prst="rect">
            <a:avLst/>
          </a:prstGeom>
          <a:noFill/>
          <a:ln w="12700">
            <a:noFill/>
            <a:miter lim="800000"/>
            <a:headEnd type="none" w="lg" len="med"/>
            <a:tailEnd type="none" w="lg" len="med"/>
          </a:ln>
          <a:effectLst/>
        </p:spPr>
      </p:pic>
      <p:pic>
        <p:nvPicPr>
          <p:cNvPr id="973" name="Picture 24">
            <a:extLst>
              <a:ext uri="{FF2B5EF4-FFF2-40B4-BE49-F238E27FC236}">
                <a16:creationId xmlns:a16="http://schemas.microsoft.com/office/drawing/2014/main" id="{F917E0D0-6119-47CC-BF43-D2A89BD1837E}"/>
              </a:ext>
            </a:extLst>
          </p:cNvPr>
          <p:cNvPicPr>
            <a:picLocks noChangeAspect="1" noChangeArrowheads="1"/>
          </p:cNvPicPr>
          <p:nvPr/>
        </p:nvPicPr>
        <p:blipFill>
          <a:blip r:embed="rId3" cstate="screen"/>
          <a:srcRect/>
          <a:stretch>
            <a:fillRect/>
          </a:stretch>
        </p:blipFill>
        <p:spPr bwMode="auto">
          <a:xfrm>
            <a:off x="10049106" y="1740695"/>
            <a:ext cx="124625" cy="123569"/>
          </a:xfrm>
          <a:prstGeom prst="rect">
            <a:avLst/>
          </a:prstGeom>
          <a:noFill/>
          <a:ln w="12700">
            <a:noFill/>
            <a:miter lim="800000"/>
            <a:headEnd type="none" w="lg" len="med"/>
            <a:tailEnd type="none" w="lg" len="med"/>
          </a:ln>
          <a:effectLst/>
        </p:spPr>
      </p:pic>
      <p:pic>
        <p:nvPicPr>
          <p:cNvPr id="974" name="Picture 24">
            <a:extLst>
              <a:ext uri="{FF2B5EF4-FFF2-40B4-BE49-F238E27FC236}">
                <a16:creationId xmlns:a16="http://schemas.microsoft.com/office/drawing/2014/main" id="{177274E1-A954-4C9B-9AEC-94D5FB9BAA8B}"/>
              </a:ext>
            </a:extLst>
          </p:cNvPr>
          <p:cNvPicPr>
            <a:picLocks noChangeAspect="1" noChangeArrowheads="1"/>
          </p:cNvPicPr>
          <p:nvPr/>
        </p:nvPicPr>
        <p:blipFill>
          <a:blip r:embed="rId3" cstate="screen"/>
          <a:srcRect/>
          <a:stretch>
            <a:fillRect/>
          </a:stretch>
        </p:blipFill>
        <p:spPr bwMode="auto">
          <a:xfrm>
            <a:off x="6720332" y="2573858"/>
            <a:ext cx="124625" cy="123569"/>
          </a:xfrm>
          <a:prstGeom prst="rect">
            <a:avLst/>
          </a:prstGeom>
          <a:noFill/>
          <a:ln w="12700">
            <a:noFill/>
            <a:miter lim="800000"/>
            <a:headEnd type="none" w="lg" len="med"/>
            <a:tailEnd type="none" w="lg" len="med"/>
          </a:ln>
          <a:effectLst/>
        </p:spPr>
      </p:pic>
      <p:pic>
        <p:nvPicPr>
          <p:cNvPr id="975" name="Picture 24">
            <a:extLst>
              <a:ext uri="{FF2B5EF4-FFF2-40B4-BE49-F238E27FC236}">
                <a16:creationId xmlns:a16="http://schemas.microsoft.com/office/drawing/2014/main" id="{845DAEB8-F027-4CE3-8314-FBD140954F3C}"/>
              </a:ext>
            </a:extLst>
          </p:cNvPr>
          <p:cNvPicPr>
            <a:picLocks noChangeAspect="1" noChangeArrowheads="1"/>
          </p:cNvPicPr>
          <p:nvPr/>
        </p:nvPicPr>
        <p:blipFill>
          <a:blip r:embed="rId3" cstate="screen"/>
          <a:srcRect/>
          <a:stretch>
            <a:fillRect/>
          </a:stretch>
        </p:blipFill>
        <p:spPr bwMode="auto">
          <a:xfrm>
            <a:off x="7030865" y="1689938"/>
            <a:ext cx="124625" cy="123569"/>
          </a:xfrm>
          <a:prstGeom prst="rect">
            <a:avLst/>
          </a:prstGeom>
          <a:noFill/>
          <a:ln w="12700">
            <a:noFill/>
            <a:miter lim="800000"/>
            <a:headEnd type="none" w="lg" len="med"/>
            <a:tailEnd type="none" w="lg" len="med"/>
          </a:ln>
          <a:effectLst/>
        </p:spPr>
      </p:pic>
      <p:pic>
        <p:nvPicPr>
          <p:cNvPr id="976" name="Picture 24">
            <a:extLst>
              <a:ext uri="{FF2B5EF4-FFF2-40B4-BE49-F238E27FC236}">
                <a16:creationId xmlns:a16="http://schemas.microsoft.com/office/drawing/2014/main" id="{CC0A08D0-0D61-438F-9522-A099BB807E1B}"/>
              </a:ext>
            </a:extLst>
          </p:cNvPr>
          <p:cNvPicPr>
            <a:picLocks noChangeAspect="1" noChangeArrowheads="1"/>
          </p:cNvPicPr>
          <p:nvPr/>
        </p:nvPicPr>
        <p:blipFill>
          <a:blip r:embed="rId3" cstate="screen"/>
          <a:srcRect/>
          <a:stretch>
            <a:fillRect/>
          </a:stretch>
        </p:blipFill>
        <p:spPr bwMode="auto">
          <a:xfrm>
            <a:off x="6810912" y="2112969"/>
            <a:ext cx="124625" cy="123569"/>
          </a:xfrm>
          <a:prstGeom prst="rect">
            <a:avLst/>
          </a:prstGeom>
          <a:noFill/>
          <a:ln w="12700">
            <a:noFill/>
            <a:miter lim="800000"/>
            <a:headEnd type="none" w="lg" len="med"/>
            <a:tailEnd type="none" w="lg" len="med"/>
          </a:ln>
          <a:effectLst/>
        </p:spPr>
      </p:pic>
      <p:pic>
        <p:nvPicPr>
          <p:cNvPr id="977" name="Picture 24">
            <a:extLst>
              <a:ext uri="{FF2B5EF4-FFF2-40B4-BE49-F238E27FC236}">
                <a16:creationId xmlns:a16="http://schemas.microsoft.com/office/drawing/2014/main" id="{60C792E5-C44E-4420-92AE-A204FDBA0E66}"/>
              </a:ext>
            </a:extLst>
          </p:cNvPr>
          <p:cNvPicPr>
            <a:picLocks noChangeAspect="1" noChangeArrowheads="1"/>
          </p:cNvPicPr>
          <p:nvPr/>
        </p:nvPicPr>
        <p:blipFill>
          <a:blip r:embed="rId3" cstate="screen"/>
          <a:srcRect/>
          <a:stretch>
            <a:fillRect/>
          </a:stretch>
        </p:blipFill>
        <p:spPr bwMode="auto">
          <a:xfrm>
            <a:off x="7069292" y="2538813"/>
            <a:ext cx="124625" cy="123569"/>
          </a:xfrm>
          <a:prstGeom prst="rect">
            <a:avLst/>
          </a:prstGeom>
          <a:noFill/>
          <a:ln w="12700">
            <a:noFill/>
            <a:miter lim="800000"/>
            <a:headEnd type="none" w="lg" len="med"/>
            <a:tailEnd type="none" w="lg" len="med"/>
          </a:ln>
          <a:effectLst/>
        </p:spPr>
      </p:pic>
      <p:pic>
        <p:nvPicPr>
          <p:cNvPr id="978" name="Picture 24">
            <a:extLst>
              <a:ext uri="{FF2B5EF4-FFF2-40B4-BE49-F238E27FC236}">
                <a16:creationId xmlns:a16="http://schemas.microsoft.com/office/drawing/2014/main" id="{1FD12F26-6F37-4C8F-A88B-E53C41A6D54D}"/>
              </a:ext>
            </a:extLst>
          </p:cNvPr>
          <p:cNvPicPr>
            <a:picLocks noChangeAspect="1" noChangeArrowheads="1"/>
          </p:cNvPicPr>
          <p:nvPr/>
        </p:nvPicPr>
        <p:blipFill>
          <a:blip r:embed="rId3" cstate="screen"/>
          <a:srcRect/>
          <a:stretch>
            <a:fillRect/>
          </a:stretch>
        </p:blipFill>
        <p:spPr bwMode="auto">
          <a:xfrm>
            <a:off x="7723831" y="1991115"/>
            <a:ext cx="124625" cy="123569"/>
          </a:xfrm>
          <a:prstGeom prst="rect">
            <a:avLst/>
          </a:prstGeom>
          <a:noFill/>
          <a:ln w="12700">
            <a:noFill/>
            <a:miter lim="800000"/>
            <a:headEnd type="none" w="lg" len="med"/>
            <a:tailEnd type="none" w="lg" len="med"/>
          </a:ln>
          <a:effectLst/>
        </p:spPr>
      </p:pic>
      <p:pic>
        <p:nvPicPr>
          <p:cNvPr id="979" name="Picture 24">
            <a:extLst>
              <a:ext uri="{FF2B5EF4-FFF2-40B4-BE49-F238E27FC236}">
                <a16:creationId xmlns:a16="http://schemas.microsoft.com/office/drawing/2014/main" id="{4CF5952D-C459-408A-B9FF-C0E6448C51EF}"/>
              </a:ext>
            </a:extLst>
          </p:cNvPr>
          <p:cNvPicPr>
            <a:picLocks noChangeAspect="1" noChangeArrowheads="1"/>
          </p:cNvPicPr>
          <p:nvPr/>
        </p:nvPicPr>
        <p:blipFill>
          <a:blip r:embed="rId3" cstate="screen"/>
          <a:srcRect/>
          <a:stretch>
            <a:fillRect/>
          </a:stretch>
        </p:blipFill>
        <p:spPr bwMode="auto">
          <a:xfrm>
            <a:off x="7076131" y="2143515"/>
            <a:ext cx="124625" cy="123569"/>
          </a:xfrm>
          <a:prstGeom prst="rect">
            <a:avLst/>
          </a:prstGeom>
          <a:noFill/>
          <a:ln w="12700">
            <a:noFill/>
            <a:miter lim="800000"/>
            <a:headEnd type="none" w="lg" len="med"/>
            <a:tailEnd type="none" w="lg" len="med"/>
          </a:ln>
          <a:effectLst/>
        </p:spPr>
      </p:pic>
      <p:pic>
        <p:nvPicPr>
          <p:cNvPr id="980" name="Picture 24">
            <a:extLst>
              <a:ext uri="{FF2B5EF4-FFF2-40B4-BE49-F238E27FC236}">
                <a16:creationId xmlns:a16="http://schemas.microsoft.com/office/drawing/2014/main" id="{0A918188-BBE5-49A7-AD89-4F1B83023F45}"/>
              </a:ext>
            </a:extLst>
          </p:cNvPr>
          <p:cNvPicPr>
            <a:picLocks noChangeAspect="1" noChangeArrowheads="1"/>
          </p:cNvPicPr>
          <p:nvPr/>
        </p:nvPicPr>
        <p:blipFill>
          <a:blip r:embed="rId3" cstate="screen"/>
          <a:srcRect/>
          <a:stretch>
            <a:fillRect/>
          </a:stretch>
        </p:blipFill>
        <p:spPr bwMode="auto">
          <a:xfrm>
            <a:off x="7662011" y="2458478"/>
            <a:ext cx="124625" cy="123569"/>
          </a:xfrm>
          <a:prstGeom prst="rect">
            <a:avLst/>
          </a:prstGeom>
          <a:noFill/>
          <a:ln w="12700">
            <a:noFill/>
            <a:miter lim="800000"/>
            <a:headEnd type="none" w="lg" len="med"/>
            <a:tailEnd type="none" w="lg" len="med"/>
          </a:ln>
          <a:effectLst/>
        </p:spPr>
      </p:pic>
      <p:pic>
        <p:nvPicPr>
          <p:cNvPr id="981" name="Picture 24">
            <a:extLst>
              <a:ext uri="{FF2B5EF4-FFF2-40B4-BE49-F238E27FC236}">
                <a16:creationId xmlns:a16="http://schemas.microsoft.com/office/drawing/2014/main" id="{F6F41E3B-4534-44B6-9511-01362875EB87}"/>
              </a:ext>
            </a:extLst>
          </p:cNvPr>
          <p:cNvPicPr>
            <a:picLocks noChangeAspect="1" noChangeArrowheads="1"/>
          </p:cNvPicPr>
          <p:nvPr/>
        </p:nvPicPr>
        <p:blipFill>
          <a:blip r:embed="rId3" cstate="screen"/>
          <a:srcRect/>
          <a:stretch>
            <a:fillRect/>
          </a:stretch>
        </p:blipFill>
        <p:spPr bwMode="auto">
          <a:xfrm>
            <a:off x="7543742" y="2197058"/>
            <a:ext cx="124625" cy="123569"/>
          </a:xfrm>
          <a:prstGeom prst="rect">
            <a:avLst/>
          </a:prstGeom>
          <a:noFill/>
          <a:ln w="12700">
            <a:noFill/>
            <a:miter lim="800000"/>
            <a:headEnd type="none" w="lg" len="med"/>
            <a:tailEnd type="none" w="lg" len="med"/>
          </a:ln>
          <a:effectLst/>
        </p:spPr>
      </p:pic>
      <p:pic>
        <p:nvPicPr>
          <p:cNvPr id="982" name="Picture 24">
            <a:extLst>
              <a:ext uri="{FF2B5EF4-FFF2-40B4-BE49-F238E27FC236}">
                <a16:creationId xmlns:a16="http://schemas.microsoft.com/office/drawing/2014/main" id="{35BBCCAB-EA15-4949-9934-BA78CA768683}"/>
              </a:ext>
            </a:extLst>
          </p:cNvPr>
          <p:cNvPicPr>
            <a:picLocks noChangeAspect="1" noChangeArrowheads="1"/>
          </p:cNvPicPr>
          <p:nvPr/>
        </p:nvPicPr>
        <p:blipFill>
          <a:blip r:embed="rId3" cstate="screen"/>
          <a:srcRect/>
          <a:stretch>
            <a:fillRect/>
          </a:stretch>
        </p:blipFill>
        <p:spPr bwMode="auto">
          <a:xfrm>
            <a:off x="6728659" y="2295915"/>
            <a:ext cx="124625" cy="123569"/>
          </a:xfrm>
          <a:prstGeom prst="rect">
            <a:avLst/>
          </a:prstGeom>
          <a:noFill/>
          <a:ln w="12700">
            <a:noFill/>
            <a:miter lim="800000"/>
            <a:headEnd type="none" w="lg" len="med"/>
            <a:tailEnd type="none" w="lg" len="med"/>
          </a:ln>
          <a:effectLst/>
        </p:spPr>
      </p:pic>
      <p:pic>
        <p:nvPicPr>
          <p:cNvPr id="983" name="Picture 24">
            <a:extLst>
              <a:ext uri="{FF2B5EF4-FFF2-40B4-BE49-F238E27FC236}">
                <a16:creationId xmlns:a16="http://schemas.microsoft.com/office/drawing/2014/main" id="{FA927DD6-ACC4-4877-8F3A-CF374256282A}"/>
              </a:ext>
            </a:extLst>
          </p:cNvPr>
          <p:cNvPicPr>
            <a:picLocks noChangeAspect="1" noChangeArrowheads="1"/>
          </p:cNvPicPr>
          <p:nvPr/>
        </p:nvPicPr>
        <p:blipFill>
          <a:blip r:embed="rId3" cstate="screen"/>
          <a:srcRect/>
          <a:stretch>
            <a:fillRect/>
          </a:stretch>
        </p:blipFill>
        <p:spPr bwMode="auto">
          <a:xfrm>
            <a:off x="8028631" y="2295915"/>
            <a:ext cx="124625" cy="123569"/>
          </a:xfrm>
          <a:prstGeom prst="rect">
            <a:avLst/>
          </a:prstGeom>
          <a:noFill/>
          <a:ln w="12700">
            <a:noFill/>
            <a:miter lim="800000"/>
            <a:headEnd type="none" w="lg" len="med"/>
            <a:tailEnd type="none" w="lg" len="med"/>
          </a:ln>
          <a:effectLst/>
        </p:spPr>
      </p:pic>
      <p:pic>
        <p:nvPicPr>
          <p:cNvPr id="984" name="Picture 24">
            <a:extLst>
              <a:ext uri="{FF2B5EF4-FFF2-40B4-BE49-F238E27FC236}">
                <a16:creationId xmlns:a16="http://schemas.microsoft.com/office/drawing/2014/main" id="{9E7D98A6-1DB2-4B91-9DA7-F1F0B0CA11B6}"/>
              </a:ext>
            </a:extLst>
          </p:cNvPr>
          <p:cNvPicPr>
            <a:picLocks noChangeAspect="1" noChangeArrowheads="1"/>
          </p:cNvPicPr>
          <p:nvPr/>
        </p:nvPicPr>
        <p:blipFill>
          <a:blip r:embed="rId3" cstate="screen"/>
          <a:srcRect/>
          <a:stretch>
            <a:fillRect/>
          </a:stretch>
        </p:blipFill>
        <p:spPr bwMode="auto">
          <a:xfrm>
            <a:off x="8291934" y="2617694"/>
            <a:ext cx="124625" cy="123569"/>
          </a:xfrm>
          <a:prstGeom prst="rect">
            <a:avLst/>
          </a:prstGeom>
          <a:noFill/>
          <a:ln w="12700">
            <a:noFill/>
            <a:miter lim="800000"/>
            <a:headEnd type="none" w="lg" len="med"/>
            <a:tailEnd type="none" w="lg" len="med"/>
          </a:ln>
          <a:effectLst/>
        </p:spPr>
      </p:pic>
      <p:pic>
        <p:nvPicPr>
          <p:cNvPr id="985" name="Picture 24">
            <a:extLst>
              <a:ext uri="{FF2B5EF4-FFF2-40B4-BE49-F238E27FC236}">
                <a16:creationId xmlns:a16="http://schemas.microsoft.com/office/drawing/2014/main" id="{C957BF17-F8B2-4BA0-8C81-721262386808}"/>
              </a:ext>
            </a:extLst>
          </p:cNvPr>
          <p:cNvPicPr>
            <a:picLocks noChangeAspect="1" noChangeArrowheads="1"/>
          </p:cNvPicPr>
          <p:nvPr/>
        </p:nvPicPr>
        <p:blipFill>
          <a:blip r:embed="rId3" cstate="screen"/>
          <a:srcRect/>
          <a:stretch>
            <a:fillRect/>
          </a:stretch>
        </p:blipFill>
        <p:spPr bwMode="auto">
          <a:xfrm>
            <a:off x="8444334" y="1819118"/>
            <a:ext cx="124625" cy="123569"/>
          </a:xfrm>
          <a:prstGeom prst="rect">
            <a:avLst/>
          </a:prstGeom>
          <a:noFill/>
          <a:ln w="12700">
            <a:noFill/>
            <a:miter lim="800000"/>
            <a:headEnd type="none" w="lg" len="med"/>
            <a:tailEnd type="none" w="lg" len="med"/>
          </a:ln>
          <a:effectLst/>
        </p:spPr>
      </p:pic>
      <p:pic>
        <p:nvPicPr>
          <p:cNvPr id="986" name="Picture 24">
            <a:extLst>
              <a:ext uri="{FF2B5EF4-FFF2-40B4-BE49-F238E27FC236}">
                <a16:creationId xmlns:a16="http://schemas.microsoft.com/office/drawing/2014/main" id="{799919C1-1EC2-4CF8-9E6A-ACF350760B6E}"/>
              </a:ext>
            </a:extLst>
          </p:cNvPr>
          <p:cNvPicPr>
            <a:picLocks noChangeAspect="1" noChangeArrowheads="1"/>
          </p:cNvPicPr>
          <p:nvPr/>
        </p:nvPicPr>
        <p:blipFill>
          <a:blip r:embed="rId3" cstate="screen"/>
          <a:srcRect/>
          <a:stretch>
            <a:fillRect/>
          </a:stretch>
        </p:blipFill>
        <p:spPr bwMode="auto">
          <a:xfrm>
            <a:off x="7918024" y="1539852"/>
            <a:ext cx="124625" cy="123569"/>
          </a:xfrm>
          <a:prstGeom prst="rect">
            <a:avLst/>
          </a:prstGeom>
          <a:noFill/>
          <a:ln w="12700">
            <a:noFill/>
            <a:miter lim="800000"/>
            <a:headEnd type="none" w="lg" len="med"/>
            <a:tailEnd type="none" w="lg" len="med"/>
          </a:ln>
          <a:effectLst/>
        </p:spPr>
      </p:pic>
      <p:pic>
        <p:nvPicPr>
          <p:cNvPr id="987" name="Picture 24">
            <a:extLst>
              <a:ext uri="{FF2B5EF4-FFF2-40B4-BE49-F238E27FC236}">
                <a16:creationId xmlns:a16="http://schemas.microsoft.com/office/drawing/2014/main" id="{D6533887-DADD-4DF5-8886-B41ACF97651A}"/>
              </a:ext>
            </a:extLst>
          </p:cNvPr>
          <p:cNvPicPr>
            <a:picLocks noChangeAspect="1" noChangeArrowheads="1"/>
          </p:cNvPicPr>
          <p:nvPr/>
        </p:nvPicPr>
        <p:blipFill>
          <a:blip r:embed="rId3" cstate="screen"/>
          <a:srcRect/>
          <a:stretch>
            <a:fillRect/>
          </a:stretch>
        </p:blipFill>
        <p:spPr bwMode="auto">
          <a:xfrm>
            <a:off x="8363910" y="2189259"/>
            <a:ext cx="124625" cy="123569"/>
          </a:xfrm>
          <a:prstGeom prst="rect">
            <a:avLst/>
          </a:prstGeom>
          <a:noFill/>
          <a:ln w="12700">
            <a:noFill/>
            <a:miter lim="800000"/>
            <a:headEnd type="none" w="lg" len="med"/>
            <a:tailEnd type="none" w="lg" len="med"/>
          </a:ln>
          <a:effectLst/>
        </p:spPr>
      </p:pic>
      <p:pic>
        <p:nvPicPr>
          <p:cNvPr id="988" name="Picture 24">
            <a:extLst>
              <a:ext uri="{FF2B5EF4-FFF2-40B4-BE49-F238E27FC236}">
                <a16:creationId xmlns:a16="http://schemas.microsoft.com/office/drawing/2014/main" id="{4A730E1D-3685-4FA2-9BF4-84CA9E4A6298}"/>
              </a:ext>
            </a:extLst>
          </p:cNvPr>
          <p:cNvPicPr>
            <a:picLocks noChangeAspect="1" noChangeArrowheads="1"/>
          </p:cNvPicPr>
          <p:nvPr/>
        </p:nvPicPr>
        <p:blipFill>
          <a:blip r:embed="rId3" cstate="screen"/>
          <a:srcRect/>
          <a:stretch>
            <a:fillRect/>
          </a:stretch>
        </p:blipFill>
        <p:spPr bwMode="auto">
          <a:xfrm>
            <a:off x="8050976" y="1731993"/>
            <a:ext cx="124625" cy="123569"/>
          </a:xfrm>
          <a:prstGeom prst="rect">
            <a:avLst/>
          </a:prstGeom>
          <a:noFill/>
          <a:ln w="12700">
            <a:noFill/>
            <a:miter lim="800000"/>
            <a:headEnd type="none" w="lg" len="med"/>
            <a:tailEnd type="none" w="lg" len="med"/>
          </a:ln>
          <a:effectLst/>
        </p:spPr>
      </p:pic>
      <p:pic>
        <p:nvPicPr>
          <p:cNvPr id="989" name="Picture 24">
            <a:extLst>
              <a:ext uri="{FF2B5EF4-FFF2-40B4-BE49-F238E27FC236}">
                <a16:creationId xmlns:a16="http://schemas.microsoft.com/office/drawing/2014/main" id="{AA28896A-0DCB-4547-AB22-C915EA236A45}"/>
              </a:ext>
            </a:extLst>
          </p:cNvPr>
          <p:cNvPicPr>
            <a:picLocks noChangeAspect="1" noChangeArrowheads="1"/>
          </p:cNvPicPr>
          <p:nvPr/>
        </p:nvPicPr>
        <p:blipFill>
          <a:blip r:embed="rId3" cstate="screen"/>
          <a:srcRect/>
          <a:stretch>
            <a:fillRect/>
          </a:stretch>
        </p:blipFill>
        <p:spPr bwMode="auto">
          <a:xfrm>
            <a:off x="8769123" y="2109253"/>
            <a:ext cx="124625" cy="123569"/>
          </a:xfrm>
          <a:prstGeom prst="rect">
            <a:avLst/>
          </a:prstGeom>
          <a:noFill/>
          <a:ln w="12700">
            <a:noFill/>
            <a:miter lim="800000"/>
            <a:headEnd type="none" w="lg" len="med"/>
            <a:tailEnd type="none" w="lg" len="med"/>
          </a:ln>
          <a:effectLst/>
        </p:spPr>
      </p:pic>
      <p:pic>
        <p:nvPicPr>
          <p:cNvPr id="990" name="Picture 24">
            <a:extLst>
              <a:ext uri="{FF2B5EF4-FFF2-40B4-BE49-F238E27FC236}">
                <a16:creationId xmlns:a16="http://schemas.microsoft.com/office/drawing/2014/main" id="{F1E9E9D6-4629-4454-8C00-9CC26447C985}"/>
              </a:ext>
            </a:extLst>
          </p:cNvPr>
          <p:cNvPicPr>
            <a:picLocks noChangeAspect="1" noChangeArrowheads="1"/>
          </p:cNvPicPr>
          <p:nvPr/>
        </p:nvPicPr>
        <p:blipFill>
          <a:blip r:embed="rId3" cstate="screen"/>
          <a:srcRect/>
          <a:stretch>
            <a:fillRect/>
          </a:stretch>
        </p:blipFill>
        <p:spPr bwMode="auto">
          <a:xfrm>
            <a:off x="8273822" y="1884459"/>
            <a:ext cx="124625" cy="123569"/>
          </a:xfrm>
          <a:prstGeom prst="rect">
            <a:avLst/>
          </a:prstGeom>
          <a:noFill/>
          <a:ln w="12700">
            <a:noFill/>
            <a:miter lim="800000"/>
            <a:headEnd type="none" w="lg" len="med"/>
            <a:tailEnd type="none" w="lg" len="med"/>
          </a:ln>
          <a:effectLst/>
        </p:spPr>
      </p:pic>
      <p:pic>
        <p:nvPicPr>
          <p:cNvPr id="991" name="Picture 24">
            <a:extLst>
              <a:ext uri="{FF2B5EF4-FFF2-40B4-BE49-F238E27FC236}">
                <a16:creationId xmlns:a16="http://schemas.microsoft.com/office/drawing/2014/main" id="{BA56BFEC-F74A-40B1-A665-0DD00E9493F3}"/>
              </a:ext>
            </a:extLst>
          </p:cNvPr>
          <p:cNvPicPr>
            <a:picLocks noChangeAspect="1" noChangeArrowheads="1"/>
          </p:cNvPicPr>
          <p:nvPr/>
        </p:nvPicPr>
        <p:blipFill>
          <a:blip r:embed="rId3" cstate="screen"/>
          <a:srcRect/>
          <a:stretch>
            <a:fillRect/>
          </a:stretch>
        </p:blipFill>
        <p:spPr bwMode="auto">
          <a:xfrm>
            <a:off x="8769123" y="2706661"/>
            <a:ext cx="124625" cy="123569"/>
          </a:xfrm>
          <a:prstGeom prst="rect">
            <a:avLst/>
          </a:prstGeom>
          <a:noFill/>
          <a:ln w="12700">
            <a:noFill/>
            <a:miter lim="800000"/>
            <a:headEnd type="none" w="lg" len="med"/>
            <a:tailEnd type="none" w="lg" len="med"/>
          </a:ln>
          <a:effectLst/>
        </p:spPr>
      </p:pic>
      <p:pic>
        <p:nvPicPr>
          <p:cNvPr id="992" name="Picture 24">
            <a:extLst>
              <a:ext uri="{FF2B5EF4-FFF2-40B4-BE49-F238E27FC236}">
                <a16:creationId xmlns:a16="http://schemas.microsoft.com/office/drawing/2014/main" id="{D669CB57-2150-424A-976F-2800773C0166}"/>
              </a:ext>
            </a:extLst>
          </p:cNvPr>
          <p:cNvPicPr>
            <a:picLocks noChangeAspect="1" noChangeArrowheads="1"/>
          </p:cNvPicPr>
          <p:nvPr/>
        </p:nvPicPr>
        <p:blipFill>
          <a:blip r:embed="rId3" cstate="screen"/>
          <a:srcRect/>
          <a:stretch>
            <a:fillRect/>
          </a:stretch>
        </p:blipFill>
        <p:spPr bwMode="auto">
          <a:xfrm>
            <a:off x="8121423" y="2359189"/>
            <a:ext cx="124625" cy="123569"/>
          </a:xfrm>
          <a:prstGeom prst="rect">
            <a:avLst/>
          </a:prstGeom>
          <a:noFill/>
          <a:ln w="12700">
            <a:noFill/>
            <a:miter lim="800000"/>
            <a:headEnd type="none" w="lg" len="med"/>
            <a:tailEnd type="none" w="lg" len="med"/>
          </a:ln>
          <a:effectLst/>
        </p:spPr>
      </p:pic>
      <p:pic>
        <p:nvPicPr>
          <p:cNvPr id="993" name="Picture 24">
            <a:extLst>
              <a:ext uri="{FF2B5EF4-FFF2-40B4-BE49-F238E27FC236}">
                <a16:creationId xmlns:a16="http://schemas.microsoft.com/office/drawing/2014/main" id="{2D5A63A5-E252-42B1-B5B4-E270274DEF53}"/>
              </a:ext>
            </a:extLst>
          </p:cNvPr>
          <p:cNvPicPr>
            <a:picLocks noChangeAspect="1" noChangeArrowheads="1"/>
          </p:cNvPicPr>
          <p:nvPr/>
        </p:nvPicPr>
        <p:blipFill>
          <a:blip r:embed="rId3" cstate="screen"/>
          <a:srcRect/>
          <a:stretch>
            <a:fillRect/>
          </a:stretch>
        </p:blipFill>
        <p:spPr bwMode="auto">
          <a:xfrm>
            <a:off x="8859703" y="1648364"/>
            <a:ext cx="124625" cy="123569"/>
          </a:xfrm>
          <a:prstGeom prst="rect">
            <a:avLst/>
          </a:prstGeom>
          <a:noFill/>
          <a:ln w="12700">
            <a:noFill/>
            <a:miter lim="800000"/>
            <a:headEnd type="none" w="lg" len="med"/>
            <a:tailEnd type="none" w="lg" len="med"/>
          </a:ln>
          <a:effectLst/>
        </p:spPr>
      </p:pic>
      <p:pic>
        <p:nvPicPr>
          <p:cNvPr id="994" name="Picture 24">
            <a:extLst>
              <a:ext uri="{FF2B5EF4-FFF2-40B4-BE49-F238E27FC236}">
                <a16:creationId xmlns:a16="http://schemas.microsoft.com/office/drawing/2014/main" id="{F7EE4254-47AC-4A98-83C2-EBA939ABD071}"/>
              </a:ext>
            </a:extLst>
          </p:cNvPr>
          <p:cNvPicPr>
            <a:picLocks noChangeAspect="1" noChangeArrowheads="1"/>
          </p:cNvPicPr>
          <p:nvPr/>
        </p:nvPicPr>
        <p:blipFill>
          <a:blip r:embed="rId3" cstate="screen"/>
          <a:srcRect/>
          <a:stretch>
            <a:fillRect/>
          </a:stretch>
        </p:blipFill>
        <p:spPr bwMode="auto">
          <a:xfrm>
            <a:off x="8777450" y="1831310"/>
            <a:ext cx="124625" cy="123569"/>
          </a:xfrm>
          <a:prstGeom prst="rect">
            <a:avLst/>
          </a:prstGeom>
          <a:noFill/>
          <a:ln w="12700">
            <a:noFill/>
            <a:miter lim="800000"/>
            <a:headEnd type="none" w="lg" len="med"/>
            <a:tailEnd type="none" w="lg" len="med"/>
          </a:ln>
          <a:effectLst/>
        </p:spPr>
      </p:pic>
      <p:pic>
        <p:nvPicPr>
          <p:cNvPr id="995" name="Picture 24">
            <a:extLst>
              <a:ext uri="{FF2B5EF4-FFF2-40B4-BE49-F238E27FC236}">
                <a16:creationId xmlns:a16="http://schemas.microsoft.com/office/drawing/2014/main" id="{F55EAF76-A8F9-45A4-8256-91752CDF087E}"/>
              </a:ext>
            </a:extLst>
          </p:cNvPr>
          <p:cNvPicPr>
            <a:picLocks noChangeAspect="1" noChangeArrowheads="1"/>
          </p:cNvPicPr>
          <p:nvPr/>
        </p:nvPicPr>
        <p:blipFill>
          <a:blip r:embed="rId3" cstate="screen"/>
          <a:srcRect/>
          <a:stretch>
            <a:fillRect/>
          </a:stretch>
        </p:blipFill>
        <p:spPr bwMode="auto">
          <a:xfrm>
            <a:off x="9784884" y="4888283"/>
            <a:ext cx="124625" cy="123569"/>
          </a:xfrm>
          <a:prstGeom prst="rect">
            <a:avLst/>
          </a:prstGeom>
          <a:noFill/>
          <a:ln w="12700">
            <a:noFill/>
            <a:miter lim="800000"/>
            <a:headEnd type="none" w="lg" len="med"/>
            <a:tailEnd type="none" w="lg" len="med"/>
          </a:ln>
          <a:effectLst/>
        </p:spPr>
      </p:pic>
      <p:pic>
        <p:nvPicPr>
          <p:cNvPr id="996" name="Picture 24">
            <a:extLst>
              <a:ext uri="{FF2B5EF4-FFF2-40B4-BE49-F238E27FC236}">
                <a16:creationId xmlns:a16="http://schemas.microsoft.com/office/drawing/2014/main" id="{445254FA-E43D-4EF3-AD5C-A64FCF8E9DAA}"/>
              </a:ext>
            </a:extLst>
          </p:cNvPr>
          <p:cNvPicPr>
            <a:picLocks noChangeAspect="1" noChangeArrowheads="1"/>
          </p:cNvPicPr>
          <p:nvPr/>
        </p:nvPicPr>
        <p:blipFill>
          <a:blip r:embed="rId3" cstate="screen"/>
          <a:srcRect/>
          <a:stretch>
            <a:fillRect/>
          </a:stretch>
        </p:blipFill>
        <p:spPr bwMode="auto">
          <a:xfrm>
            <a:off x="9784884" y="5839259"/>
            <a:ext cx="124625" cy="123569"/>
          </a:xfrm>
          <a:prstGeom prst="rect">
            <a:avLst/>
          </a:prstGeom>
          <a:noFill/>
          <a:ln w="12700">
            <a:noFill/>
            <a:miter lim="800000"/>
            <a:headEnd type="none" w="lg" len="med"/>
            <a:tailEnd type="none" w="lg" len="med"/>
          </a:ln>
          <a:effectLst/>
        </p:spPr>
      </p:pic>
      <p:pic>
        <p:nvPicPr>
          <p:cNvPr id="997" name="Picture 24">
            <a:extLst>
              <a:ext uri="{FF2B5EF4-FFF2-40B4-BE49-F238E27FC236}">
                <a16:creationId xmlns:a16="http://schemas.microsoft.com/office/drawing/2014/main" id="{B203258B-E5AF-4772-83CE-C20F041A2BB7}"/>
              </a:ext>
            </a:extLst>
          </p:cNvPr>
          <p:cNvPicPr>
            <a:picLocks noChangeAspect="1" noChangeArrowheads="1"/>
          </p:cNvPicPr>
          <p:nvPr/>
        </p:nvPicPr>
        <p:blipFill>
          <a:blip r:embed="rId3" cstate="screen"/>
          <a:srcRect/>
          <a:stretch>
            <a:fillRect/>
          </a:stretch>
        </p:blipFill>
        <p:spPr bwMode="auto">
          <a:xfrm>
            <a:off x="10089684" y="5193083"/>
            <a:ext cx="124625" cy="123569"/>
          </a:xfrm>
          <a:prstGeom prst="rect">
            <a:avLst/>
          </a:prstGeom>
          <a:noFill/>
          <a:ln w="12700">
            <a:noFill/>
            <a:miter lim="800000"/>
            <a:headEnd type="none" w="lg" len="med"/>
            <a:tailEnd type="none" w="lg" len="med"/>
          </a:ln>
          <a:effectLst/>
        </p:spPr>
      </p:pic>
      <p:pic>
        <p:nvPicPr>
          <p:cNvPr id="998" name="Picture 24">
            <a:extLst>
              <a:ext uri="{FF2B5EF4-FFF2-40B4-BE49-F238E27FC236}">
                <a16:creationId xmlns:a16="http://schemas.microsoft.com/office/drawing/2014/main" id="{45E4BA4E-FF9C-4B42-8DC9-CEF967DA02F0}"/>
              </a:ext>
            </a:extLst>
          </p:cNvPr>
          <p:cNvPicPr>
            <a:picLocks noChangeAspect="1" noChangeArrowheads="1"/>
          </p:cNvPicPr>
          <p:nvPr/>
        </p:nvPicPr>
        <p:blipFill>
          <a:blip r:embed="rId3" cstate="screen"/>
          <a:srcRect/>
          <a:stretch>
            <a:fillRect/>
          </a:stretch>
        </p:blipFill>
        <p:spPr bwMode="auto">
          <a:xfrm>
            <a:off x="10227013" y="6660650"/>
            <a:ext cx="124625" cy="123569"/>
          </a:xfrm>
          <a:prstGeom prst="rect">
            <a:avLst/>
          </a:prstGeom>
          <a:noFill/>
          <a:ln w="12700">
            <a:noFill/>
            <a:miter lim="800000"/>
            <a:headEnd type="none" w="lg" len="med"/>
            <a:tailEnd type="none" w="lg" len="med"/>
          </a:ln>
          <a:effectLst/>
        </p:spPr>
      </p:pic>
      <p:pic>
        <p:nvPicPr>
          <p:cNvPr id="999" name="Picture 24">
            <a:extLst>
              <a:ext uri="{FF2B5EF4-FFF2-40B4-BE49-F238E27FC236}">
                <a16:creationId xmlns:a16="http://schemas.microsoft.com/office/drawing/2014/main" id="{5FC82224-6F41-4515-A8B5-B9FCE2065F97}"/>
              </a:ext>
            </a:extLst>
          </p:cNvPr>
          <p:cNvPicPr>
            <a:picLocks noChangeAspect="1" noChangeArrowheads="1"/>
          </p:cNvPicPr>
          <p:nvPr/>
        </p:nvPicPr>
        <p:blipFill>
          <a:blip r:embed="rId3" cstate="screen"/>
          <a:srcRect/>
          <a:stretch>
            <a:fillRect/>
          </a:stretch>
        </p:blipFill>
        <p:spPr bwMode="auto">
          <a:xfrm>
            <a:off x="10635983" y="6055092"/>
            <a:ext cx="124625" cy="123569"/>
          </a:xfrm>
          <a:prstGeom prst="rect">
            <a:avLst/>
          </a:prstGeom>
          <a:noFill/>
          <a:ln w="12700">
            <a:noFill/>
            <a:miter lim="800000"/>
            <a:headEnd type="none" w="lg" len="med"/>
            <a:tailEnd type="none" w="lg" len="med"/>
          </a:ln>
          <a:effectLst/>
        </p:spPr>
      </p:pic>
      <p:pic>
        <p:nvPicPr>
          <p:cNvPr id="1000" name="Picture 24">
            <a:extLst>
              <a:ext uri="{FF2B5EF4-FFF2-40B4-BE49-F238E27FC236}">
                <a16:creationId xmlns:a16="http://schemas.microsoft.com/office/drawing/2014/main" id="{B101BA7A-26C0-4132-B771-D9E44CD1A619}"/>
              </a:ext>
            </a:extLst>
          </p:cNvPr>
          <p:cNvPicPr>
            <a:picLocks noChangeAspect="1" noChangeArrowheads="1"/>
          </p:cNvPicPr>
          <p:nvPr/>
        </p:nvPicPr>
        <p:blipFill>
          <a:blip r:embed="rId3" cstate="screen"/>
          <a:srcRect/>
          <a:stretch>
            <a:fillRect/>
          </a:stretch>
        </p:blipFill>
        <p:spPr bwMode="auto">
          <a:xfrm>
            <a:off x="9988283" y="6207492"/>
            <a:ext cx="124625" cy="123569"/>
          </a:xfrm>
          <a:prstGeom prst="rect">
            <a:avLst/>
          </a:prstGeom>
          <a:noFill/>
          <a:ln w="12700">
            <a:noFill/>
            <a:miter lim="800000"/>
            <a:headEnd type="none" w="lg" len="med"/>
            <a:tailEnd type="none" w="lg" len="med"/>
          </a:ln>
          <a:effectLst/>
        </p:spPr>
      </p:pic>
      <p:pic>
        <p:nvPicPr>
          <p:cNvPr id="1001" name="Picture 24">
            <a:extLst>
              <a:ext uri="{FF2B5EF4-FFF2-40B4-BE49-F238E27FC236}">
                <a16:creationId xmlns:a16="http://schemas.microsoft.com/office/drawing/2014/main" id="{D5547650-44E0-4024-82D7-48596DF102CE}"/>
              </a:ext>
            </a:extLst>
          </p:cNvPr>
          <p:cNvPicPr>
            <a:picLocks noChangeAspect="1" noChangeArrowheads="1"/>
          </p:cNvPicPr>
          <p:nvPr/>
        </p:nvPicPr>
        <p:blipFill>
          <a:blip r:embed="rId3" cstate="screen"/>
          <a:srcRect/>
          <a:stretch>
            <a:fillRect/>
          </a:stretch>
        </p:blipFill>
        <p:spPr bwMode="auto">
          <a:xfrm>
            <a:off x="10788383" y="5256516"/>
            <a:ext cx="124625" cy="123569"/>
          </a:xfrm>
          <a:prstGeom prst="rect">
            <a:avLst/>
          </a:prstGeom>
          <a:noFill/>
          <a:ln w="12700">
            <a:noFill/>
            <a:miter lim="800000"/>
            <a:headEnd type="none" w="lg" len="med"/>
            <a:tailEnd type="none" w="lg" len="med"/>
          </a:ln>
          <a:effectLst/>
        </p:spPr>
      </p:pic>
      <p:pic>
        <p:nvPicPr>
          <p:cNvPr id="1002" name="Picture 24">
            <a:extLst>
              <a:ext uri="{FF2B5EF4-FFF2-40B4-BE49-F238E27FC236}">
                <a16:creationId xmlns:a16="http://schemas.microsoft.com/office/drawing/2014/main" id="{61CBBDFC-669F-435B-AF7D-E16B043335FA}"/>
              </a:ext>
            </a:extLst>
          </p:cNvPr>
          <p:cNvPicPr>
            <a:picLocks noChangeAspect="1" noChangeArrowheads="1"/>
          </p:cNvPicPr>
          <p:nvPr/>
        </p:nvPicPr>
        <p:blipFill>
          <a:blip r:embed="rId3" cstate="screen"/>
          <a:srcRect/>
          <a:stretch>
            <a:fillRect/>
          </a:stretch>
        </p:blipFill>
        <p:spPr bwMode="auto">
          <a:xfrm>
            <a:off x="10140683" y="5408916"/>
            <a:ext cx="124625" cy="123569"/>
          </a:xfrm>
          <a:prstGeom prst="rect">
            <a:avLst/>
          </a:prstGeom>
          <a:noFill/>
          <a:ln w="12700">
            <a:noFill/>
            <a:miter lim="800000"/>
            <a:headEnd type="none" w="lg" len="med"/>
            <a:tailEnd type="none" w="lg" len="med"/>
          </a:ln>
          <a:effectLst/>
        </p:spPr>
      </p:pic>
      <p:pic>
        <p:nvPicPr>
          <p:cNvPr id="1003" name="Picture 24">
            <a:extLst>
              <a:ext uri="{FF2B5EF4-FFF2-40B4-BE49-F238E27FC236}">
                <a16:creationId xmlns:a16="http://schemas.microsoft.com/office/drawing/2014/main" id="{5134880A-21A8-4592-83A2-2010378925AD}"/>
              </a:ext>
            </a:extLst>
          </p:cNvPr>
          <p:cNvPicPr>
            <a:picLocks noChangeAspect="1" noChangeArrowheads="1"/>
          </p:cNvPicPr>
          <p:nvPr/>
        </p:nvPicPr>
        <p:blipFill>
          <a:blip r:embed="rId3" cstate="screen"/>
          <a:srcRect/>
          <a:stretch>
            <a:fillRect/>
          </a:stretch>
        </p:blipFill>
        <p:spPr bwMode="auto">
          <a:xfrm>
            <a:off x="9901369" y="6689481"/>
            <a:ext cx="124625" cy="123569"/>
          </a:xfrm>
          <a:prstGeom prst="rect">
            <a:avLst/>
          </a:prstGeom>
          <a:noFill/>
          <a:ln w="12700">
            <a:noFill/>
            <a:miter lim="800000"/>
            <a:headEnd type="none" w="lg" len="med"/>
            <a:tailEnd type="none" w="lg" len="med"/>
          </a:ln>
          <a:effectLst/>
        </p:spPr>
      </p:pic>
      <p:pic>
        <p:nvPicPr>
          <p:cNvPr id="1004" name="Picture 24">
            <a:extLst>
              <a:ext uri="{FF2B5EF4-FFF2-40B4-BE49-F238E27FC236}">
                <a16:creationId xmlns:a16="http://schemas.microsoft.com/office/drawing/2014/main" id="{FB4F1D7A-2DD3-437B-B130-D78EF372FBBA}"/>
              </a:ext>
            </a:extLst>
          </p:cNvPr>
          <p:cNvPicPr>
            <a:picLocks noChangeAspect="1" noChangeArrowheads="1"/>
          </p:cNvPicPr>
          <p:nvPr/>
        </p:nvPicPr>
        <p:blipFill>
          <a:blip r:embed="rId3" cstate="screen"/>
          <a:srcRect/>
          <a:stretch>
            <a:fillRect/>
          </a:stretch>
        </p:blipFill>
        <p:spPr bwMode="auto">
          <a:xfrm>
            <a:off x="10574163" y="6522455"/>
            <a:ext cx="124625" cy="123569"/>
          </a:xfrm>
          <a:prstGeom prst="rect">
            <a:avLst/>
          </a:prstGeom>
          <a:noFill/>
          <a:ln w="12700">
            <a:noFill/>
            <a:miter lim="800000"/>
            <a:headEnd type="none" w="lg" len="med"/>
            <a:tailEnd type="none" w="lg" len="med"/>
          </a:ln>
          <a:effectLst/>
        </p:spPr>
      </p:pic>
      <p:pic>
        <p:nvPicPr>
          <p:cNvPr id="1005" name="Picture 24">
            <a:extLst>
              <a:ext uri="{FF2B5EF4-FFF2-40B4-BE49-F238E27FC236}">
                <a16:creationId xmlns:a16="http://schemas.microsoft.com/office/drawing/2014/main" id="{0932A121-7F19-4D86-84E3-13101EE51B3E}"/>
              </a:ext>
            </a:extLst>
          </p:cNvPr>
          <p:cNvPicPr>
            <a:picLocks noChangeAspect="1" noChangeArrowheads="1"/>
          </p:cNvPicPr>
          <p:nvPr/>
        </p:nvPicPr>
        <p:blipFill>
          <a:blip r:embed="rId3" cstate="screen"/>
          <a:srcRect/>
          <a:stretch>
            <a:fillRect/>
          </a:stretch>
        </p:blipFill>
        <p:spPr bwMode="auto">
          <a:xfrm>
            <a:off x="10140683" y="6359892"/>
            <a:ext cx="124625" cy="123569"/>
          </a:xfrm>
          <a:prstGeom prst="rect">
            <a:avLst/>
          </a:prstGeom>
          <a:noFill/>
          <a:ln w="12700">
            <a:noFill/>
            <a:miter lim="800000"/>
            <a:headEnd type="none" w="lg" len="med"/>
            <a:tailEnd type="none" w="lg" len="med"/>
          </a:ln>
          <a:effectLst/>
        </p:spPr>
      </p:pic>
      <p:pic>
        <p:nvPicPr>
          <p:cNvPr id="1006" name="Picture 24">
            <a:extLst>
              <a:ext uri="{FF2B5EF4-FFF2-40B4-BE49-F238E27FC236}">
                <a16:creationId xmlns:a16="http://schemas.microsoft.com/office/drawing/2014/main" id="{30FA3C69-B5DC-409F-9E2C-08A952CEF6DA}"/>
              </a:ext>
            </a:extLst>
          </p:cNvPr>
          <p:cNvPicPr>
            <a:picLocks noChangeAspect="1" noChangeArrowheads="1"/>
          </p:cNvPicPr>
          <p:nvPr/>
        </p:nvPicPr>
        <p:blipFill>
          <a:blip r:embed="rId3" cstate="screen"/>
          <a:srcRect/>
          <a:stretch>
            <a:fillRect/>
          </a:stretch>
        </p:blipFill>
        <p:spPr bwMode="auto">
          <a:xfrm>
            <a:off x="10940783" y="6359892"/>
            <a:ext cx="124625" cy="123569"/>
          </a:xfrm>
          <a:prstGeom prst="rect">
            <a:avLst/>
          </a:prstGeom>
          <a:noFill/>
          <a:ln w="12700">
            <a:noFill/>
            <a:miter lim="800000"/>
            <a:headEnd type="none" w="lg" len="med"/>
            <a:tailEnd type="none" w="lg" len="med"/>
          </a:ln>
          <a:effectLst/>
        </p:spPr>
      </p:pic>
      <p:pic>
        <p:nvPicPr>
          <p:cNvPr id="1007" name="Picture 24">
            <a:extLst>
              <a:ext uri="{FF2B5EF4-FFF2-40B4-BE49-F238E27FC236}">
                <a16:creationId xmlns:a16="http://schemas.microsoft.com/office/drawing/2014/main" id="{8D698262-4C33-4B0E-87EF-58254E4280D4}"/>
              </a:ext>
            </a:extLst>
          </p:cNvPr>
          <p:cNvPicPr>
            <a:picLocks noChangeAspect="1" noChangeArrowheads="1"/>
          </p:cNvPicPr>
          <p:nvPr/>
        </p:nvPicPr>
        <p:blipFill>
          <a:blip r:embed="rId3" cstate="screen"/>
          <a:srcRect/>
          <a:stretch>
            <a:fillRect/>
          </a:stretch>
        </p:blipFill>
        <p:spPr bwMode="auto">
          <a:xfrm>
            <a:off x="9856860" y="4459848"/>
            <a:ext cx="124625" cy="123569"/>
          </a:xfrm>
          <a:prstGeom prst="rect">
            <a:avLst/>
          </a:prstGeom>
          <a:noFill/>
          <a:ln w="12700">
            <a:noFill/>
            <a:miter lim="800000"/>
            <a:headEnd type="none" w="lg" len="med"/>
            <a:tailEnd type="none" w="lg" len="med"/>
          </a:ln>
          <a:effectLst/>
        </p:spPr>
      </p:pic>
      <p:pic>
        <p:nvPicPr>
          <p:cNvPr id="1008" name="Picture 24">
            <a:extLst>
              <a:ext uri="{FF2B5EF4-FFF2-40B4-BE49-F238E27FC236}">
                <a16:creationId xmlns:a16="http://schemas.microsoft.com/office/drawing/2014/main" id="{DA0D01AC-970A-41EB-B562-D222998003A4}"/>
              </a:ext>
            </a:extLst>
          </p:cNvPr>
          <p:cNvPicPr>
            <a:picLocks noChangeAspect="1" noChangeArrowheads="1"/>
          </p:cNvPicPr>
          <p:nvPr/>
        </p:nvPicPr>
        <p:blipFill>
          <a:blip r:embed="rId3" cstate="screen"/>
          <a:srcRect/>
          <a:stretch>
            <a:fillRect/>
          </a:stretch>
        </p:blipFill>
        <p:spPr bwMode="auto">
          <a:xfrm>
            <a:off x="10005503" y="3406536"/>
            <a:ext cx="124625" cy="123569"/>
          </a:xfrm>
          <a:prstGeom prst="rect">
            <a:avLst/>
          </a:prstGeom>
          <a:noFill/>
          <a:ln w="12700">
            <a:noFill/>
            <a:miter lim="800000"/>
            <a:headEnd type="none" w="lg" len="med"/>
            <a:tailEnd type="none" w="lg" len="med"/>
          </a:ln>
          <a:effectLst/>
        </p:spPr>
      </p:pic>
      <p:pic>
        <p:nvPicPr>
          <p:cNvPr id="1009" name="Picture 24">
            <a:extLst>
              <a:ext uri="{FF2B5EF4-FFF2-40B4-BE49-F238E27FC236}">
                <a16:creationId xmlns:a16="http://schemas.microsoft.com/office/drawing/2014/main" id="{F7966CA5-F367-4A89-A4FE-93F81ACF339C}"/>
              </a:ext>
            </a:extLst>
          </p:cNvPr>
          <p:cNvPicPr>
            <a:picLocks noChangeAspect="1" noChangeArrowheads="1"/>
          </p:cNvPicPr>
          <p:nvPr/>
        </p:nvPicPr>
        <p:blipFill>
          <a:blip r:embed="rId3" cstate="screen"/>
          <a:srcRect/>
          <a:stretch>
            <a:fillRect/>
          </a:stretch>
        </p:blipFill>
        <p:spPr bwMode="auto">
          <a:xfrm>
            <a:off x="10157903" y="2607960"/>
            <a:ext cx="124625" cy="123569"/>
          </a:xfrm>
          <a:prstGeom prst="rect">
            <a:avLst/>
          </a:prstGeom>
          <a:noFill/>
          <a:ln w="12700">
            <a:noFill/>
            <a:miter lim="800000"/>
            <a:headEnd type="none" w="lg" len="med"/>
            <a:tailEnd type="none" w="lg" len="med"/>
          </a:ln>
          <a:effectLst/>
        </p:spPr>
      </p:pic>
      <p:pic>
        <p:nvPicPr>
          <p:cNvPr id="1010" name="Picture 24">
            <a:extLst>
              <a:ext uri="{FF2B5EF4-FFF2-40B4-BE49-F238E27FC236}">
                <a16:creationId xmlns:a16="http://schemas.microsoft.com/office/drawing/2014/main" id="{B049218B-B072-46F3-883F-6137D308CE60}"/>
              </a:ext>
            </a:extLst>
          </p:cNvPr>
          <p:cNvPicPr>
            <a:picLocks noChangeAspect="1" noChangeArrowheads="1"/>
          </p:cNvPicPr>
          <p:nvPr/>
        </p:nvPicPr>
        <p:blipFill>
          <a:blip r:embed="rId3" cstate="screen"/>
          <a:srcRect/>
          <a:stretch>
            <a:fillRect/>
          </a:stretch>
        </p:blipFill>
        <p:spPr bwMode="auto">
          <a:xfrm>
            <a:off x="11382912" y="6400995"/>
            <a:ext cx="124625" cy="123569"/>
          </a:xfrm>
          <a:prstGeom prst="rect">
            <a:avLst/>
          </a:prstGeom>
          <a:noFill/>
          <a:ln w="12700">
            <a:noFill/>
            <a:miter lim="800000"/>
            <a:headEnd type="none" w="lg" len="med"/>
            <a:tailEnd type="none" w="lg" len="med"/>
          </a:ln>
          <a:effectLst/>
        </p:spPr>
      </p:pic>
      <p:pic>
        <p:nvPicPr>
          <p:cNvPr id="1011" name="Picture 24">
            <a:extLst>
              <a:ext uri="{FF2B5EF4-FFF2-40B4-BE49-F238E27FC236}">
                <a16:creationId xmlns:a16="http://schemas.microsoft.com/office/drawing/2014/main" id="{58D71064-DD29-42F1-A660-2E1D0C579131}"/>
              </a:ext>
            </a:extLst>
          </p:cNvPr>
          <p:cNvPicPr>
            <a:picLocks noChangeAspect="1" noChangeArrowheads="1"/>
          </p:cNvPicPr>
          <p:nvPr/>
        </p:nvPicPr>
        <p:blipFill>
          <a:blip r:embed="rId3" cstate="screen"/>
          <a:srcRect/>
          <a:stretch>
            <a:fillRect/>
          </a:stretch>
        </p:blipFill>
        <p:spPr bwMode="auto">
          <a:xfrm>
            <a:off x="10991782" y="6575725"/>
            <a:ext cx="124625" cy="123569"/>
          </a:xfrm>
          <a:prstGeom prst="rect">
            <a:avLst/>
          </a:prstGeom>
          <a:noFill/>
          <a:ln w="12700">
            <a:noFill/>
            <a:miter lim="800000"/>
            <a:headEnd type="none" w="lg" len="med"/>
            <a:tailEnd type="none" w="lg" len="med"/>
          </a:ln>
          <a:effectLst/>
        </p:spPr>
      </p:pic>
      <p:pic>
        <p:nvPicPr>
          <p:cNvPr id="1012" name="Picture 24">
            <a:extLst>
              <a:ext uri="{FF2B5EF4-FFF2-40B4-BE49-F238E27FC236}">
                <a16:creationId xmlns:a16="http://schemas.microsoft.com/office/drawing/2014/main" id="{9BD090FD-D884-4510-8EE0-0F1B931E9A32}"/>
              </a:ext>
            </a:extLst>
          </p:cNvPr>
          <p:cNvPicPr>
            <a:picLocks noChangeAspect="1" noChangeArrowheads="1"/>
          </p:cNvPicPr>
          <p:nvPr/>
        </p:nvPicPr>
        <p:blipFill>
          <a:blip r:embed="rId3" cstate="screen"/>
          <a:srcRect/>
          <a:stretch>
            <a:fillRect/>
          </a:stretch>
        </p:blipFill>
        <p:spPr bwMode="auto">
          <a:xfrm>
            <a:off x="10005503" y="4357512"/>
            <a:ext cx="124625" cy="123569"/>
          </a:xfrm>
          <a:prstGeom prst="rect">
            <a:avLst/>
          </a:prstGeom>
          <a:noFill/>
          <a:ln w="12700">
            <a:noFill/>
            <a:miter lim="800000"/>
            <a:headEnd type="none" w="lg" len="med"/>
            <a:tailEnd type="none" w="lg" len="med"/>
          </a:ln>
          <a:effectLst/>
        </p:spPr>
      </p:pic>
      <p:pic>
        <p:nvPicPr>
          <p:cNvPr id="1013" name="Picture 24">
            <a:extLst>
              <a:ext uri="{FF2B5EF4-FFF2-40B4-BE49-F238E27FC236}">
                <a16:creationId xmlns:a16="http://schemas.microsoft.com/office/drawing/2014/main" id="{8CF031F5-69E3-4F15-AF2E-87DFDCB35CDA}"/>
              </a:ext>
            </a:extLst>
          </p:cNvPr>
          <p:cNvPicPr>
            <a:picLocks noChangeAspect="1" noChangeArrowheads="1"/>
          </p:cNvPicPr>
          <p:nvPr/>
        </p:nvPicPr>
        <p:blipFill>
          <a:blip r:embed="rId3" cstate="screen"/>
          <a:srcRect/>
          <a:stretch>
            <a:fillRect/>
          </a:stretch>
        </p:blipFill>
        <p:spPr bwMode="auto">
          <a:xfrm>
            <a:off x="10157903" y="3558936"/>
            <a:ext cx="124625" cy="123569"/>
          </a:xfrm>
          <a:prstGeom prst="rect">
            <a:avLst/>
          </a:prstGeom>
          <a:noFill/>
          <a:ln w="12700">
            <a:noFill/>
            <a:miter lim="800000"/>
            <a:headEnd type="none" w="lg" len="med"/>
            <a:tailEnd type="none" w="lg" len="med"/>
          </a:ln>
          <a:effectLst/>
        </p:spPr>
      </p:pic>
      <p:pic>
        <p:nvPicPr>
          <p:cNvPr id="1014" name="Picture 24">
            <a:extLst>
              <a:ext uri="{FF2B5EF4-FFF2-40B4-BE49-F238E27FC236}">
                <a16:creationId xmlns:a16="http://schemas.microsoft.com/office/drawing/2014/main" id="{F0AF4F37-2605-4A4F-A004-CE3404191290}"/>
              </a:ext>
            </a:extLst>
          </p:cNvPr>
          <p:cNvPicPr>
            <a:picLocks noChangeAspect="1" noChangeArrowheads="1"/>
          </p:cNvPicPr>
          <p:nvPr/>
        </p:nvPicPr>
        <p:blipFill>
          <a:blip r:embed="rId3" cstate="screen"/>
          <a:srcRect/>
          <a:stretch>
            <a:fillRect/>
          </a:stretch>
        </p:blipFill>
        <p:spPr bwMode="auto">
          <a:xfrm>
            <a:off x="10096083" y="3075323"/>
            <a:ext cx="124625" cy="123569"/>
          </a:xfrm>
          <a:prstGeom prst="rect">
            <a:avLst/>
          </a:prstGeom>
          <a:noFill/>
          <a:ln w="12700">
            <a:noFill/>
            <a:miter lim="800000"/>
            <a:headEnd type="none" w="lg" len="med"/>
            <a:tailEnd type="none" w="lg" len="med"/>
          </a:ln>
          <a:effectLst/>
        </p:spPr>
      </p:pic>
      <p:pic>
        <p:nvPicPr>
          <p:cNvPr id="1015" name="Picture 24">
            <a:extLst>
              <a:ext uri="{FF2B5EF4-FFF2-40B4-BE49-F238E27FC236}">
                <a16:creationId xmlns:a16="http://schemas.microsoft.com/office/drawing/2014/main" id="{B6B8B51E-5659-48CB-9176-D2B6F501DE66}"/>
              </a:ext>
            </a:extLst>
          </p:cNvPr>
          <p:cNvPicPr>
            <a:picLocks noChangeAspect="1" noChangeArrowheads="1"/>
          </p:cNvPicPr>
          <p:nvPr/>
        </p:nvPicPr>
        <p:blipFill>
          <a:blip r:embed="rId3" cstate="screen"/>
          <a:srcRect/>
          <a:stretch>
            <a:fillRect/>
          </a:stretch>
        </p:blipFill>
        <p:spPr bwMode="auto">
          <a:xfrm>
            <a:off x="10262073" y="4977250"/>
            <a:ext cx="124625" cy="123569"/>
          </a:xfrm>
          <a:prstGeom prst="rect">
            <a:avLst/>
          </a:prstGeom>
          <a:noFill/>
          <a:ln w="12700">
            <a:noFill/>
            <a:miter lim="800000"/>
            <a:headEnd type="none" w="lg" len="med"/>
            <a:tailEnd type="none" w="lg" len="med"/>
          </a:ln>
          <a:effectLst/>
        </p:spPr>
      </p:pic>
      <p:pic>
        <p:nvPicPr>
          <p:cNvPr id="1016" name="Picture 24">
            <a:extLst>
              <a:ext uri="{FF2B5EF4-FFF2-40B4-BE49-F238E27FC236}">
                <a16:creationId xmlns:a16="http://schemas.microsoft.com/office/drawing/2014/main" id="{A4A46507-53F5-404F-A99F-D03111AF4F3F}"/>
              </a:ext>
            </a:extLst>
          </p:cNvPr>
          <p:cNvPicPr>
            <a:picLocks noChangeAspect="1" noChangeArrowheads="1"/>
          </p:cNvPicPr>
          <p:nvPr/>
        </p:nvPicPr>
        <p:blipFill>
          <a:blip r:embed="rId3" cstate="screen"/>
          <a:srcRect/>
          <a:stretch>
            <a:fillRect/>
          </a:stretch>
        </p:blipFill>
        <p:spPr bwMode="auto">
          <a:xfrm>
            <a:off x="10096083" y="3896623"/>
            <a:ext cx="124625" cy="123569"/>
          </a:xfrm>
          <a:prstGeom prst="rect">
            <a:avLst/>
          </a:prstGeom>
          <a:noFill/>
          <a:ln w="12700">
            <a:noFill/>
            <a:miter lim="800000"/>
            <a:headEnd type="none" w="lg" len="med"/>
            <a:tailEnd type="none" w="lg" len="med"/>
          </a:ln>
          <a:effectLst/>
        </p:spPr>
      </p:pic>
      <p:pic>
        <p:nvPicPr>
          <p:cNvPr id="1017" name="Picture 24">
            <a:extLst>
              <a:ext uri="{FF2B5EF4-FFF2-40B4-BE49-F238E27FC236}">
                <a16:creationId xmlns:a16="http://schemas.microsoft.com/office/drawing/2014/main" id="{8555B05E-CDC0-4AB5-ABB7-81F0807DB2FC}"/>
              </a:ext>
            </a:extLst>
          </p:cNvPr>
          <p:cNvPicPr>
            <a:picLocks noChangeAspect="1" noChangeArrowheads="1"/>
          </p:cNvPicPr>
          <p:nvPr/>
        </p:nvPicPr>
        <p:blipFill>
          <a:blip r:embed="rId3" cstate="screen"/>
          <a:srcRect/>
          <a:stretch>
            <a:fillRect/>
          </a:stretch>
        </p:blipFill>
        <p:spPr bwMode="auto">
          <a:xfrm>
            <a:off x="10462703" y="2912760"/>
            <a:ext cx="124625" cy="123569"/>
          </a:xfrm>
          <a:prstGeom prst="rect">
            <a:avLst/>
          </a:prstGeom>
          <a:noFill/>
          <a:ln w="12700">
            <a:noFill/>
            <a:miter lim="800000"/>
            <a:headEnd type="none" w="lg" len="med"/>
            <a:tailEnd type="none" w="lg" len="med"/>
          </a:ln>
          <a:effectLst/>
        </p:spPr>
      </p:pic>
      <p:pic>
        <p:nvPicPr>
          <p:cNvPr id="1018" name="Picture 24">
            <a:extLst>
              <a:ext uri="{FF2B5EF4-FFF2-40B4-BE49-F238E27FC236}">
                <a16:creationId xmlns:a16="http://schemas.microsoft.com/office/drawing/2014/main" id="{1017EC79-468E-425C-89C2-C225FD545292}"/>
              </a:ext>
            </a:extLst>
          </p:cNvPr>
          <p:cNvPicPr>
            <a:picLocks noChangeAspect="1" noChangeArrowheads="1"/>
          </p:cNvPicPr>
          <p:nvPr/>
        </p:nvPicPr>
        <p:blipFill>
          <a:blip r:embed="rId3" cstate="screen"/>
          <a:srcRect/>
          <a:stretch>
            <a:fillRect/>
          </a:stretch>
        </p:blipFill>
        <p:spPr bwMode="auto">
          <a:xfrm>
            <a:off x="10707959" y="5626657"/>
            <a:ext cx="124625" cy="123569"/>
          </a:xfrm>
          <a:prstGeom prst="rect">
            <a:avLst/>
          </a:prstGeom>
          <a:noFill/>
          <a:ln w="12700">
            <a:noFill/>
            <a:miter lim="800000"/>
            <a:headEnd type="none" w="lg" len="med"/>
            <a:tailEnd type="none" w="lg" len="med"/>
          </a:ln>
          <a:effectLst/>
        </p:spPr>
      </p:pic>
      <p:pic>
        <p:nvPicPr>
          <p:cNvPr id="1019" name="Picture 24">
            <a:extLst>
              <a:ext uri="{FF2B5EF4-FFF2-40B4-BE49-F238E27FC236}">
                <a16:creationId xmlns:a16="http://schemas.microsoft.com/office/drawing/2014/main" id="{0599AC82-B1F5-4020-97E5-0ED2814F93CE}"/>
              </a:ext>
            </a:extLst>
          </p:cNvPr>
          <p:cNvPicPr>
            <a:picLocks noChangeAspect="1" noChangeArrowheads="1"/>
          </p:cNvPicPr>
          <p:nvPr/>
        </p:nvPicPr>
        <p:blipFill>
          <a:blip r:embed="rId3" cstate="screen"/>
          <a:srcRect/>
          <a:stretch>
            <a:fillRect/>
          </a:stretch>
        </p:blipFill>
        <p:spPr bwMode="auto">
          <a:xfrm>
            <a:off x="10395025" y="5169391"/>
            <a:ext cx="124625" cy="123569"/>
          </a:xfrm>
          <a:prstGeom prst="rect">
            <a:avLst/>
          </a:prstGeom>
          <a:noFill/>
          <a:ln w="12700">
            <a:noFill/>
            <a:miter lim="800000"/>
            <a:headEnd type="none" w="lg" len="med"/>
            <a:tailEnd type="none" w="lg" len="med"/>
          </a:ln>
          <a:effectLst/>
        </p:spPr>
      </p:pic>
      <p:pic>
        <p:nvPicPr>
          <p:cNvPr id="1020" name="Picture 24">
            <a:extLst>
              <a:ext uri="{FF2B5EF4-FFF2-40B4-BE49-F238E27FC236}">
                <a16:creationId xmlns:a16="http://schemas.microsoft.com/office/drawing/2014/main" id="{37BD072E-5669-4655-8C86-A53EC24E325B}"/>
              </a:ext>
            </a:extLst>
          </p:cNvPr>
          <p:cNvPicPr>
            <a:picLocks noChangeAspect="1" noChangeArrowheads="1"/>
          </p:cNvPicPr>
          <p:nvPr/>
        </p:nvPicPr>
        <p:blipFill>
          <a:blip r:embed="rId3" cstate="screen"/>
          <a:srcRect/>
          <a:stretch>
            <a:fillRect/>
          </a:stretch>
        </p:blipFill>
        <p:spPr bwMode="auto">
          <a:xfrm>
            <a:off x="11113172" y="4595675"/>
            <a:ext cx="124625" cy="123569"/>
          </a:xfrm>
          <a:prstGeom prst="rect">
            <a:avLst/>
          </a:prstGeom>
          <a:noFill/>
          <a:ln w="12700">
            <a:noFill/>
            <a:miter lim="800000"/>
            <a:headEnd type="none" w="lg" len="med"/>
            <a:tailEnd type="none" w="lg" len="med"/>
          </a:ln>
          <a:effectLst/>
        </p:spPr>
      </p:pic>
      <p:pic>
        <p:nvPicPr>
          <p:cNvPr id="1021" name="Picture 24">
            <a:extLst>
              <a:ext uri="{FF2B5EF4-FFF2-40B4-BE49-F238E27FC236}">
                <a16:creationId xmlns:a16="http://schemas.microsoft.com/office/drawing/2014/main" id="{BE79149E-7EB8-432F-BFE8-4EA9594F761D}"/>
              </a:ext>
            </a:extLst>
          </p:cNvPr>
          <p:cNvPicPr>
            <a:picLocks noChangeAspect="1" noChangeArrowheads="1"/>
          </p:cNvPicPr>
          <p:nvPr/>
        </p:nvPicPr>
        <p:blipFill>
          <a:blip r:embed="rId3" cstate="screen"/>
          <a:srcRect/>
          <a:stretch>
            <a:fillRect/>
          </a:stretch>
        </p:blipFill>
        <p:spPr bwMode="auto">
          <a:xfrm>
            <a:off x="10465472" y="4748075"/>
            <a:ext cx="124625" cy="123569"/>
          </a:xfrm>
          <a:prstGeom prst="rect">
            <a:avLst/>
          </a:prstGeom>
          <a:noFill/>
          <a:ln w="12700">
            <a:noFill/>
            <a:miter lim="800000"/>
            <a:headEnd type="none" w="lg" len="med"/>
            <a:tailEnd type="none" w="lg" len="med"/>
          </a:ln>
          <a:effectLst/>
        </p:spPr>
      </p:pic>
      <p:pic>
        <p:nvPicPr>
          <p:cNvPr id="1022" name="Picture 24">
            <a:extLst>
              <a:ext uri="{FF2B5EF4-FFF2-40B4-BE49-F238E27FC236}">
                <a16:creationId xmlns:a16="http://schemas.microsoft.com/office/drawing/2014/main" id="{A56A60A2-C97F-49D2-9AF0-D0D0A3ED5BDD}"/>
              </a:ext>
            </a:extLst>
          </p:cNvPr>
          <p:cNvPicPr>
            <a:picLocks noChangeAspect="1" noChangeArrowheads="1"/>
          </p:cNvPicPr>
          <p:nvPr/>
        </p:nvPicPr>
        <p:blipFill>
          <a:blip r:embed="rId3" cstate="screen"/>
          <a:srcRect/>
          <a:stretch>
            <a:fillRect/>
          </a:stretch>
        </p:blipFill>
        <p:spPr bwMode="auto">
          <a:xfrm>
            <a:off x="11009002" y="3774769"/>
            <a:ext cx="124625" cy="123569"/>
          </a:xfrm>
          <a:prstGeom prst="rect">
            <a:avLst/>
          </a:prstGeom>
          <a:noFill/>
          <a:ln w="12700">
            <a:noFill/>
            <a:miter lim="800000"/>
            <a:headEnd type="none" w="lg" len="med"/>
            <a:tailEnd type="none" w="lg" len="med"/>
          </a:ln>
          <a:effectLst/>
        </p:spPr>
      </p:pic>
      <p:pic>
        <p:nvPicPr>
          <p:cNvPr id="1023" name="Picture 24">
            <a:extLst>
              <a:ext uri="{FF2B5EF4-FFF2-40B4-BE49-F238E27FC236}">
                <a16:creationId xmlns:a16="http://schemas.microsoft.com/office/drawing/2014/main" id="{70AA8933-18D6-40C2-B965-B37195EF875F}"/>
              </a:ext>
            </a:extLst>
          </p:cNvPr>
          <p:cNvPicPr>
            <a:picLocks noChangeAspect="1" noChangeArrowheads="1"/>
          </p:cNvPicPr>
          <p:nvPr/>
        </p:nvPicPr>
        <p:blipFill>
          <a:blip r:embed="rId3" cstate="screen"/>
          <a:srcRect/>
          <a:stretch>
            <a:fillRect/>
          </a:stretch>
        </p:blipFill>
        <p:spPr bwMode="auto">
          <a:xfrm>
            <a:off x="10361302" y="3927169"/>
            <a:ext cx="124625" cy="123569"/>
          </a:xfrm>
          <a:prstGeom prst="rect">
            <a:avLst/>
          </a:prstGeom>
          <a:noFill/>
          <a:ln w="12700">
            <a:noFill/>
            <a:miter lim="800000"/>
            <a:headEnd type="none" w="lg" len="med"/>
            <a:tailEnd type="none" w="lg" len="med"/>
          </a:ln>
          <a:effectLst/>
        </p:spPr>
      </p:pic>
      <p:pic>
        <p:nvPicPr>
          <p:cNvPr id="1024" name="Picture 24">
            <a:extLst>
              <a:ext uri="{FF2B5EF4-FFF2-40B4-BE49-F238E27FC236}">
                <a16:creationId xmlns:a16="http://schemas.microsoft.com/office/drawing/2014/main" id="{CF7B2152-90F4-4085-BC6D-145544E2467E}"/>
              </a:ext>
            </a:extLst>
          </p:cNvPr>
          <p:cNvPicPr>
            <a:picLocks noChangeAspect="1" noChangeArrowheads="1"/>
          </p:cNvPicPr>
          <p:nvPr/>
        </p:nvPicPr>
        <p:blipFill>
          <a:blip r:embed="rId3" cstate="screen"/>
          <a:srcRect/>
          <a:stretch>
            <a:fillRect/>
          </a:stretch>
        </p:blipFill>
        <p:spPr bwMode="auto">
          <a:xfrm>
            <a:off x="11161402" y="2976193"/>
            <a:ext cx="124625" cy="123569"/>
          </a:xfrm>
          <a:prstGeom prst="rect">
            <a:avLst/>
          </a:prstGeom>
          <a:noFill/>
          <a:ln w="12700">
            <a:noFill/>
            <a:miter lim="800000"/>
            <a:headEnd type="none" w="lg" len="med"/>
            <a:tailEnd type="none" w="lg" len="med"/>
          </a:ln>
          <a:effectLst/>
        </p:spPr>
      </p:pic>
      <p:pic>
        <p:nvPicPr>
          <p:cNvPr id="1025" name="Picture 24">
            <a:extLst>
              <a:ext uri="{FF2B5EF4-FFF2-40B4-BE49-F238E27FC236}">
                <a16:creationId xmlns:a16="http://schemas.microsoft.com/office/drawing/2014/main" id="{EECF7B49-D269-4E7B-8BC0-BBAA66486AB7}"/>
              </a:ext>
            </a:extLst>
          </p:cNvPr>
          <p:cNvPicPr>
            <a:picLocks noChangeAspect="1" noChangeArrowheads="1"/>
          </p:cNvPicPr>
          <p:nvPr/>
        </p:nvPicPr>
        <p:blipFill>
          <a:blip r:embed="rId3" cstate="screen"/>
          <a:srcRect/>
          <a:stretch>
            <a:fillRect/>
          </a:stretch>
        </p:blipFill>
        <p:spPr bwMode="auto">
          <a:xfrm>
            <a:off x="10513702" y="3128593"/>
            <a:ext cx="124625" cy="123569"/>
          </a:xfrm>
          <a:prstGeom prst="rect">
            <a:avLst/>
          </a:prstGeom>
          <a:noFill/>
          <a:ln w="12700">
            <a:noFill/>
            <a:miter lim="800000"/>
            <a:headEnd type="none" w="lg" len="med"/>
            <a:tailEnd type="none" w="lg" len="med"/>
          </a:ln>
          <a:effectLst/>
        </p:spPr>
      </p:pic>
      <p:pic>
        <p:nvPicPr>
          <p:cNvPr id="1026" name="Picture 24">
            <a:extLst>
              <a:ext uri="{FF2B5EF4-FFF2-40B4-BE49-F238E27FC236}">
                <a16:creationId xmlns:a16="http://schemas.microsoft.com/office/drawing/2014/main" id="{0665CD9F-07E9-4978-9858-D00517E763CA}"/>
              </a:ext>
            </a:extLst>
          </p:cNvPr>
          <p:cNvPicPr>
            <a:picLocks noChangeAspect="1" noChangeArrowheads="1"/>
          </p:cNvPicPr>
          <p:nvPr/>
        </p:nvPicPr>
        <p:blipFill>
          <a:blip r:embed="rId3" cstate="screen"/>
          <a:srcRect/>
          <a:stretch>
            <a:fillRect/>
          </a:stretch>
        </p:blipFill>
        <p:spPr bwMode="auto">
          <a:xfrm>
            <a:off x="11113172" y="5546651"/>
            <a:ext cx="124625" cy="123569"/>
          </a:xfrm>
          <a:prstGeom prst="rect">
            <a:avLst/>
          </a:prstGeom>
          <a:noFill/>
          <a:ln w="12700">
            <a:noFill/>
            <a:miter lim="800000"/>
            <a:headEnd type="none" w="lg" len="med"/>
            <a:tailEnd type="none" w="lg" len="med"/>
          </a:ln>
          <a:effectLst/>
        </p:spPr>
      </p:pic>
      <p:pic>
        <p:nvPicPr>
          <p:cNvPr id="1027" name="Picture 24">
            <a:extLst>
              <a:ext uri="{FF2B5EF4-FFF2-40B4-BE49-F238E27FC236}">
                <a16:creationId xmlns:a16="http://schemas.microsoft.com/office/drawing/2014/main" id="{9161B839-AF10-4707-944E-8090D1D74249}"/>
              </a:ext>
            </a:extLst>
          </p:cNvPr>
          <p:cNvPicPr>
            <a:picLocks noChangeAspect="1" noChangeArrowheads="1"/>
          </p:cNvPicPr>
          <p:nvPr/>
        </p:nvPicPr>
        <p:blipFill>
          <a:blip r:embed="rId3" cstate="screen"/>
          <a:srcRect/>
          <a:stretch>
            <a:fillRect/>
          </a:stretch>
        </p:blipFill>
        <p:spPr bwMode="auto">
          <a:xfrm>
            <a:off x="10617871" y="5321857"/>
            <a:ext cx="124625" cy="123569"/>
          </a:xfrm>
          <a:prstGeom prst="rect">
            <a:avLst/>
          </a:prstGeom>
          <a:noFill/>
          <a:ln w="12700">
            <a:noFill/>
            <a:miter lim="800000"/>
            <a:headEnd type="none" w="lg" len="med"/>
            <a:tailEnd type="none" w="lg" len="med"/>
          </a:ln>
          <a:effectLst/>
        </p:spPr>
      </p:pic>
      <p:pic>
        <p:nvPicPr>
          <p:cNvPr id="1028" name="Picture 24">
            <a:extLst>
              <a:ext uri="{FF2B5EF4-FFF2-40B4-BE49-F238E27FC236}">
                <a16:creationId xmlns:a16="http://schemas.microsoft.com/office/drawing/2014/main" id="{14398A81-1EC0-4922-80BB-137DAC3780B7}"/>
              </a:ext>
            </a:extLst>
          </p:cNvPr>
          <p:cNvPicPr>
            <a:picLocks noChangeAspect="1" noChangeArrowheads="1"/>
          </p:cNvPicPr>
          <p:nvPr/>
        </p:nvPicPr>
        <p:blipFill>
          <a:blip r:embed="rId3" cstate="screen"/>
          <a:srcRect/>
          <a:stretch>
            <a:fillRect/>
          </a:stretch>
        </p:blipFill>
        <p:spPr bwMode="auto">
          <a:xfrm>
            <a:off x="11265572" y="4748075"/>
            <a:ext cx="124625" cy="123569"/>
          </a:xfrm>
          <a:prstGeom prst="rect">
            <a:avLst/>
          </a:prstGeom>
          <a:noFill/>
          <a:ln w="12700">
            <a:noFill/>
            <a:miter lim="800000"/>
            <a:headEnd type="none" w="lg" len="med"/>
            <a:tailEnd type="none" w="lg" len="med"/>
          </a:ln>
          <a:effectLst/>
        </p:spPr>
      </p:pic>
      <p:pic>
        <p:nvPicPr>
          <p:cNvPr id="1029" name="Picture 24">
            <a:extLst>
              <a:ext uri="{FF2B5EF4-FFF2-40B4-BE49-F238E27FC236}">
                <a16:creationId xmlns:a16="http://schemas.microsoft.com/office/drawing/2014/main" id="{7ECA3001-62ED-45B5-B1FD-2C997D47BDC6}"/>
              </a:ext>
            </a:extLst>
          </p:cNvPr>
          <p:cNvPicPr>
            <a:picLocks noChangeAspect="1" noChangeArrowheads="1"/>
          </p:cNvPicPr>
          <p:nvPr/>
        </p:nvPicPr>
        <p:blipFill>
          <a:blip r:embed="rId3" cstate="screen"/>
          <a:srcRect/>
          <a:stretch>
            <a:fillRect/>
          </a:stretch>
        </p:blipFill>
        <p:spPr bwMode="auto">
          <a:xfrm>
            <a:off x="10787528" y="4624506"/>
            <a:ext cx="124625" cy="123569"/>
          </a:xfrm>
          <a:prstGeom prst="rect">
            <a:avLst/>
          </a:prstGeom>
          <a:noFill/>
          <a:ln w="12700">
            <a:noFill/>
            <a:miter lim="800000"/>
            <a:headEnd type="none" w="lg" len="med"/>
            <a:tailEnd type="none" w="lg" len="med"/>
          </a:ln>
          <a:effectLst/>
        </p:spPr>
      </p:pic>
      <p:pic>
        <p:nvPicPr>
          <p:cNvPr id="1030" name="Picture 24">
            <a:extLst>
              <a:ext uri="{FF2B5EF4-FFF2-40B4-BE49-F238E27FC236}">
                <a16:creationId xmlns:a16="http://schemas.microsoft.com/office/drawing/2014/main" id="{0B552E67-69BE-4EBB-A206-402760B3D78D}"/>
              </a:ext>
            </a:extLst>
          </p:cNvPr>
          <p:cNvPicPr>
            <a:picLocks noChangeAspect="1" noChangeArrowheads="1"/>
          </p:cNvPicPr>
          <p:nvPr/>
        </p:nvPicPr>
        <p:blipFill>
          <a:blip r:embed="rId3" cstate="screen"/>
          <a:srcRect/>
          <a:stretch>
            <a:fillRect/>
          </a:stretch>
        </p:blipFill>
        <p:spPr bwMode="auto">
          <a:xfrm>
            <a:off x="10947182" y="4242132"/>
            <a:ext cx="124625" cy="123569"/>
          </a:xfrm>
          <a:prstGeom prst="rect">
            <a:avLst/>
          </a:prstGeom>
          <a:noFill/>
          <a:ln w="12700">
            <a:noFill/>
            <a:miter lim="800000"/>
            <a:headEnd type="none" w="lg" len="med"/>
            <a:tailEnd type="none" w="lg" len="med"/>
          </a:ln>
          <a:effectLst/>
        </p:spPr>
      </p:pic>
      <p:pic>
        <p:nvPicPr>
          <p:cNvPr id="1031" name="Picture 24">
            <a:extLst>
              <a:ext uri="{FF2B5EF4-FFF2-40B4-BE49-F238E27FC236}">
                <a16:creationId xmlns:a16="http://schemas.microsoft.com/office/drawing/2014/main" id="{4FF6E601-622D-4B4F-8397-42162C5CEA5B}"/>
              </a:ext>
            </a:extLst>
          </p:cNvPr>
          <p:cNvPicPr>
            <a:picLocks noChangeAspect="1" noChangeArrowheads="1"/>
          </p:cNvPicPr>
          <p:nvPr/>
        </p:nvPicPr>
        <p:blipFill>
          <a:blip r:embed="rId3" cstate="screen"/>
          <a:srcRect/>
          <a:stretch>
            <a:fillRect/>
          </a:stretch>
        </p:blipFill>
        <p:spPr bwMode="auto">
          <a:xfrm>
            <a:off x="10513702" y="4079569"/>
            <a:ext cx="124625" cy="123569"/>
          </a:xfrm>
          <a:prstGeom prst="rect">
            <a:avLst/>
          </a:prstGeom>
          <a:noFill/>
          <a:ln w="12700">
            <a:noFill/>
            <a:miter lim="800000"/>
            <a:headEnd type="none" w="lg" len="med"/>
            <a:tailEnd type="none" w="lg" len="med"/>
          </a:ln>
          <a:effectLst/>
        </p:spPr>
      </p:pic>
      <p:pic>
        <p:nvPicPr>
          <p:cNvPr id="1032" name="Picture 24">
            <a:extLst>
              <a:ext uri="{FF2B5EF4-FFF2-40B4-BE49-F238E27FC236}">
                <a16:creationId xmlns:a16="http://schemas.microsoft.com/office/drawing/2014/main" id="{06BB0777-CFF0-48D2-ABC6-BF4A7268BEB1}"/>
              </a:ext>
            </a:extLst>
          </p:cNvPr>
          <p:cNvPicPr>
            <a:picLocks noChangeAspect="1" noChangeArrowheads="1"/>
          </p:cNvPicPr>
          <p:nvPr/>
        </p:nvPicPr>
        <p:blipFill>
          <a:blip r:embed="rId3" cstate="screen"/>
          <a:srcRect/>
          <a:stretch>
            <a:fillRect/>
          </a:stretch>
        </p:blipFill>
        <p:spPr bwMode="auto">
          <a:xfrm>
            <a:off x="11113172" y="6144059"/>
            <a:ext cx="124625" cy="123569"/>
          </a:xfrm>
          <a:prstGeom prst="rect">
            <a:avLst/>
          </a:prstGeom>
          <a:noFill/>
          <a:ln w="12700">
            <a:noFill/>
            <a:miter lim="800000"/>
            <a:headEnd type="none" w="lg" len="med"/>
            <a:tailEnd type="none" w="lg" len="med"/>
          </a:ln>
          <a:effectLst/>
        </p:spPr>
      </p:pic>
      <p:pic>
        <p:nvPicPr>
          <p:cNvPr id="1033" name="Picture 24">
            <a:extLst>
              <a:ext uri="{FF2B5EF4-FFF2-40B4-BE49-F238E27FC236}">
                <a16:creationId xmlns:a16="http://schemas.microsoft.com/office/drawing/2014/main" id="{DF6C0014-CBCA-4B0C-B738-BDD12A345016}"/>
              </a:ext>
            </a:extLst>
          </p:cNvPr>
          <p:cNvPicPr>
            <a:picLocks noChangeAspect="1" noChangeArrowheads="1"/>
          </p:cNvPicPr>
          <p:nvPr/>
        </p:nvPicPr>
        <p:blipFill>
          <a:blip r:embed="rId3" cstate="screen"/>
          <a:srcRect/>
          <a:stretch>
            <a:fillRect/>
          </a:stretch>
        </p:blipFill>
        <p:spPr bwMode="auto">
          <a:xfrm>
            <a:off x="10465472" y="5796587"/>
            <a:ext cx="124625" cy="123569"/>
          </a:xfrm>
          <a:prstGeom prst="rect">
            <a:avLst/>
          </a:prstGeom>
          <a:noFill/>
          <a:ln w="12700">
            <a:noFill/>
            <a:miter lim="800000"/>
            <a:headEnd type="none" w="lg" len="med"/>
            <a:tailEnd type="none" w="lg" len="med"/>
          </a:ln>
          <a:effectLst/>
        </p:spPr>
      </p:pic>
      <p:pic>
        <p:nvPicPr>
          <p:cNvPr id="1034" name="Picture 24">
            <a:extLst>
              <a:ext uri="{FF2B5EF4-FFF2-40B4-BE49-F238E27FC236}">
                <a16:creationId xmlns:a16="http://schemas.microsoft.com/office/drawing/2014/main" id="{A1099074-06F3-40EA-9857-C4909B481554}"/>
              </a:ext>
            </a:extLst>
          </p:cNvPr>
          <p:cNvPicPr>
            <a:picLocks noChangeAspect="1" noChangeArrowheads="1"/>
          </p:cNvPicPr>
          <p:nvPr/>
        </p:nvPicPr>
        <p:blipFill>
          <a:blip r:embed="rId3" cstate="screen"/>
          <a:srcRect/>
          <a:stretch>
            <a:fillRect/>
          </a:stretch>
        </p:blipFill>
        <p:spPr bwMode="auto">
          <a:xfrm>
            <a:off x="11203752" y="5085762"/>
            <a:ext cx="124625" cy="123569"/>
          </a:xfrm>
          <a:prstGeom prst="rect">
            <a:avLst/>
          </a:prstGeom>
          <a:noFill/>
          <a:ln w="12700">
            <a:noFill/>
            <a:miter lim="800000"/>
            <a:headEnd type="none" w="lg" len="med"/>
            <a:tailEnd type="none" w="lg" len="med"/>
          </a:ln>
          <a:effectLst/>
        </p:spPr>
      </p:pic>
      <p:pic>
        <p:nvPicPr>
          <p:cNvPr id="1035" name="Picture 24">
            <a:extLst>
              <a:ext uri="{FF2B5EF4-FFF2-40B4-BE49-F238E27FC236}">
                <a16:creationId xmlns:a16="http://schemas.microsoft.com/office/drawing/2014/main" id="{69D3D754-F51E-4268-A37F-A9153443A4CA}"/>
              </a:ext>
            </a:extLst>
          </p:cNvPr>
          <p:cNvPicPr>
            <a:picLocks noChangeAspect="1" noChangeArrowheads="1"/>
          </p:cNvPicPr>
          <p:nvPr/>
        </p:nvPicPr>
        <p:blipFill>
          <a:blip r:embed="rId3" cstate="screen"/>
          <a:srcRect/>
          <a:stretch>
            <a:fillRect/>
          </a:stretch>
        </p:blipFill>
        <p:spPr bwMode="auto">
          <a:xfrm>
            <a:off x="10013830" y="4079569"/>
            <a:ext cx="124625" cy="123569"/>
          </a:xfrm>
          <a:prstGeom prst="rect">
            <a:avLst/>
          </a:prstGeom>
          <a:noFill/>
          <a:ln w="12700">
            <a:noFill/>
            <a:miter lim="800000"/>
            <a:headEnd type="none" w="lg" len="med"/>
            <a:tailEnd type="none" w="lg" len="med"/>
          </a:ln>
          <a:effectLst/>
        </p:spPr>
      </p:pic>
      <p:pic>
        <p:nvPicPr>
          <p:cNvPr id="1036" name="Picture 24">
            <a:extLst>
              <a:ext uri="{FF2B5EF4-FFF2-40B4-BE49-F238E27FC236}">
                <a16:creationId xmlns:a16="http://schemas.microsoft.com/office/drawing/2014/main" id="{98CFE602-0C7A-4325-8657-89523189386E}"/>
              </a:ext>
            </a:extLst>
          </p:cNvPr>
          <p:cNvPicPr>
            <a:picLocks noChangeAspect="1" noChangeArrowheads="1"/>
          </p:cNvPicPr>
          <p:nvPr/>
        </p:nvPicPr>
        <p:blipFill>
          <a:blip r:embed="rId3" cstate="screen"/>
          <a:srcRect/>
          <a:stretch>
            <a:fillRect/>
          </a:stretch>
        </p:blipFill>
        <p:spPr bwMode="auto">
          <a:xfrm>
            <a:off x="11313802" y="4079569"/>
            <a:ext cx="124625" cy="123569"/>
          </a:xfrm>
          <a:prstGeom prst="rect">
            <a:avLst/>
          </a:prstGeom>
          <a:noFill/>
          <a:ln w="12700">
            <a:noFill/>
            <a:miter lim="800000"/>
            <a:headEnd type="none" w="lg" len="med"/>
            <a:tailEnd type="none" w="lg" len="med"/>
          </a:ln>
          <a:effectLst/>
        </p:spPr>
      </p:pic>
      <p:pic>
        <p:nvPicPr>
          <p:cNvPr id="1037" name="Picture 24">
            <a:extLst>
              <a:ext uri="{FF2B5EF4-FFF2-40B4-BE49-F238E27FC236}">
                <a16:creationId xmlns:a16="http://schemas.microsoft.com/office/drawing/2014/main" id="{D086EC66-36C9-48F4-932B-1D970630972C}"/>
              </a:ext>
            </a:extLst>
          </p:cNvPr>
          <p:cNvPicPr>
            <a:picLocks noChangeAspect="1" noChangeArrowheads="1"/>
          </p:cNvPicPr>
          <p:nvPr/>
        </p:nvPicPr>
        <p:blipFill>
          <a:blip r:embed="rId3" cstate="screen"/>
          <a:srcRect/>
          <a:stretch>
            <a:fillRect/>
          </a:stretch>
        </p:blipFill>
        <p:spPr bwMode="auto">
          <a:xfrm>
            <a:off x="10576641" y="2763210"/>
            <a:ext cx="124625" cy="123569"/>
          </a:xfrm>
          <a:prstGeom prst="rect">
            <a:avLst/>
          </a:prstGeom>
          <a:noFill/>
          <a:ln w="12700">
            <a:noFill/>
            <a:miter lim="800000"/>
            <a:headEnd type="none" w="lg" len="med"/>
            <a:tailEnd type="none" w="lg" len="med"/>
          </a:ln>
          <a:effectLst/>
        </p:spPr>
      </p:pic>
      <p:pic>
        <p:nvPicPr>
          <p:cNvPr id="1038" name="Picture 24">
            <a:extLst>
              <a:ext uri="{FF2B5EF4-FFF2-40B4-BE49-F238E27FC236}">
                <a16:creationId xmlns:a16="http://schemas.microsoft.com/office/drawing/2014/main" id="{AEB1DA08-59A7-483E-9BFC-74195F5767C7}"/>
              </a:ext>
            </a:extLst>
          </p:cNvPr>
          <p:cNvPicPr>
            <a:picLocks noChangeAspect="1" noChangeArrowheads="1"/>
          </p:cNvPicPr>
          <p:nvPr/>
        </p:nvPicPr>
        <p:blipFill>
          <a:blip r:embed="rId3" cstate="screen"/>
          <a:srcRect/>
          <a:stretch>
            <a:fillRect/>
          </a:stretch>
        </p:blipFill>
        <p:spPr bwMode="auto">
          <a:xfrm>
            <a:off x="11022527" y="3412617"/>
            <a:ext cx="124625" cy="123569"/>
          </a:xfrm>
          <a:prstGeom prst="rect">
            <a:avLst/>
          </a:prstGeom>
          <a:noFill/>
          <a:ln w="12700">
            <a:noFill/>
            <a:miter lim="800000"/>
            <a:headEnd type="none" w="lg" len="med"/>
            <a:tailEnd type="none" w="lg" len="med"/>
          </a:ln>
          <a:effectLst/>
        </p:spPr>
      </p:pic>
      <p:pic>
        <p:nvPicPr>
          <p:cNvPr id="1039" name="Picture 24">
            <a:extLst>
              <a:ext uri="{FF2B5EF4-FFF2-40B4-BE49-F238E27FC236}">
                <a16:creationId xmlns:a16="http://schemas.microsoft.com/office/drawing/2014/main" id="{355344D9-F72D-4C65-92B6-997A0459BC7F}"/>
              </a:ext>
            </a:extLst>
          </p:cNvPr>
          <p:cNvPicPr>
            <a:picLocks noChangeAspect="1" noChangeArrowheads="1"/>
          </p:cNvPicPr>
          <p:nvPr/>
        </p:nvPicPr>
        <p:blipFill>
          <a:blip r:embed="rId3" cstate="screen"/>
          <a:srcRect/>
          <a:stretch>
            <a:fillRect/>
          </a:stretch>
        </p:blipFill>
        <p:spPr bwMode="auto">
          <a:xfrm>
            <a:off x="10709593" y="2955351"/>
            <a:ext cx="124625" cy="123569"/>
          </a:xfrm>
          <a:prstGeom prst="rect">
            <a:avLst/>
          </a:prstGeom>
          <a:noFill/>
          <a:ln w="12700">
            <a:noFill/>
            <a:miter lim="800000"/>
            <a:headEnd type="none" w="lg" len="med"/>
            <a:tailEnd type="none" w="lg" len="med"/>
          </a:ln>
          <a:effectLst/>
        </p:spPr>
      </p:pic>
      <p:pic>
        <p:nvPicPr>
          <p:cNvPr id="1040" name="Picture 24">
            <a:extLst>
              <a:ext uri="{FF2B5EF4-FFF2-40B4-BE49-F238E27FC236}">
                <a16:creationId xmlns:a16="http://schemas.microsoft.com/office/drawing/2014/main" id="{7D934DC3-6575-4F29-8E1D-08387C86A770}"/>
              </a:ext>
            </a:extLst>
          </p:cNvPr>
          <p:cNvPicPr>
            <a:picLocks noChangeAspect="1" noChangeArrowheads="1"/>
          </p:cNvPicPr>
          <p:nvPr/>
        </p:nvPicPr>
        <p:blipFill>
          <a:blip r:embed="rId3" cstate="screen"/>
          <a:srcRect/>
          <a:stretch>
            <a:fillRect/>
          </a:stretch>
        </p:blipFill>
        <p:spPr bwMode="auto">
          <a:xfrm>
            <a:off x="10780040" y="2534035"/>
            <a:ext cx="124625" cy="123569"/>
          </a:xfrm>
          <a:prstGeom prst="rect">
            <a:avLst/>
          </a:prstGeom>
          <a:noFill/>
          <a:ln w="12700">
            <a:noFill/>
            <a:miter lim="800000"/>
            <a:headEnd type="none" w="lg" len="med"/>
            <a:tailEnd type="none" w="lg" len="med"/>
          </a:ln>
          <a:effectLst/>
        </p:spPr>
      </p:pic>
      <p:pic>
        <p:nvPicPr>
          <p:cNvPr id="1041" name="Picture 24">
            <a:extLst>
              <a:ext uri="{FF2B5EF4-FFF2-40B4-BE49-F238E27FC236}">
                <a16:creationId xmlns:a16="http://schemas.microsoft.com/office/drawing/2014/main" id="{22105B00-476E-4982-B349-E42B3E409593}"/>
              </a:ext>
            </a:extLst>
          </p:cNvPr>
          <p:cNvPicPr>
            <a:picLocks noChangeAspect="1" noChangeArrowheads="1"/>
          </p:cNvPicPr>
          <p:nvPr/>
        </p:nvPicPr>
        <p:blipFill>
          <a:blip r:embed="rId3" cstate="screen"/>
          <a:srcRect/>
          <a:stretch>
            <a:fillRect/>
          </a:stretch>
        </p:blipFill>
        <p:spPr bwMode="auto">
          <a:xfrm>
            <a:off x="11427740" y="3332611"/>
            <a:ext cx="124625" cy="123569"/>
          </a:xfrm>
          <a:prstGeom prst="rect">
            <a:avLst/>
          </a:prstGeom>
          <a:noFill/>
          <a:ln w="12700">
            <a:noFill/>
            <a:miter lim="800000"/>
            <a:headEnd type="none" w="lg" len="med"/>
            <a:tailEnd type="none" w="lg" len="med"/>
          </a:ln>
          <a:effectLst/>
        </p:spPr>
      </p:pic>
      <p:pic>
        <p:nvPicPr>
          <p:cNvPr id="1042" name="Picture 24">
            <a:extLst>
              <a:ext uri="{FF2B5EF4-FFF2-40B4-BE49-F238E27FC236}">
                <a16:creationId xmlns:a16="http://schemas.microsoft.com/office/drawing/2014/main" id="{CC47CC9F-E1C7-4F97-8C85-A7B3CA201BB1}"/>
              </a:ext>
            </a:extLst>
          </p:cNvPr>
          <p:cNvPicPr>
            <a:picLocks noChangeAspect="1" noChangeArrowheads="1"/>
          </p:cNvPicPr>
          <p:nvPr/>
        </p:nvPicPr>
        <p:blipFill>
          <a:blip r:embed="rId3" cstate="screen"/>
          <a:srcRect/>
          <a:stretch>
            <a:fillRect/>
          </a:stretch>
        </p:blipFill>
        <p:spPr bwMode="auto">
          <a:xfrm>
            <a:off x="10932439" y="3107817"/>
            <a:ext cx="124625" cy="123569"/>
          </a:xfrm>
          <a:prstGeom prst="rect">
            <a:avLst/>
          </a:prstGeom>
          <a:noFill/>
          <a:ln w="12700">
            <a:noFill/>
            <a:miter lim="800000"/>
            <a:headEnd type="none" w="lg" len="med"/>
            <a:tailEnd type="none" w="lg" len="med"/>
          </a:ln>
          <a:effectLst/>
        </p:spPr>
      </p:pic>
      <p:pic>
        <p:nvPicPr>
          <p:cNvPr id="1043" name="Picture 24">
            <a:extLst>
              <a:ext uri="{FF2B5EF4-FFF2-40B4-BE49-F238E27FC236}">
                <a16:creationId xmlns:a16="http://schemas.microsoft.com/office/drawing/2014/main" id="{176134FB-22DE-436E-9125-909EB05464DC}"/>
              </a:ext>
            </a:extLst>
          </p:cNvPr>
          <p:cNvPicPr>
            <a:picLocks noChangeAspect="1" noChangeArrowheads="1"/>
          </p:cNvPicPr>
          <p:nvPr/>
        </p:nvPicPr>
        <p:blipFill>
          <a:blip r:embed="rId3" cstate="screen"/>
          <a:srcRect/>
          <a:stretch>
            <a:fillRect/>
          </a:stretch>
        </p:blipFill>
        <p:spPr bwMode="auto">
          <a:xfrm>
            <a:off x="11580140" y="2534035"/>
            <a:ext cx="124625" cy="123569"/>
          </a:xfrm>
          <a:prstGeom prst="rect">
            <a:avLst/>
          </a:prstGeom>
          <a:noFill/>
          <a:ln w="12700">
            <a:noFill/>
            <a:miter lim="800000"/>
            <a:headEnd type="none" w="lg" len="med"/>
            <a:tailEnd type="none" w="lg" len="med"/>
          </a:ln>
          <a:effectLst/>
        </p:spPr>
      </p:pic>
      <p:pic>
        <p:nvPicPr>
          <p:cNvPr id="1044" name="Picture 24">
            <a:extLst>
              <a:ext uri="{FF2B5EF4-FFF2-40B4-BE49-F238E27FC236}">
                <a16:creationId xmlns:a16="http://schemas.microsoft.com/office/drawing/2014/main" id="{1DD75084-0AF5-4C03-AAE0-67BE858AF330}"/>
              </a:ext>
            </a:extLst>
          </p:cNvPr>
          <p:cNvPicPr>
            <a:picLocks noChangeAspect="1" noChangeArrowheads="1"/>
          </p:cNvPicPr>
          <p:nvPr/>
        </p:nvPicPr>
        <p:blipFill>
          <a:blip r:embed="rId3" cstate="screen"/>
          <a:srcRect/>
          <a:stretch>
            <a:fillRect/>
          </a:stretch>
        </p:blipFill>
        <p:spPr bwMode="auto">
          <a:xfrm>
            <a:off x="11427740" y="3930019"/>
            <a:ext cx="124625" cy="123569"/>
          </a:xfrm>
          <a:prstGeom prst="rect">
            <a:avLst/>
          </a:prstGeom>
          <a:noFill/>
          <a:ln w="12700">
            <a:noFill/>
            <a:miter lim="800000"/>
            <a:headEnd type="none" w="lg" len="med"/>
            <a:tailEnd type="none" w="lg" len="med"/>
          </a:ln>
          <a:effectLst/>
        </p:spPr>
      </p:pic>
      <p:pic>
        <p:nvPicPr>
          <p:cNvPr id="1045" name="Picture 24">
            <a:extLst>
              <a:ext uri="{FF2B5EF4-FFF2-40B4-BE49-F238E27FC236}">
                <a16:creationId xmlns:a16="http://schemas.microsoft.com/office/drawing/2014/main" id="{C10339FA-109F-47D2-921A-6D8C00329AA4}"/>
              </a:ext>
            </a:extLst>
          </p:cNvPr>
          <p:cNvPicPr>
            <a:picLocks noChangeAspect="1" noChangeArrowheads="1"/>
          </p:cNvPicPr>
          <p:nvPr/>
        </p:nvPicPr>
        <p:blipFill>
          <a:blip r:embed="rId3" cstate="screen"/>
          <a:srcRect/>
          <a:stretch>
            <a:fillRect/>
          </a:stretch>
        </p:blipFill>
        <p:spPr bwMode="auto">
          <a:xfrm>
            <a:off x="10780040" y="3582547"/>
            <a:ext cx="124625" cy="123569"/>
          </a:xfrm>
          <a:prstGeom prst="rect">
            <a:avLst/>
          </a:prstGeom>
          <a:noFill/>
          <a:ln w="12700">
            <a:noFill/>
            <a:miter lim="800000"/>
            <a:headEnd type="none" w="lg" len="med"/>
            <a:tailEnd type="none" w="lg" len="med"/>
          </a:ln>
          <a:effectLst/>
        </p:spPr>
      </p:pic>
      <p:pic>
        <p:nvPicPr>
          <p:cNvPr id="1046" name="Picture 24">
            <a:extLst>
              <a:ext uri="{FF2B5EF4-FFF2-40B4-BE49-F238E27FC236}">
                <a16:creationId xmlns:a16="http://schemas.microsoft.com/office/drawing/2014/main" id="{B4F76FD9-D7D3-4D76-AC72-29D401AC58B8}"/>
              </a:ext>
            </a:extLst>
          </p:cNvPr>
          <p:cNvPicPr>
            <a:picLocks noChangeAspect="1" noChangeArrowheads="1"/>
          </p:cNvPicPr>
          <p:nvPr/>
        </p:nvPicPr>
        <p:blipFill>
          <a:blip r:embed="rId3" cstate="screen"/>
          <a:srcRect/>
          <a:stretch>
            <a:fillRect/>
          </a:stretch>
        </p:blipFill>
        <p:spPr bwMode="auto">
          <a:xfrm>
            <a:off x="11518320" y="2871722"/>
            <a:ext cx="124625" cy="123569"/>
          </a:xfrm>
          <a:prstGeom prst="rect">
            <a:avLst/>
          </a:prstGeom>
          <a:noFill/>
          <a:ln w="12700">
            <a:noFill/>
            <a:miter lim="800000"/>
            <a:headEnd type="none" w="lg" len="med"/>
            <a:tailEnd type="none" w="lg" len="med"/>
          </a:ln>
          <a:effectLst/>
        </p:spPr>
      </p:pic>
      <p:pic>
        <p:nvPicPr>
          <p:cNvPr id="1047" name="Picture 24">
            <a:extLst>
              <a:ext uri="{FF2B5EF4-FFF2-40B4-BE49-F238E27FC236}">
                <a16:creationId xmlns:a16="http://schemas.microsoft.com/office/drawing/2014/main" id="{EF8D0AF2-669C-41DB-BD44-0D4F0325603F}"/>
              </a:ext>
            </a:extLst>
          </p:cNvPr>
          <p:cNvPicPr>
            <a:picLocks noChangeAspect="1" noChangeArrowheads="1"/>
          </p:cNvPicPr>
          <p:nvPr/>
        </p:nvPicPr>
        <p:blipFill>
          <a:blip r:embed="rId3" cstate="screen"/>
          <a:srcRect/>
          <a:stretch>
            <a:fillRect/>
          </a:stretch>
        </p:blipFill>
        <p:spPr bwMode="auto">
          <a:xfrm>
            <a:off x="11873626" y="4579426"/>
            <a:ext cx="124625" cy="123569"/>
          </a:xfrm>
          <a:prstGeom prst="rect">
            <a:avLst/>
          </a:prstGeom>
          <a:noFill/>
          <a:ln w="12700">
            <a:noFill/>
            <a:miter lim="800000"/>
            <a:headEnd type="none" w="lg" len="med"/>
            <a:tailEnd type="none" w="lg" len="med"/>
          </a:ln>
          <a:effectLst/>
        </p:spPr>
      </p:pic>
      <p:pic>
        <p:nvPicPr>
          <p:cNvPr id="1048" name="Picture 24">
            <a:extLst>
              <a:ext uri="{FF2B5EF4-FFF2-40B4-BE49-F238E27FC236}">
                <a16:creationId xmlns:a16="http://schemas.microsoft.com/office/drawing/2014/main" id="{A8187C0F-6EB0-44A5-BD37-C730365DEBA4}"/>
              </a:ext>
            </a:extLst>
          </p:cNvPr>
          <p:cNvPicPr>
            <a:picLocks noChangeAspect="1" noChangeArrowheads="1"/>
          </p:cNvPicPr>
          <p:nvPr/>
        </p:nvPicPr>
        <p:blipFill>
          <a:blip r:embed="rId3" cstate="screen"/>
          <a:srcRect/>
          <a:stretch>
            <a:fillRect/>
          </a:stretch>
        </p:blipFill>
        <p:spPr bwMode="auto">
          <a:xfrm>
            <a:off x="11560692" y="4122160"/>
            <a:ext cx="124625" cy="123569"/>
          </a:xfrm>
          <a:prstGeom prst="rect">
            <a:avLst/>
          </a:prstGeom>
          <a:noFill/>
          <a:ln w="12700">
            <a:noFill/>
            <a:miter lim="800000"/>
            <a:headEnd type="none" w="lg" len="med"/>
            <a:tailEnd type="none" w="lg" len="med"/>
          </a:ln>
          <a:effectLst/>
        </p:spPr>
      </p:pic>
      <p:pic>
        <p:nvPicPr>
          <p:cNvPr id="1049" name="Picture 24">
            <a:extLst>
              <a:ext uri="{FF2B5EF4-FFF2-40B4-BE49-F238E27FC236}">
                <a16:creationId xmlns:a16="http://schemas.microsoft.com/office/drawing/2014/main" id="{0535B45C-66BD-4275-AB54-8B8A263EAE7A}"/>
              </a:ext>
            </a:extLst>
          </p:cNvPr>
          <p:cNvPicPr>
            <a:picLocks noChangeAspect="1" noChangeArrowheads="1"/>
          </p:cNvPicPr>
          <p:nvPr/>
        </p:nvPicPr>
        <p:blipFill>
          <a:blip r:embed="rId3" cstate="screen"/>
          <a:srcRect/>
          <a:stretch>
            <a:fillRect/>
          </a:stretch>
        </p:blipFill>
        <p:spPr bwMode="auto">
          <a:xfrm>
            <a:off x="11631139" y="3700844"/>
            <a:ext cx="124625" cy="123569"/>
          </a:xfrm>
          <a:prstGeom prst="rect">
            <a:avLst/>
          </a:prstGeom>
          <a:noFill/>
          <a:ln w="12700">
            <a:noFill/>
            <a:miter lim="800000"/>
            <a:headEnd type="none" w="lg" len="med"/>
            <a:tailEnd type="none" w="lg" len="med"/>
          </a:ln>
          <a:effectLst/>
        </p:spPr>
      </p:pic>
      <p:pic>
        <p:nvPicPr>
          <p:cNvPr id="1050" name="Picture 24">
            <a:extLst>
              <a:ext uri="{FF2B5EF4-FFF2-40B4-BE49-F238E27FC236}">
                <a16:creationId xmlns:a16="http://schemas.microsoft.com/office/drawing/2014/main" id="{E9DA9EA5-AF4F-4980-9A67-CD3E6AD6D341}"/>
              </a:ext>
            </a:extLst>
          </p:cNvPr>
          <p:cNvPicPr>
            <a:picLocks noChangeAspect="1" noChangeArrowheads="1"/>
          </p:cNvPicPr>
          <p:nvPr/>
        </p:nvPicPr>
        <p:blipFill>
          <a:blip r:embed="rId3" cstate="screen"/>
          <a:srcRect/>
          <a:stretch>
            <a:fillRect/>
          </a:stretch>
        </p:blipFill>
        <p:spPr bwMode="auto">
          <a:xfrm>
            <a:off x="11783539" y="2902268"/>
            <a:ext cx="124625" cy="123569"/>
          </a:xfrm>
          <a:prstGeom prst="rect">
            <a:avLst/>
          </a:prstGeom>
          <a:noFill/>
          <a:ln w="12700">
            <a:noFill/>
            <a:miter lim="800000"/>
            <a:headEnd type="none" w="lg" len="med"/>
            <a:tailEnd type="none" w="lg" len="med"/>
          </a:ln>
          <a:effectLst/>
        </p:spPr>
      </p:pic>
      <p:pic>
        <p:nvPicPr>
          <p:cNvPr id="1051" name="Picture 24">
            <a:extLst>
              <a:ext uri="{FF2B5EF4-FFF2-40B4-BE49-F238E27FC236}">
                <a16:creationId xmlns:a16="http://schemas.microsoft.com/office/drawing/2014/main" id="{94CA4E70-2315-4BE3-8DC4-DE3371CA54DC}"/>
              </a:ext>
            </a:extLst>
          </p:cNvPr>
          <p:cNvPicPr>
            <a:picLocks noChangeAspect="1" noChangeArrowheads="1"/>
          </p:cNvPicPr>
          <p:nvPr/>
        </p:nvPicPr>
        <p:blipFill>
          <a:blip r:embed="rId3" cstate="screen"/>
          <a:srcRect/>
          <a:stretch>
            <a:fillRect/>
          </a:stretch>
        </p:blipFill>
        <p:spPr bwMode="auto">
          <a:xfrm>
            <a:off x="11783538" y="4274626"/>
            <a:ext cx="124625" cy="123569"/>
          </a:xfrm>
          <a:prstGeom prst="rect">
            <a:avLst/>
          </a:prstGeom>
          <a:noFill/>
          <a:ln w="12700">
            <a:noFill/>
            <a:miter lim="800000"/>
            <a:headEnd type="none" w="lg" len="med"/>
            <a:tailEnd type="none" w="lg" len="med"/>
          </a:ln>
          <a:effectLst/>
        </p:spPr>
      </p:pic>
      <p:pic>
        <p:nvPicPr>
          <p:cNvPr id="1052" name="Picture 24">
            <a:extLst>
              <a:ext uri="{FF2B5EF4-FFF2-40B4-BE49-F238E27FC236}">
                <a16:creationId xmlns:a16="http://schemas.microsoft.com/office/drawing/2014/main" id="{276CEAB8-1052-4FF7-9FFE-9E9E37F45284}"/>
              </a:ext>
            </a:extLst>
          </p:cNvPr>
          <p:cNvPicPr>
            <a:picLocks noChangeAspect="1" noChangeArrowheads="1"/>
          </p:cNvPicPr>
          <p:nvPr/>
        </p:nvPicPr>
        <p:blipFill>
          <a:blip r:embed="rId3" cstate="screen"/>
          <a:srcRect/>
          <a:stretch>
            <a:fillRect/>
          </a:stretch>
        </p:blipFill>
        <p:spPr bwMode="auto">
          <a:xfrm>
            <a:off x="11953195" y="3577275"/>
            <a:ext cx="124625" cy="123569"/>
          </a:xfrm>
          <a:prstGeom prst="rect">
            <a:avLst/>
          </a:prstGeom>
          <a:noFill/>
          <a:ln w="12700">
            <a:noFill/>
            <a:miter lim="800000"/>
            <a:headEnd type="none" w="lg" len="med"/>
            <a:tailEnd type="none" w="lg" len="med"/>
          </a:ln>
          <a:effectLst/>
        </p:spPr>
      </p:pic>
      <p:pic>
        <p:nvPicPr>
          <p:cNvPr id="1053" name="Picture 24">
            <a:extLst>
              <a:ext uri="{FF2B5EF4-FFF2-40B4-BE49-F238E27FC236}">
                <a16:creationId xmlns:a16="http://schemas.microsoft.com/office/drawing/2014/main" id="{76DC3E2D-AADD-487A-8CFF-1C870D466FA6}"/>
              </a:ext>
            </a:extLst>
          </p:cNvPr>
          <p:cNvPicPr>
            <a:picLocks noChangeAspect="1" noChangeArrowheads="1"/>
          </p:cNvPicPr>
          <p:nvPr/>
        </p:nvPicPr>
        <p:blipFill>
          <a:blip r:embed="rId3" cstate="screen"/>
          <a:srcRect/>
          <a:stretch>
            <a:fillRect/>
          </a:stretch>
        </p:blipFill>
        <p:spPr bwMode="auto">
          <a:xfrm>
            <a:off x="11935939" y="3054668"/>
            <a:ext cx="124625" cy="123569"/>
          </a:xfrm>
          <a:prstGeom prst="rect">
            <a:avLst/>
          </a:prstGeom>
          <a:noFill/>
          <a:ln w="12700">
            <a:noFill/>
            <a:miter lim="800000"/>
            <a:headEnd type="none" w="lg" len="med"/>
            <a:tailEnd type="none" w="lg" len="med"/>
          </a:ln>
          <a:effectLst/>
        </p:spPr>
      </p:pic>
      <p:pic>
        <p:nvPicPr>
          <p:cNvPr id="1054" name="Picture 24">
            <a:extLst>
              <a:ext uri="{FF2B5EF4-FFF2-40B4-BE49-F238E27FC236}">
                <a16:creationId xmlns:a16="http://schemas.microsoft.com/office/drawing/2014/main" id="{839DF696-D9E0-47F6-9118-4E9BE04F8C59}"/>
              </a:ext>
            </a:extLst>
          </p:cNvPr>
          <p:cNvPicPr>
            <a:picLocks noChangeAspect="1" noChangeArrowheads="1"/>
          </p:cNvPicPr>
          <p:nvPr/>
        </p:nvPicPr>
        <p:blipFill>
          <a:blip r:embed="rId3" cstate="screen"/>
          <a:srcRect/>
          <a:stretch>
            <a:fillRect/>
          </a:stretch>
        </p:blipFill>
        <p:spPr bwMode="auto">
          <a:xfrm>
            <a:off x="11631139" y="4749356"/>
            <a:ext cx="124625" cy="123569"/>
          </a:xfrm>
          <a:prstGeom prst="rect">
            <a:avLst/>
          </a:prstGeom>
          <a:noFill/>
          <a:ln w="12700">
            <a:noFill/>
            <a:miter lim="800000"/>
            <a:headEnd type="none" w="lg" len="med"/>
            <a:tailEnd type="none" w="lg" len="med"/>
          </a:ln>
          <a:effectLst/>
        </p:spPr>
      </p:pic>
      <p:pic>
        <p:nvPicPr>
          <p:cNvPr id="1055" name="Picture 24">
            <a:extLst>
              <a:ext uri="{FF2B5EF4-FFF2-40B4-BE49-F238E27FC236}">
                <a16:creationId xmlns:a16="http://schemas.microsoft.com/office/drawing/2014/main" id="{AD304077-CE52-43E1-BD98-F06B96A6C45E}"/>
              </a:ext>
            </a:extLst>
          </p:cNvPr>
          <p:cNvPicPr>
            <a:picLocks noChangeAspect="1" noChangeArrowheads="1"/>
          </p:cNvPicPr>
          <p:nvPr/>
        </p:nvPicPr>
        <p:blipFill>
          <a:blip r:embed="rId3" cstate="screen"/>
          <a:srcRect/>
          <a:stretch>
            <a:fillRect/>
          </a:stretch>
        </p:blipFill>
        <p:spPr bwMode="auto">
          <a:xfrm>
            <a:off x="11436067" y="3054668"/>
            <a:ext cx="124625" cy="123569"/>
          </a:xfrm>
          <a:prstGeom prst="rect">
            <a:avLst/>
          </a:prstGeom>
          <a:noFill/>
          <a:ln w="12700">
            <a:noFill/>
            <a:miter lim="800000"/>
            <a:headEnd type="none" w="lg" len="med"/>
            <a:tailEnd type="none" w="lg" len="med"/>
          </a:ln>
          <a:effectLst/>
        </p:spPr>
      </p:pic>
      <p:pic>
        <p:nvPicPr>
          <p:cNvPr id="1056" name="Picture 24">
            <a:extLst>
              <a:ext uri="{FF2B5EF4-FFF2-40B4-BE49-F238E27FC236}">
                <a16:creationId xmlns:a16="http://schemas.microsoft.com/office/drawing/2014/main" id="{332751A0-8309-4E7F-9D33-F32F8C0AA4DA}"/>
              </a:ext>
            </a:extLst>
          </p:cNvPr>
          <p:cNvPicPr>
            <a:picLocks noChangeAspect="1" noChangeArrowheads="1"/>
          </p:cNvPicPr>
          <p:nvPr/>
        </p:nvPicPr>
        <p:blipFill>
          <a:blip r:embed="rId3" cstate="screen"/>
          <a:srcRect/>
          <a:stretch>
            <a:fillRect/>
          </a:stretch>
        </p:blipFill>
        <p:spPr bwMode="auto">
          <a:xfrm>
            <a:off x="11376981" y="5186711"/>
            <a:ext cx="124625" cy="123569"/>
          </a:xfrm>
          <a:prstGeom prst="rect">
            <a:avLst/>
          </a:prstGeom>
          <a:noFill/>
          <a:ln w="12700">
            <a:noFill/>
            <a:miter lim="800000"/>
            <a:headEnd type="none" w="lg" len="med"/>
            <a:tailEnd type="none" w="lg" len="med"/>
          </a:ln>
          <a:effectLst/>
        </p:spPr>
      </p:pic>
      <p:pic>
        <p:nvPicPr>
          <p:cNvPr id="1057" name="Picture 24">
            <a:extLst>
              <a:ext uri="{FF2B5EF4-FFF2-40B4-BE49-F238E27FC236}">
                <a16:creationId xmlns:a16="http://schemas.microsoft.com/office/drawing/2014/main" id="{C493F10D-4ED5-4486-BA83-23409D67A8B3}"/>
              </a:ext>
            </a:extLst>
          </p:cNvPr>
          <p:cNvPicPr>
            <a:picLocks noChangeAspect="1" noChangeArrowheads="1"/>
          </p:cNvPicPr>
          <p:nvPr/>
        </p:nvPicPr>
        <p:blipFill>
          <a:blip r:embed="rId3" cstate="screen"/>
          <a:srcRect/>
          <a:stretch>
            <a:fillRect/>
          </a:stretch>
        </p:blipFill>
        <p:spPr bwMode="auto">
          <a:xfrm>
            <a:off x="11514310" y="6654278"/>
            <a:ext cx="124625" cy="123569"/>
          </a:xfrm>
          <a:prstGeom prst="rect">
            <a:avLst/>
          </a:prstGeom>
          <a:noFill/>
          <a:ln w="12700">
            <a:noFill/>
            <a:miter lim="800000"/>
            <a:headEnd type="none" w="lg" len="med"/>
            <a:tailEnd type="none" w="lg" len="med"/>
          </a:ln>
          <a:effectLst/>
        </p:spPr>
      </p:pic>
      <p:pic>
        <p:nvPicPr>
          <p:cNvPr id="1058" name="Picture 24">
            <a:extLst>
              <a:ext uri="{FF2B5EF4-FFF2-40B4-BE49-F238E27FC236}">
                <a16:creationId xmlns:a16="http://schemas.microsoft.com/office/drawing/2014/main" id="{72DE7B2D-9E82-48DE-8F19-38E76CE7A489}"/>
              </a:ext>
            </a:extLst>
          </p:cNvPr>
          <p:cNvPicPr>
            <a:picLocks noChangeAspect="1" noChangeArrowheads="1"/>
          </p:cNvPicPr>
          <p:nvPr/>
        </p:nvPicPr>
        <p:blipFill>
          <a:blip r:embed="rId3" cstate="screen"/>
          <a:srcRect/>
          <a:stretch>
            <a:fillRect/>
          </a:stretch>
        </p:blipFill>
        <p:spPr bwMode="auto">
          <a:xfrm>
            <a:off x="11923280" y="6048720"/>
            <a:ext cx="124625" cy="123569"/>
          </a:xfrm>
          <a:prstGeom prst="rect">
            <a:avLst/>
          </a:prstGeom>
          <a:noFill/>
          <a:ln w="12700">
            <a:noFill/>
            <a:miter lim="800000"/>
            <a:headEnd type="none" w="lg" len="med"/>
            <a:tailEnd type="none" w="lg" len="med"/>
          </a:ln>
          <a:effectLst/>
        </p:spPr>
      </p:pic>
      <p:pic>
        <p:nvPicPr>
          <p:cNvPr id="1059" name="Picture 24">
            <a:extLst>
              <a:ext uri="{FF2B5EF4-FFF2-40B4-BE49-F238E27FC236}">
                <a16:creationId xmlns:a16="http://schemas.microsoft.com/office/drawing/2014/main" id="{2A5DEECC-6AC2-42A3-B7D3-FCFF8518E5D7}"/>
              </a:ext>
            </a:extLst>
          </p:cNvPr>
          <p:cNvPicPr>
            <a:picLocks noChangeAspect="1" noChangeArrowheads="1"/>
          </p:cNvPicPr>
          <p:nvPr/>
        </p:nvPicPr>
        <p:blipFill>
          <a:blip r:embed="rId3" cstate="screen"/>
          <a:srcRect/>
          <a:stretch>
            <a:fillRect/>
          </a:stretch>
        </p:blipFill>
        <p:spPr bwMode="auto">
          <a:xfrm>
            <a:off x="12075680" y="5250144"/>
            <a:ext cx="124625" cy="123569"/>
          </a:xfrm>
          <a:prstGeom prst="rect">
            <a:avLst/>
          </a:prstGeom>
          <a:noFill/>
          <a:ln w="12700">
            <a:noFill/>
            <a:miter lim="800000"/>
            <a:headEnd type="none" w="lg" len="med"/>
            <a:tailEnd type="none" w="lg" len="med"/>
          </a:ln>
          <a:effectLst/>
        </p:spPr>
      </p:pic>
      <p:pic>
        <p:nvPicPr>
          <p:cNvPr id="1060" name="Picture 24">
            <a:extLst>
              <a:ext uri="{FF2B5EF4-FFF2-40B4-BE49-F238E27FC236}">
                <a16:creationId xmlns:a16="http://schemas.microsoft.com/office/drawing/2014/main" id="{D6F7D34A-F1E8-4323-8A4D-3648B54F8C2F}"/>
              </a:ext>
            </a:extLst>
          </p:cNvPr>
          <p:cNvPicPr>
            <a:picLocks noChangeAspect="1" noChangeArrowheads="1"/>
          </p:cNvPicPr>
          <p:nvPr/>
        </p:nvPicPr>
        <p:blipFill>
          <a:blip r:embed="rId3" cstate="screen"/>
          <a:srcRect/>
          <a:stretch>
            <a:fillRect/>
          </a:stretch>
        </p:blipFill>
        <p:spPr bwMode="auto">
          <a:xfrm>
            <a:off x="11427980" y="5402544"/>
            <a:ext cx="124625" cy="123569"/>
          </a:xfrm>
          <a:prstGeom prst="rect">
            <a:avLst/>
          </a:prstGeom>
          <a:noFill/>
          <a:ln w="12700">
            <a:noFill/>
            <a:miter lim="800000"/>
            <a:headEnd type="none" w="lg" len="med"/>
            <a:tailEnd type="none" w="lg" len="med"/>
          </a:ln>
          <a:effectLst/>
        </p:spPr>
      </p:pic>
      <p:pic>
        <p:nvPicPr>
          <p:cNvPr id="1061" name="Picture 24">
            <a:extLst>
              <a:ext uri="{FF2B5EF4-FFF2-40B4-BE49-F238E27FC236}">
                <a16:creationId xmlns:a16="http://schemas.microsoft.com/office/drawing/2014/main" id="{8E59D089-1076-4B66-A23D-1E5F48E85751}"/>
              </a:ext>
            </a:extLst>
          </p:cNvPr>
          <p:cNvPicPr>
            <a:picLocks noChangeAspect="1" noChangeArrowheads="1"/>
          </p:cNvPicPr>
          <p:nvPr/>
        </p:nvPicPr>
        <p:blipFill>
          <a:blip r:embed="rId3" cstate="screen"/>
          <a:srcRect/>
          <a:stretch>
            <a:fillRect/>
          </a:stretch>
        </p:blipFill>
        <p:spPr bwMode="auto">
          <a:xfrm>
            <a:off x="11861460" y="6516083"/>
            <a:ext cx="124625" cy="123569"/>
          </a:xfrm>
          <a:prstGeom prst="rect">
            <a:avLst/>
          </a:prstGeom>
          <a:noFill/>
          <a:ln w="12700">
            <a:noFill/>
            <a:miter lim="800000"/>
            <a:headEnd type="none" w="lg" len="med"/>
            <a:tailEnd type="none" w="lg" len="med"/>
          </a:ln>
          <a:effectLst/>
        </p:spPr>
      </p:pic>
      <p:pic>
        <p:nvPicPr>
          <p:cNvPr id="1062" name="Picture 24">
            <a:extLst>
              <a:ext uri="{FF2B5EF4-FFF2-40B4-BE49-F238E27FC236}">
                <a16:creationId xmlns:a16="http://schemas.microsoft.com/office/drawing/2014/main" id="{42E3E616-ADDE-42A7-89BA-33844C49F756}"/>
              </a:ext>
            </a:extLst>
          </p:cNvPr>
          <p:cNvPicPr>
            <a:picLocks noChangeAspect="1" noChangeArrowheads="1"/>
          </p:cNvPicPr>
          <p:nvPr/>
        </p:nvPicPr>
        <p:blipFill>
          <a:blip r:embed="rId3" cstate="screen"/>
          <a:srcRect/>
          <a:stretch>
            <a:fillRect/>
          </a:stretch>
        </p:blipFill>
        <p:spPr bwMode="auto">
          <a:xfrm>
            <a:off x="11427980" y="6353520"/>
            <a:ext cx="124625" cy="123569"/>
          </a:xfrm>
          <a:prstGeom prst="rect">
            <a:avLst/>
          </a:prstGeom>
          <a:noFill/>
          <a:ln w="12700">
            <a:noFill/>
            <a:miter lim="800000"/>
            <a:headEnd type="none" w="lg" len="med"/>
            <a:tailEnd type="none" w="lg" len="med"/>
          </a:ln>
          <a:effectLst/>
        </p:spPr>
      </p:pic>
      <p:pic>
        <p:nvPicPr>
          <p:cNvPr id="1064" name="Picture 24">
            <a:extLst>
              <a:ext uri="{FF2B5EF4-FFF2-40B4-BE49-F238E27FC236}">
                <a16:creationId xmlns:a16="http://schemas.microsoft.com/office/drawing/2014/main" id="{A57605AF-5522-4B6A-9FBF-9FD8C82C6460}"/>
              </a:ext>
            </a:extLst>
          </p:cNvPr>
          <p:cNvPicPr>
            <a:picLocks noChangeAspect="1" noChangeArrowheads="1"/>
          </p:cNvPicPr>
          <p:nvPr/>
        </p:nvPicPr>
        <p:blipFill>
          <a:blip r:embed="rId3" cstate="screen"/>
          <a:srcRect/>
          <a:stretch>
            <a:fillRect/>
          </a:stretch>
        </p:blipFill>
        <p:spPr bwMode="auto">
          <a:xfrm>
            <a:off x="11549370" y="4970878"/>
            <a:ext cx="124625" cy="123569"/>
          </a:xfrm>
          <a:prstGeom prst="rect">
            <a:avLst/>
          </a:prstGeom>
          <a:noFill/>
          <a:ln w="12700">
            <a:noFill/>
            <a:miter lim="800000"/>
            <a:headEnd type="none" w="lg" len="med"/>
            <a:tailEnd type="none" w="lg" len="med"/>
          </a:ln>
          <a:effectLst/>
        </p:spPr>
      </p:pic>
      <p:pic>
        <p:nvPicPr>
          <p:cNvPr id="1065" name="Picture 24">
            <a:extLst>
              <a:ext uri="{FF2B5EF4-FFF2-40B4-BE49-F238E27FC236}">
                <a16:creationId xmlns:a16="http://schemas.microsoft.com/office/drawing/2014/main" id="{EC6D9940-9191-4642-A03C-FBEC8C772212}"/>
              </a:ext>
            </a:extLst>
          </p:cNvPr>
          <p:cNvPicPr>
            <a:picLocks noChangeAspect="1" noChangeArrowheads="1"/>
          </p:cNvPicPr>
          <p:nvPr/>
        </p:nvPicPr>
        <p:blipFill>
          <a:blip r:embed="rId3" cstate="screen"/>
          <a:srcRect/>
          <a:stretch>
            <a:fillRect/>
          </a:stretch>
        </p:blipFill>
        <p:spPr bwMode="auto">
          <a:xfrm>
            <a:off x="11995256" y="5620285"/>
            <a:ext cx="124625" cy="123569"/>
          </a:xfrm>
          <a:prstGeom prst="rect">
            <a:avLst/>
          </a:prstGeom>
          <a:noFill/>
          <a:ln w="12700">
            <a:noFill/>
            <a:miter lim="800000"/>
            <a:headEnd type="none" w="lg" len="med"/>
            <a:tailEnd type="none" w="lg" len="med"/>
          </a:ln>
          <a:effectLst/>
        </p:spPr>
      </p:pic>
      <p:pic>
        <p:nvPicPr>
          <p:cNvPr id="1066" name="Picture 24">
            <a:extLst>
              <a:ext uri="{FF2B5EF4-FFF2-40B4-BE49-F238E27FC236}">
                <a16:creationId xmlns:a16="http://schemas.microsoft.com/office/drawing/2014/main" id="{F53300A8-2EF7-4F62-BE98-220C35FC7D53}"/>
              </a:ext>
            </a:extLst>
          </p:cNvPr>
          <p:cNvPicPr>
            <a:picLocks noChangeAspect="1" noChangeArrowheads="1"/>
          </p:cNvPicPr>
          <p:nvPr/>
        </p:nvPicPr>
        <p:blipFill>
          <a:blip r:embed="rId3" cstate="screen"/>
          <a:srcRect/>
          <a:stretch>
            <a:fillRect/>
          </a:stretch>
        </p:blipFill>
        <p:spPr bwMode="auto">
          <a:xfrm>
            <a:off x="11682322" y="5163019"/>
            <a:ext cx="124625" cy="123569"/>
          </a:xfrm>
          <a:prstGeom prst="rect">
            <a:avLst/>
          </a:prstGeom>
          <a:noFill/>
          <a:ln w="12700">
            <a:noFill/>
            <a:miter lim="800000"/>
            <a:headEnd type="none" w="lg" len="med"/>
            <a:tailEnd type="none" w="lg" len="med"/>
          </a:ln>
          <a:effectLst/>
        </p:spPr>
      </p:pic>
      <p:pic>
        <p:nvPicPr>
          <p:cNvPr id="1067" name="Picture 24">
            <a:extLst>
              <a:ext uri="{FF2B5EF4-FFF2-40B4-BE49-F238E27FC236}">
                <a16:creationId xmlns:a16="http://schemas.microsoft.com/office/drawing/2014/main" id="{4CE804BC-D6A5-4C7B-B1B3-54CCB31A46B6}"/>
              </a:ext>
            </a:extLst>
          </p:cNvPr>
          <p:cNvPicPr>
            <a:picLocks noChangeAspect="1" noChangeArrowheads="1"/>
          </p:cNvPicPr>
          <p:nvPr/>
        </p:nvPicPr>
        <p:blipFill>
          <a:blip r:embed="rId3" cstate="screen"/>
          <a:srcRect/>
          <a:stretch>
            <a:fillRect/>
          </a:stretch>
        </p:blipFill>
        <p:spPr bwMode="auto">
          <a:xfrm>
            <a:off x="11905168" y="5315485"/>
            <a:ext cx="124625" cy="123569"/>
          </a:xfrm>
          <a:prstGeom prst="rect">
            <a:avLst/>
          </a:prstGeom>
          <a:noFill/>
          <a:ln w="12700">
            <a:noFill/>
            <a:miter lim="800000"/>
            <a:headEnd type="none" w="lg" len="med"/>
            <a:tailEnd type="none" w="lg" len="med"/>
          </a:ln>
          <a:effectLst/>
        </p:spPr>
      </p:pic>
      <p:pic>
        <p:nvPicPr>
          <p:cNvPr id="1068" name="Picture 24">
            <a:extLst>
              <a:ext uri="{FF2B5EF4-FFF2-40B4-BE49-F238E27FC236}">
                <a16:creationId xmlns:a16="http://schemas.microsoft.com/office/drawing/2014/main" id="{BFC6ABC1-8CB9-4C71-82E1-6299FDB0F806}"/>
              </a:ext>
            </a:extLst>
          </p:cNvPr>
          <p:cNvPicPr>
            <a:picLocks noChangeAspect="1" noChangeArrowheads="1"/>
          </p:cNvPicPr>
          <p:nvPr/>
        </p:nvPicPr>
        <p:blipFill>
          <a:blip r:embed="rId3" cstate="screen"/>
          <a:srcRect/>
          <a:stretch>
            <a:fillRect/>
          </a:stretch>
        </p:blipFill>
        <p:spPr bwMode="auto">
          <a:xfrm>
            <a:off x="11752769" y="5790215"/>
            <a:ext cx="124625" cy="123569"/>
          </a:xfrm>
          <a:prstGeom prst="rect">
            <a:avLst/>
          </a:prstGeom>
          <a:noFill/>
          <a:ln w="12700">
            <a:noFill/>
            <a:miter lim="800000"/>
            <a:headEnd type="none" w="lg" len="med"/>
            <a:tailEnd type="none" w="lg" len="med"/>
          </a:ln>
          <a:effectLst/>
        </p:spPr>
      </p:pic>
      <p:pic>
        <p:nvPicPr>
          <p:cNvPr id="1069" name="Picture 24">
            <a:extLst>
              <a:ext uri="{FF2B5EF4-FFF2-40B4-BE49-F238E27FC236}">
                <a16:creationId xmlns:a16="http://schemas.microsoft.com/office/drawing/2014/main" id="{469AB739-7FB6-4DF3-8D0D-39E11BA3E521}"/>
              </a:ext>
            </a:extLst>
          </p:cNvPr>
          <p:cNvPicPr>
            <a:picLocks noChangeAspect="1" noChangeArrowheads="1"/>
          </p:cNvPicPr>
          <p:nvPr/>
        </p:nvPicPr>
        <p:blipFill>
          <a:blip r:embed="rId3" cstate="screen"/>
          <a:srcRect/>
          <a:stretch>
            <a:fillRect/>
          </a:stretch>
        </p:blipFill>
        <p:spPr bwMode="auto">
          <a:xfrm>
            <a:off x="9870059" y="2417153"/>
            <a:ext cx="124625" cy="123569"/>
          </a:xfrm>
          <a:prstGeom prst="rect">
            <a:avLst/>
          </a:prstGeom>
          <a:noFill/>
          <a:ln w="12700">
            <a:noFill/>
            <a:miter lim="800000"/>
            <a:headEnd type="none" w="lg" len="med"/>
            <a:tailEnd type="none" w="lg" len="med"/>
          </a:ln>
          <a:effectLst/>
        </p:spPr>
      </p:pic>
      <p:pic>
        <p:nvPicPr>
          <p:cNvPr id="1070" name="Picture 24">
            <a:extLst>
              <a:ext uri="{FF2B5EF4-FFF2-40B4-BE49-F238E27FC236}">
                <a16:creationId xmlns:a16="http://schemas.microsoft.com/office/drawing/2014/main" id="{3FB0BCCE-281F-4C6D-8191-7BE4D90174CD}"/>
              </a:ext>
            </a:extLst>
          </p:cNvPr>
          <p:cNvPicPr>
            <a:picLocks noChangeAspect="1" noChangeArrowheads="1"/>
          </p:cNvPicPr>
          <p:nvPr/>
        </p:nvPicPr>
        <p:blipFill>
          <a:blip r:embed="rId3" cstate="screen"/>
          <a:srcRect/>
          <a:stretch>
            <a:fillRect/>
          </a:stretch>
        </p:blipFill>
        <p:spPr bwMode="auto">
          <a:xfrm>
            <a:off x="10018702" y="2314817"/>
            <a:ext cx="124625" cy="123569"/>
          </a:xfrm>
          <a:prstGeom prst="rect">
            <a:avLst/>
          </a:prstGeom>
          <a:noFill/>
          <a:ln w="12700">
            <a:noFill/>
            <a:miter lim="800000"/>
            <a:headEnd type="none" w="lg" len="med"/>
            <a:tailEnd type="none" w="lg" len="med"/>
          </a:ln>
          <a:effectLst/>
        </p:spPr>
      </p:pic>
      <p:pic>
        <p:nvPicPr>
          <p:cNvPr id="1071" name="Picture 24">
            <a:extLst>
              <a:ext uri="{FF2B5EF4-FFF2-40B4-BE49-F238E27FC236}">
                <a16:creationId xmlns:a16="http://schemas.microsoft.com/office/drawing/2014/main" id="{1C435270-9834-44BF-BE01-CABA317C4246}"/>
              </a:ext>
            </a:extLst>
          </p:cNvPr>
          <p:cNvPicPr>
            <a:picLocks noChangeAspect="1" noChangeArrowheads="1"/>
          </p:cNvPicPr>
          <p:nvPr/>
        </p:nvPicPr>
        <p:blipFill>
          <a:blip r:embed="rId3" cstate="screen"/>
          <a:srcRect/>
          <a:stretch>
            <a:fillRect/>
          </a:stretch>
        </p:blipFill>
        <p:spPr bwMode="auto">
          <a:xfrm>
            <a:off x="10171102" y="1516241"/>
            <a:ext cx="124625" cy="123569"/>
          </a:xfrm>
          <a:prstGeom prst="rect">
            <a:avLst/>
          </a:prstGeom>
          <a:noFill/>
          <a:ln w="12700">
            <a:noFill/>
            <a:miter lim="800000"/>
            <a:headEnd type="none" w="lg" len="med"/>
            <a:tailEnd type="none" w="lg" len="med"/>
          </a:ln>
          <a:effectLst/>
        </p:spPr>
      </p:pic>
      <p:pic>
        <p:nvPicPr>
          <p:cNvPr id="1072" name="Picture 24">
            <a:extLst>
              <a:ext uri="{FF2B5EF4-FFF2-40B4-BE49-F238E27FC236}">
                <a16:creationId xmlns:a16="http://schemas.microsoft.com/office/drawing/2014/main" id="{4B48BA12-C250-40F3-AA5E-06AE81BAD5B3}"/>
              </a:ext>
            </a:extLst>
          </p:cNvPr>
          <p:cNvPicPr>
            <a:picLocks noChangeAspect="1" noChangeArrowheads="1"/>
          </p:cNvPicPr>
          <p:nvPr/>
        </p:nvPicPr>
        <p:blipFill>
          <a:blip r:embed="rId3" cstate="screen"/>
          <a:srcRect/>
          <a:stretch>
            <a:fillRect/>
          </a:stretch>
        </p:blipFill>
        <p:spPr bwMode="auto">
          <a:xfrm>
            <a:off x="10109282" y="1853928"/>
            <a:ext cx="124625" cy="123569"/>
          </a:xfrm>
          <a:prstGeom prst="rect">
            <a:avLst/>
          </a:prstGeom>
          <a:noFill/>
          <a:ln w="12700">
            <a:noFill/>
            <a:miter lim="800000"/>
            <a:headEnd type="none" w="lg" len="med"/>
            <a:tailEnd type="none" w="lg" len="med"/>
          </a:ln>
          <a:effectLst/>
        </p:spPr>
      </p:pic>
      <p:pic>
        <p:nvPicPr>
          <p:cNvPr id="1073" name="Picture 24">
            <a:extLst>
              <a:ext uri="{FF2B5EF4-FFF2-40B4-BE49-F238E27FC236}">
                <a16:creationId xmlns:a16="http://schemas.microsoft.com/office/drawing/2014/main" id="{0122AA91-1A6E-42DD-A913-75F1000B134E}"/>
              </a:ext>
            </a:extLst>
          </p:cNvPr>
          <p:cNvPicPr>
            <a:picLocks noChangeAspect="1" noChangeArrowheads="1"/>
          </p:cNvPicPr>
          <p:nvPr/>
        </p:nvPicPr>
        <p:blipFill>
          <a:blip r:embed="rId3" cstate="screen"/>
          <a:srcRect/>
          <a:stretch>
            <a:fillRect/>
          </a:stretch>
        </p:blipFill>
        <p:spPr bwMode="auto">
          <a:xfrm>
            <a:off x="11126371" y="2552980"/>
            <a:ext cx="124625" cy="123569"/>
          </a:xfrm>
          <a:prstGeom prst="rect">
            <a:avLst/>
          </a:prstGeom>
          <a:noFill/>
          <a:ln w="12700">
            <a:noFill/>
            <a:miter lim="800000"/>
            <a:headEnd type="none" w="lg" len="med"/>
            <a:tailEnd type="none" w="lg" len="med"/>
          </a:ln>
          <a:effectLst/>
        </p:spPr>
      </p:pic>
      <p:pic>
        <p:nvPicPr>
          <p:cNvPr id="1074" name="Picture 24">
            <a:extLst>
              <a:ext uri="{FF2B5EF4-FFF2-40B4-BE49-F238E27FC236}">
                <a16:creationId xmlns:a16="http://schemas.microsoft.com/office/drawing/2014/main" id="{92F69FA7-0E24-40EF-8C3F-F65E482B761B}"/>
              </a:ext>
            </a:extLst>
          </p:cNvPr>
          <p:cNvPicPr>
            <a:picLocks noChangeAspect="1" noChangeArrowheads="1"/>
          </p:cNvPicPr>
          <p:nvPr/>
        </p:nvPicPr>
        <p:blipFill>
          <a:blip r:embed="rId3" cstate="screen"/>
          <a:srcRect/>
          <a:stretch>
            <a:fillRect/>
          </a:stretch>
        </p:blipFill>
        <p:spPr bwMode="auto">
          <a:xfrm>
            <a:off x="11022201" y="1732074"/>
            <a:ext cx="124625" cy="123569"/>
          </a:xfrm>
          <a:prstGeom prst="rect">
            <a:avLst/>
          </a:prstGeom>
          <a:noFill/>
          <a:ln w="12700">
            <a:noFill/>
            <a:miter lim="800000"/>
            <a:headEnd type="none" w="lg" len="med"/>
            <a:tailEnd type="none" w="lg" len="med"/>
          </a:ln>
          <a:effectLst/>
        </p:spPr>
      </p:pic>
      <p:pic>
        <p:nvPicPr>
          <p:cNvPr id="1075" name="Picture 24">
            <a:extLst>
              <a:ext uri="{FF2B5EF4-FFF2-40B4-BE49-F238E27FC236}">
                <a16:creationId xmlns:a16="http://schemas.microsoft.com/office/drawing/2014/main" id="{C6E66C8A-2C28-4654-B5C2-09E68A9629AC}"/>
              </a:ext>
            </a:extLst>
          </p:cNvPr>
          <p:cNvPicPr>
            <a:picLocks noChangeAspect="1" noChangeArrowheads="1"/>
          </p:cNvPicPr>
          <p:nvPr/>
        </p:nvPicPr>
        <p:blipFill>
          <a:blip r:embed="rId3" cstate="screen"/>
          <a:srcRect/>
          <a:stretch>
            <a:fillRect/>
          </a:stretch>
        </p:blipFill>
        <p:spPr bwMode="auto">
          <a:xfrm>
            <a:off x="10374501" y="1884474"/>
            <a:ext cx="124625" cy="123569"/>
          </a:xfrm>
          <a:prstGeom prst="rect">
            <a:avLst/>
          </a:prstGeom>
          <a:noFill/>
          <a:ln w="12700">
            <a:noFill/>
            <a:miter lim="800000"/>
            <a:headEnd type="none" w="lg" len="med"/>
            <a:tailEnd type="none" w="lg" len="med"/>
          </a:ln>
          <a:effectLst/>
        </p:spPr>
      </p:pic>
      <p:pic>
        <p:nvPicPr>
          <p:cNvPr id="1076" name="Picture 24">
            <a:extLst>
              <a:ext uri="{FF2B5EF4-FFF2-40B4-BE49-F238E27FC236}">
                <a16:creationId xmlns:a16="http://schemas.microsoft.com/office/drawing/2014/main" id="{B625E195-5865-453B-AAB8-46283F49C0BB}"/>
              </a:ext>
            </a:extLst>
          </p:cNvPr>
          <p:cNvPicPr>
            <a:picLocks noChangeAspect="1" noChangeArrowheads="1"/>
          </p:cNvPicPr>
          <p:nvPr/>
        </p:nvPicPr>
        <p:blipFill>
          <a:blip r:embed="rId3" cstate="screen"/>
          <a:srcRect/>
          <a:stretch>
            <a:fillRect/>
          </a:stretch>
        </p:blipFill>
        <p:spPr bwMode="auto">
          <a:xfrm>
            <a:off x="10800727" y="2581811"/>
            <a:ext cx="124625" cy="123569"/>
          </a:xfrm>
          <a:prstGeom prst="rect">
            <a:avLst/>
          </a:prstGeom>
          <a:noFill/>
          <a:ln w="12700">
            <a:noFill/>
            <a:miter lim="800000"/>
            <a:headEnd type="none" w="lg" len="med"/>
            <a:tailEnd type="none" w="lg" len="med"/>
          </a:ln>
          <a:effectLst/>
        </p:spPr>
      </p:pic>
      <p:pic>
        <p:nvPicPr>
          <p:cNvPr id="1077" name="Picture 24">
            <a:extLst>
              <a:ext uri="{FF2B5EF4-FFF2-40B4-BE49-F238E27FC236}">
                <a16:creationId xmlns:a16="http://schemas.microsoft.com/office/drawing/2014/main" id="{7351962F-9E9E-4093-83F5-743027C6BAFC}"/>
              </a:ext>
            </a:extLst>
          </p:cNvPr>
          <p:cNvPicPr>
            <a:picLocks noChangeAspect="1" noChangeArrowheads="1"/>
          </p:cNvPicPr>
          <p:nvPr/>
        </p:nvPicPr>
        <p:blipFill>
          <a:blip r:embed="rId3" cstate="screen"/>
          <a:srcRect/>
          <a:stretch>
            <a:fillRect/>
          </a:stretch>
        </p:blipFill>
        <p:spPr bwMode="auto">
          <a:xfrm>
            <a:off x="10960381" y="2199437"/>
            <a:ext cx="124625" cy="123569"/>
          </a:xfrm>
          <a:prstGeom prst="rect">
            <a:avLst/>
          </a:prstGeom>
          <a:noFill/>
          <a:ln w="12700">
            <a:noFill/>
            <a:miter lim="800000"/>
            <a:headEnd type="none" w="lg" len="med"/>
            <a:tailEnd type="none" w="lg" len="med"/>
          </a:ln>
          <a:effectLst/>
        </p:spPr>
      </p:pic>
      <p:pic>
        <p:nvPicPr>
          <p:cNvPr id="1078" name="Picture 24">
            <a:extLst>
              <a:ext uri="{FF2B5EF4-FFF2-40B4-BE49-F238E27FC236}">
                <a16:creationId xmlns:a16="http://schemas.microsoft.com/office/drawing/2014/main" id="{7E381408-9A86-4D1B-AA3A-D6C0EA72B478}"/>
              </a:ext>
            </a:extLst>
          </p:cNvPr>
          <p:cNvPicPr>
            <a:picLocks noChangeAspect="1" noChangeArrowheads="1"/>
          </p:cNvPicPr>
          <p:nvPr/>
        </p:nvPicPr>
        <p:blipFill>
          <a:blip r:embed="rId3" cstate="screen"/>
          <a:srcRect/>
          <a:stretch>
            <a:fillRect/>
          </a:stretch>
        </p:blipFill>
        <p:spPr bwMode="auto">
          <a:xfrm>
            <a:off x="10526901" y="2036874"/>
            <a:ext cx="124625" cy="123569"/>
          </a:xfrm>
          <a:prstGeom prst="rect">
            <a:avLst/>
          </a:prstGeom>
          <a:noFill/>
          <a:ln w="12700">
            <a:noFill/>
            <a:miter lim="800000"/>
            <a:headEnd type="none" w="lg" len="med"/>
            <a:tailEnd type="none" w="lg" len="med"/>
          </a:ln>
          <a:effectLst/>
        </p:spPr>
      </p:pic>
      <p:pic>
        <p:nvPicPr>
          <p:cNvPr id="1079" name="Picture 24">
            <a:extLst>
              <a:ext uri="{FF2B5EF4-FFF2-40B4-BE49-F238E27FC236}">
                <a16:creationId xmlns:a16="http://schemas.microsoft.com/office/drawing/2014/main" id="{00CB9648-D0A2-43FF-907C-F43AA3696C0C}"/>
              </a:ext>
            </a:extLst>
          </p:cNvPr>
          <p:cNvPicPr>
            <a:picLocks noChangeAspect="1" noChangeArrowheads="1"/>
          </p:cNvPicPr>
          <p:nvPr/>
        </p:nvPicPr>
        <p:blipFill>
          <a:blip r:embed="rId3" cstate="screen"/>
          <a:srcRect/>
          <a:stretch>
            <a:fillRect/>
          </a:stretch>
        </p:blipFill>
        <p:spPr bwMode="auto">
          <a:xfrm>
            <a:off x="10027029" y="2036874"/>
            <a:ext cx="124625" cy="123569"/>
          </a:xfrm>
          <a:prstGeom prst="rect">
            <a:avLst/>
          </a:prstGeom>
          <a:noFill/>
          <a:ln w="12700">
            <a:noFill/>
            <a:miter lim="800000"/>
            <a:headEnd type="none" w="lg" len="med"/>
            <a:tailEnd type="none" w="lg" len="med"/>
          </a:ln>
          <a:effectLst/>
        </p:spPr>
      </p:pic>
      <p:pic>
        <p:nvPicPr>
          <p:cNvPr id="1080" name="Picture 24">
            <a:extLst>
              <a:ext uri="{FF2B5EF4-FFF2-40B4-BE49-F238E27FC236}">
                <a16:creationId xmlns:a16="http://schemas.microsoft.com/office/drawing/2014/main" id="{A623CC7B-435E-4D4C-9768-6B764A7C7314}"/>
              </a:ext>
            </a:extLst>
          </p:cNvPr>
          <p:cNvPicPr>
            <a:picLocks noChangeAspect="1" noChangeArrowheads="1"/>
          </p:cNvPicPr>
          <p:nvPr/>
        </p:nvPicPr>
        <p:blipFill>
          <a:blip r:embed="rId3" cstate="screen"/>
          <a:srcRect/>
          <a:stretch>
            <a:fillRect/>
          </a:stretch>
        </p:blipFill>
        <p:spPr bwMode="auto">
          <a:xfrm>
            <a:off x="11327001" y="2036874"/>
            <a:ext cx="124625" cy="123569"/>
          </a:xfrm>
          <a:prstGeom prst="rect">
            <a:avLst/>
          </a:prstGeom>
          <a:noFill/>
          <a:ln w="12700">
            <a:noFill/>
            <a:miter lim="800000"/>
            <a:headEnd type="none" w="lg" len="med"/>
            <a:tailEnd type="none" w="lg" len="med"/>
          </a:ln>
          <a:effectLst/>
        </p:spPr>
      </p:pic>
      <p:pic>
        <p:nvPicPr>
          <p:cNvPr id="1081" name="Picture 24">
            <a:extLst>
              <a:ext uri="{FF2B5EF4-FFF2-40B4-BE49-F238E27FC236}">
                <a16:creationId xmlns:a16="http://schemas.microsoft.com/office/drawing/2014/main" id="{1D0F6C4E-6A16-42E8-906E-87AB31425032}"/>
              </a:ext>
            </a:extLst>
          </p:cNvPr>
          <p:cNvPicPr>
            <a:picLocks noChangeAspect="1" noChangeArrowheads="1"/>
          </p:cNvPicPr>
          <p:nvPr/>
        </p:nvPicPr>
        <p:blipFill>
          <a:blip r:embed="rId3" cstate="screen"/>
          <a:srcRect/>
          <a:stretch>
            <a:fillRect/>
          </a:stretch>
        </p:blipFill>
        <p:spPr bwMode="auto">
          <a:xfrm>
            <a:off x="11440939" y="1887324"/>
            <a:ext cx="124625" cy="123569"/>
          </a:xfrm>
          <a:prstGeom prst="rect">
            <a:avLst/>
          </a:prstGeom>
          <a:noFill/>
          <a:ln w="12700">
            <a:noFill/>
            <a:miter lim="800000"/>
            <a:headEnd type="none" w="lg" len="med"/>
            <a:tailEnd type="none" w="lg" len="med"/>
          </a:ln>
          <a:effectLst/>
        </p:spPr>
      </p:pic>
      <p:pic>
        <p:nvPicPr>
          <p:cNvPr id="1082" name="Picture 24">
            <a:extLst>
              <a:ext uri="{FF2B5EF4-FFF2-40B4-BE49-F238E27FC236}">
                <a16:creationId xmlns:a16="http://schemas.microsoft.com/office/drawing/2014/main" id="{F88B55AC-4DE2-49B9-8F9F-D26EDBBB9A25}"/>
              </a:ext>
            </a:extLst>
          </p:cNvPr>
          <p:cNvPicPr>
            <a:picLocks noChangeAspect="1" noChangeArrowheads="1"/>
          </p:cNvPicPr>
          <p:nvPr/>
        </p:nvPicPr>
        <p:blipFill>
          <a:blip r:embed="rId3" cstate="screen"/>
          <a:srcRect/>
          <a:stretch>
            <a:fillRect/>
          </a:stretch>
        </p:blipFill>
        <p:spPr bwMode="auto">
          <a:xfrm>
            <a:off x="10793239" y="1539852"/>
            <a:ext cx="124625" cy="123569"/>
          </a:xfrm>
          <a:prstGeom prst="rect">
            <a:avLst/>
          </a:prstGeom>
          <a:noFill/>
          <a:ln w="12700">
            <a:noFill/>
            <a:miter lim="800000"/>
            <a:headEnd type="none" w="lg" len="med"/>
            <a:tailEnd type="none" w="lg" len="med"/>
          </a:ln>
          <a:effectLst/>
        </p:spPr>
      </p:pic>
      <p:pic>
        <p:nvPicPr>
          <p:cNvPr id="1083" name="Picture 24">
            <a:extLst>
              <a:ext uri="{FF2B5EF4-FFF2-40B4-BE49-F238E27FC236}">
                <a16:creationId xmlns:a16="http://schemas.microsoft.com/office/drawing/2014/main" id="{26EA4436-C5C6-4C79-92F3-4871D22CB731}"/>
              </a:ext>
            </a:extLst>
          </p:cNvPr>
          <p:cNvPicPr>
            <a:picLocks noChangeAspect="1" noChangeArrowheads="1"/>
          </p:cNvPicPr>
          <p:nvPr/>
        </p:nvPicPr>
        <p:blipFill>
          <a:blip r:embed="rId3" cstate="screen"/>
          <a:srcRect/>
          <a:stretch>
            <a:fillRect/>
          </a:stretch>
        </p:blipFill>
        <p:spPr bwMode="auto">
          <a:xfrm>
            <a:off x="11886825" y="2536731"/>
            <a:ext cx="124625" cy="123569"/>
          </a:xfrm>
          <a:prstGeom prst="rect">
            <a:avLst/>
          </a:prstGeom>
          <a:noFill/>
          <a:ln w="12700">
            <a:noFill/>
            <a:miter lim="800000"/>
            <a:headEnd type="none" w="lg" len="med"/>
            <a:tailEnd type="none" w="lg" len="med"/>
          </a:ln>
          <a:effectLst/>
        </p:spPr>
      </p:pic>
      <p:pic>
        <p:nvPicPr>
          <p:cNvPr id="1084" name="Picture 24">
            <a:extLst>
              <a:ext uri="{FF2B5EF4-FFF2-40B4-BE49-F238E27FC236}">
                <a16:creationId xmlns:a16="http://schemas.microsoft.com/office/drawing/2014/main" id="{D998AE23-56CF-463B-9C16-C4ABC2F34658}"/>
              </a:ext>
            </a:extLst>
          </p:cNvPr>
          <p:cNvPicPr>
            <a:picLocks noChangeAspect="1" noChangeArrowheads="1"/>
          </p:cNvPicPr>
          <p:nvPr/>
        </p:nvPicPr>
        <p:blipFill>
          <a:blip r:embed="rId3" cstate="screen"/>
          <a:srcRect/>
          <a:stretch>
            <a:fillRect/>
          </a:stretch>
        </p:blipFill>
        <p:spPr bwMode="auto">
          <a:xfrm>
            <a:off x="11573891" y="2079465"/>
            <a:ext cx="124625" cy="123569"/>
          </a:xfrm>
          <a:prstGeom prst="rect">
            <a:avLst/>
          </a:prstGeom>
          <a:noFill/>
          <a:ln w="12700">
            <a:noFill/>
            <a:miter lim="800000"/>
            <a:headEnd type="none" w="lg" len="med"/>
            <a:tailEnd type="none" w="lg" len="med"/>
          </a:ln>
          <a:effectLst/>
        </p:spPr>
      </p:pic>
      <p:pic>
        <p:nvPicPr>
          <p:cNvPr id="1085" name="Picture 24">
            <a:extLst>
              <a:ext uri="{FF2B5EF4-FFF2-40B4-BE49-F238E27FC236}">
                <a16:creationId xmlns:a16="http://schemas.microsoft.com/office/drawing/2014/main" id="{030D7C43-A134-4E88-871E-9BC75B66BE10}"/>
              </a:ext>
            </a:extLst>
          </p:cNvPr>
          <p:cNvPicPr>
            <a:picLocks noChangeAspect="1" noChangeArrowheads="1"/>
          </p:cNvPicPr>
          <p:nvPr/>
        </p:nvPicPr>
        <p:blipFill>
          <a:blip r:embed="rId3" cstate="screen"/>
          <a:srcRect/>
          <a:stretch>
            <a:fillRect/>
          </a:stretch>
        </p:blipFill>
        <p:spPr bwMode="auto">
          <a:xfrm>
            <a:off x="11644338" y="1658149"/>
            <a:ext cx="124625" cy="123569"/>
          </a:xfrm>
          <a:prstGeom prst="rect">
            <a:avLst/>
          </a:prstGeom>
          <a:noFill/>
          <a:ln w="12700">
            <a:noFill/>
            <a:miter lim="800000"/>
            <a:headEnd type="none" w="lg" len="med"/>
            <a:tailEnd type="none" w="lg" len="med"/>
          </a:ln>
          <a:effectLst/>
        </p:spPr>
      </p:pic>
      <p:pic>
        <p:nvPicPr>
          <p:cNvPr id="1086" name="Picture 24">
            <a:extLst>
              <a:ext uri="{FF2B5EF4-FFF2-40B4-BE49-F238E27FC236}">
                <a16:creationId xmlns:a16="http://schemas.microsoft.com/office/drawing/2014/main" id="{A62D5DC3-B581-44A1-8A3C-219C97A6DFB4}"/>
              </a:ext>
            </a:extLst>
          </p:cNvPr>
          <p:cNvPicPr>
            <a:picLocks noChangeAspect="1" noChangeArrowheads="1"/>
          </p:cNvPicPr>
          <p:nvPr/>
        </p:nvPicPr>
        <p:blipFill>
          <a:blip r:embed="rId3" cstate="screen"/>
          <a:srcRect/>
          <a:stretch>
            <a:fillRect/>
          </a:stretch>
        </p:blipFill>
        <p:spPr bwMode="auto">
          <a:xfrm>
            <a:off x="11796737" y="2231931"/>
            <a:ext cx="124625" cy="123569"/>
          </a:xfrm>
          <a:prstGeom prst="rect">
            <a:avLst/>
          </a:prstGeom>
          <a:noFill/>
          <a:ln w="12700">
            <a:noFill/>
            <a:miter lim="800000"/>
            <a:headEnd type="none" w="lg" len="med"/>
            <a:tailEnd type="none" w="lg" len="med"/>
          </a:ln>
          <a:effectLst/>
        </p:spPr>
      </p:pic>
      <p:pic>
        <p:nvPicPr>
          <p:cNvPr id="1087" name="Picture 24">
            <a:extLst>
              <a:ext uri="{FF2B5EF4-FFF2-40B4-BE49-F238E27FC236}">
                <a16:creationId xmlns:a16="http://schemas.microsoft.com/office/drawing/2014/main" id="{469103D7-D66D-4008-93FC-DBA6F66A4B67}"/>
              </a:ext>
            </a:extLst>
          </p:cNvPr>
          <p:cNvPicPr>
            <a:picLocks noChangeAspect="1" noChangeArrowheads="1"/>
          </p:cNvPicPr>
          <p:nvPr/>
        </p:nvPicPr>
        <p:blipFill>
          <a:blip r:embed="rId3" cstate="screen"/>
          <a:srcRect/>
          <a:stretch>
            <a:fillRect/>
          </a:stretch>
        </p:blipFill>
        <p:spPr bwMode="auto">
          <a:xfrm>
            <a:off x="11966394" y="1534580"/>
            <a:ext cx="124625" cy="123569"/>
          </a:xfrm>
          <a:prstGeom prst="rect">
            <a:avLst/>
          </a:prstGeom>
          <a:noFill/>
          <a:ln w="12700">
            <a:noFill/>
            <a:miter lim="800000"/>
            <a:headEnd type="none" w="lg" len="med"/>
            <a:tailEnd type="none" w="lg" len="med"/>
          </a:ln>
          <a:effectLst/>
        </p:spPr>
      </p:pic>
      <p:grpSp>
        <p:nvGrpSpPr>
          <p:cNvPr id="1089" name="Group 1088">
            <a:extLst>
              <a:ext uri="{FF2B5EF4-FFF2-40B4-BE49-F238E27FC236}">
                <a16:creationId xmlns:a16="http://schemas.microsoft.com/office/drawing/2014/main" id="{3653E270-8DA3-49B5-B1D5-E64B8B322DEA}"/>
              </a:ext>
            </a:extLst>
          </p:cNvPr>
          <p:cNvGrpSpPr/>
          <p:nvPr/>
        </p:nvGrpSpPr>
        <p:grpSpPr>
          <a:xfrm>
            <a:off x="5265242" y="-10221686"/>
            <a:ext cx="1718757" cy="9976163"/>
            <a:chOff x="5265242" y="-10221686"/>
            <a:chExt cx="1718757" cy="9976163"/>
          </a:xfrm>
        </p:grpSpPr>
        <p:sp>
          <p:nvSpPr>
            <p:cNvPr id="1088" name="Rectangle 1087">
              <a:extLst>
                <a:ext uri="{FF2B5EF4-FFF2-40B4-BE49-F238E27FC236}">
                  <a16:creationId xmlns:a16="http://schemas.microsoft.com/office/drawing/2014/main" id="{593B967E-E7E4-4C98-805A-4F4957FC5DA3}"/>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E12D683-6676-48F8-B2A3-4D754B97F643}"/>
                </a:ext>
              </a:extLst>
            </p:cNvPr>
            <p:cNvGrpSpPr/>
            <p:nvPr/>
          </p:nvGrpSpPr>
          <p:grpSpPr>
            <a:xfrm>
              <a:off x="5265242" y="-1253677"/>
              <a:ext cx="1689221" cy="1008154"/>
              <a:chOff x="9682163" y="2873542"/>
              <a:chExt cx="1689221" cy="1008154"/>
            </a:xfrm>
          </p:grpSpPr>
          <p:grpSp>
            <p:nvGrpSpPr>
              <p:cNvPr id="18" name="Group 17">
                <a:extLst>
                  <a:ext uri="{FF2B5EF4-FFF2-40B4-BE49-F238E27FC236}">
                    <a16:creationId xmlns:a16="http://schemas.microsoft.com/office/drawing/2014/main" id="{84037D33-EFA2-4467-94B1-5E3EEC80B4AC}"/>
                  </a:ext>
                </a:extLst>
              </p:cNvPr>
              <p:cNvGrpSpPr/>
              <p:nvPr/>
            </p:nvGrpSpPr>
            <p:grpSpPr>
              <a:xfrm rot="861869">
                <a:off x="10186477" y="2976305"/>
                <a:ext cx="1184907" cy="905391"/>
                <a:chOff x="4930347" y="2731026"/>
                <a:chExt cx="2516626" cy="1922962"/>
              </a:xfrm>
            </p:grpSpPr>
            <p:grpSp>
              <p:nvGrpSpPr>
                <p:cNvPr id="265" name="Group 264">
                  <a:extLst>
                    <a:ext uri="{FF2B5EF4-FFF2-40B4-BE49-F238E27FC236}">
                      <a16:creationId xmlns:a16="http://schemas.microsoft.com/office/drawing/2014/main" id="{96BEB8C3-0561-4BD9-9360-D9C49F13213B}"/>
                    </a:ext>
                  </a:extLst>
                </p:cNvPr>
                <p:cNvGrpSpPr/>
                <p:nvPr/>
              </p:nvGrpSpPr>
              <p:grpSpPr>
                <a:xfrm>
                  <a:off x="4930347" y="3360022"/>
                  <a:ext cx="657768" cy="378452"/>
                  <a:chOff x="4777947" y="3207622"/>
                  <a:chExt cx="657768" cy="378452"/>
                </a:xfrm>
              </p:grpSpPr>
              <p:grpSp>
                <p:nvGrpSpPr>
                  <p:cNvPr id="496" name="Group 495">
                    <a:extLst>
                      <a:ext uri="{FF2B5EF4-FFF2-40B4-BE49-F238E27FC236}">
                        <a16:creationId xmlns:a16="http://schemas.microsoft.com/office/drawing/2014/main" id="{7744057E-2075-4488-8011-4CEB4F818755}"/>
                      </a:ext>
                    </a:extLst>
                  </p:cNvPr>
                  <p:cNvGrpSpPr/>
                  <p:nvPr/>
                </p:nvGrpSpPr>
                <p:grpSpPr>
                  <a:xfrm>
                    <a:off x="4777947" y="3207622"/>
                    <a:ext cx="499826" cy="320263"/>
                    <a:chOff x="4503627" y="2218458"/>
                    <a:chExt cx="499826" cy="320263"/>
                  </a:xfrm>
                </p:grpSpPr>
                <p:grpSp>
                  <p:nvGrpSpPr>
                    <p:cNvPr id="504" name="Group 176">
                      <a:extLst>
                        <a:ext uri="{FF2B5EF4-FFF2-40B4-BE49-F238E27FC236}">
                          <a16:creationId xmlns:a16="http://schemas.microsoft.com/office/drawing/2014/main" id="{531636FF-671E-44C5-90FE-BC54E771DC51}"/>
                        </a:ext>
                      </a:extLst>
                    </p:cNvPr>
                    <p:cNvGrpSpPr/>
                    <p:nvPr/>
                  </p:nvGrpSpPr>
                  <p:grpSpPr>
                    <a:xfrm>
                      <a:off x="4503627" y="2301538"/>
                      <a:ext cx="300259" cy="237183"/>
                      <a:chOff x="2962956" y="2115885"/>
                      <a:chExt cx="300259" cy="237183"/>
                    </a:xfrm>
                  </p:grpSpPr>
                  <p:pic>
                    <p:nvPicPr>
                      <p:cNvPr id="508" name="Picture 24 129">
                        <a:extLst>
                          <a:ext uri="{FF2B5EF4-FFF2-40B4-BE49-F238E27FC236}">
                            <a16:creationId xmlns:a16="http://schemas.microsoft.com/office/drawing/2014/main" id="{9B324F4D-2052-4CD3-A884-6D0CB6C803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30">
                        <a:extLst>
                          <a:ext uri="{FF2B5EF4-FFF2-40B4-BE49-F238E27FC236}">
                            <a16:creationId xmlns:a16="http://schemas.microsoft.com/office/drawing/2014/main" id="{4ABE569F-3EBC-4C78-A619-A9D3CB3E92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a:extLst>
                        <a:ext uri="{FF2B5EF4-FFF2-40B4-BE49-F238E27FC236}">
                          <a16:creationId xmlns:a16="http://schemas.microsoft.com/office/drawing/2014/main" id="{3143253B-5D27-4D40-BEA8-E126F340F948}"/>
                        </a:ext>
                      </a:extLst>
                    </p:cNvPr>
                    <p:cNvGrpSpPr/>
                    <p:nvPr/>
                  </p:nvGrpSpPr>
                  <p:grpSpPr>
                    <a:xfrm>
                      <a:off x="4719823" y="2218458"/>
                      <a:ext cx="283630" cy="253824"/>
                      <a:chOff x="6986427" y="2972145"/>
                      <a:chExt cx="283630" cy="253824"/>
                    </a:xfrm>
                  </p:grpSpPr>
                  <p:pic>
                    <p:nvPicPr>
                      <p:cNvPr id="506" name="Picture 24 131">
                        <a:extLst>
                          <a:ext uri="{FF2B5EF4-FFF2-40B4-BE49-F238E27FC236}">
                            <a16:creationId xmlns:a16="http://schemas.microsoft.com/office/drawing/2014/main" id="{BA4E25AA-A502-469E-BE71-D21B6A76B9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32">
                        <a:extLst>
                          <a:ext uri="{FF2B5EF4-FFF2-40B4-BE49-F238E27FC236}">
                            <a16:creationId xmlns:a16="http://schemas.microsoft.com/office/drawing/2014/main" id="{DD13FD65-9C89-4268-A161-65AEFC9C59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a:extLst>
                      <a:ext uri="{FF2B5EF4-FFF2-40B4-BE49-F238E27FC236}">
                        <a16:creationId xmlns:a16="http://schemas.microsoft.com/office/drawing/2014/main" id="{2BBF5C94-313F-44AB-B57A-EA941B7B173A}"/>
                      </a:ext>
                    </a:extLst>
                  </p:cNvPr>
                  <p:cNvGrpSpPr/>
                  <p:nvPr/>
                </p:nvGrpSpPr>
                <p:grpSpPr>
                  <a:xfrm>
                    <a:off x="4935889" y="3265811"/>
                    <a:ext cx="499826" cy="320263"/>
                    <a:chOff x="4503627" y="2218458"/>
                    <a:chExt cx="499826" cy="320263"/>
                  </a:xfrm>
                </p:grpSpPr>
                <p:grpSp>
                  <p:nvGrpSpPr>
                    <p:cNvPr id="498" name="Group 176">
                      <a:extLst>
                        <a:ext uri="{FF2B5EF4-FFF2-40B4-BE49-F238E27FC236}">
                          <a16:creationId xmlns:a16="http://schemas.microsoft.com/office/drawing/2014/main" id="{CA4B5A29-C8AB-41D8-B9E7-4155BF236A9D}"/>
                        </a:ext>
                      </a:extLst>
                    </p:cNvPr>
                    <p:cNvGrpSpPr/>
                    <p:nvPr/>
                  </p:nvGrpSpPr>
                  <p:grpSpPr>
                    <a:xfrm>
                      <a:off x="4503627" y="2301538"/>
                      <a:ext cx="300259" cy="237183"/>
                      <a:chOff x="2962956" y="2115885"/>
                      <a:chExt cx="300259" cy="237183"/>
                    </a:xfrm>
                  </p:grpSpPr>
                  <p:pic>
                    <p:nvPicPr>
                      <p:cNvPr id="502" name="Picture 24 133">
                        <a:extLst>
                          <a:ext uri="{FF2B5EF4-FFF2-40B4-BE49-F238E27FC236}">
                            <a16:creationId xmlns:a16="http://schemas.microsoft.com/office/drawing/2014/main" id="{A69D4950-1566-4B4E-A0E9-E5C2BDD3A2C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34">
                        <a:extLst>
                          <a:ext uri="{FF2B5EF4-FFF2-40B4-BE49-F238E27FC236}">
                            <a16:creationId xmlns:a16="http://schemas.microsoft.com/office/drawing/2014/main" id="{78FB644D-DCE5-4CCD-BDA5-A5938BF6710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a:extLst>
                        <a:ext uri="{FF2B5EF4-FFF2-40B4-BE49-F238E27FC236}">
                          <a16:creationId xmlns:a16="http://schemas.microsoft.com/office/drawing/2014/main" id="{F70F78D2-F022-4F01-B438-B01ABED95F56}"/>
                        </a:ext>
                      </a:extLst>
                    </p:cNvPr>
                    <p:cNvGrpSpPr/>
                    <p:nvPr/>
                  </p:nvGrpSpPr>
                  <p:grpSpPr>
                    <a:xfrm>
                      <a:off x="4719823" y="2218458"/>
                      <a:ext cx="283630" cy="253824"/>
                      <a:chOff x="6986427" y="2972145"/>
                      <a:chExt cx="283630" cy="253824"/>
                    </a:xfrm>
                  </p:grpSpPr>
                  <p:pic>
                    <p:nvPicPr>
                      <p:cNvPr id="500" name="Picture 24 135">
                        <a:extLst>
                          <a:ext uri="{FF2B5EF4-FFF2-40B4-BE49-F238E27FC236}">
                            <a16:creationId xmlns:a16="http://schemas.microsoft.com/office/drawing/2014/main" id="{070F3522-A705-49D5-976B-0D940501E2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136">
                        <a:extLst>
                          <a:ext uri="{FF2B5EF4-FFF2-40B4-BE49-F238E27FC236}">
                            <a16:creationId xmlns:a16="http://schemas.microsoft.com/office/drawing/2014/main" id="{21B0CD6F-9A17-44C2-8735-D6A64253FA5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6" name="Group 265">
                  <a:extLst>
                    <a:ext uri="{FF2B5EF4-FFF2-40B4-BE49-F238E27FC236}">
                      <a16:creationId xmlns:a16="http://schemas.microsoft.com/office/drawing/2014/main" id="{369FEDA5-936C-4B30-A34F-458252388B42}"/>
                    </a:ext>
                  </a:extLst>
                </p:cNvPr>
                <p:cNvGrpSpPr/>
                <p:nvPr/>
              </p:nvGrpSpPr>
              <p:grpSpPr>
                <a:xfrm>
                  <a:off x="4938661" y="3636001"/>
                  <a:ext cx="601238" cy="499826"/>
                  <a:chOff x="5841977" y="3176030"/>
                  <a:chExt cx="601238" cy="499826"/>
                </a:xfrm>
              </p:grpSpPr>
              <p:grpSp>
                <p:nvGrpSpPr>
                  <p:cNvPr id="482" name="Group 481">
                    <a:extLst>
                      <a:ext uri="{FF2B5EF4-FFF2-40B4-BE49-F238E27FC236}">
                        <a16:creationId xmlns:a16="http://schemas.microsoft.com/office/drawing/2014/main" id="{5E471D63-4D2A-43CA-BF97-A846E28D7831}"/>
                      </a:ext>
                    </a:extLst>
                  </p:cNvPr>
                  <p:cNvGrpSpPr/>
                  <p:nvPr/>
                </p:nvGrpSpPr>
                <p:grpSpPr>
                  <a:xfrm rot="19742345">
                    <a:off x="5841977" y="3207622"/>
                    <a:ext cx="499826" cy="320263"/>
                    <a:chOff x="4503627" y="2218458"/>
                    <a:chExt cx="499826" cy="320263"/>
                  </a:xfrm>
                </p:grpSpPr>
                <p:grpSp>
                  <p:nvGrpSpPr>
                    <p:cNvPr id="490" name="Group 176">
                      <a:extLst>
                        <a:ext uri="{FF2B5EF4-FFF2-40B4-BE49-F238E27FC236}">
                          <a16:creationId xmlns:a16="http://schemas.microsoft.com/office/drawing/2014/main" id="{4C7472BC-C64C-4DAC-912D-8BB3647E230F}"/>
                        </a:ext>
                      </a:extLst>
                    </p:cNvPr>
                    <p:cNvGrpSpPr/>
                    <p:nvPr/>
                  </p:nvGrpSpPr>
                  <p:grpSpPr>
                    <a:xfrm>
                      <a:off x="4503627" y="2301538"/>
                      <a:ext cx="300259" cy="237183"/>
                      <a:chOff x="2962956" y="2115885"/>
                      <a:chExt cx="300259" cy="237183"/>
                    </a:xfrm>
                  </p:grpSpPr>
                  <p:pic>
                    <p:nvPicPr>
                      <p:cNvPr id="494" name="Picture 24 137">
                        <a:extLst>
                          <a:ext uri="{FF2B5EF4-FFF2-40B4-BE49-F238E27FC236}">
                            <a16:creationId xmlns:a16="http://schemas.microsoft.com/office/drawing/2014/main" id="{2F681EEC-71D4-4ADB-99F0-49CE3B43B0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8">
                        <a:extLst>
                          <a:ext uri="{FF2B5EF4-FFF2-40B4-BE49-F238E27FC236}">
                            <a16:creationId xmlns:a16="http://schemas.microsoft.com/office/drawing/2014/main" id="{C7DD2A90-E7FD-48FD-9536-D2CB065AF3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1EEE3524-127C-4047-B434-3478FEA1B6B0}"/>
                        </a:ext>
                      </a:extLst>
                    </p:cNvPr>
                    <p:cNvGrpSpPr/>
                    <p:nvPr/>
                  </p:nvGrpSpPr>
                  <p:grpSpPr>
                    <a:xfrm>
                      <a:off x="4719823" y="2218458"/>
                      <a:ext cx="283630" cy="253824"/>
                      <a:chOff x="6986427" y="2972145"/>
                      <a:chExt cx="283630" cy="253824"/>
                    </a:xfrm>
                  </p:grpSpPr>
                  <p:pic>
                    <p:nvPicPr>
                      <p:cNvPr id="492" name="Picture 24 139">
                        <a:extLst>
                          <a:ext uri="{FF2B5EF4-FFF2-40B4-BE49-F238E27FC236}">
                            <a16:creationId xmlns:a16="http://schemas.microsoft.com/office/drawing/2014/main" id="{C830BF23-20A6-47C9-A781-B6242100E0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40">
                        <a:extLst>
                          <a:ext uri="{FF2B5EF4-FFF2-40B4-BE49-F238E27FC236}">
                            <a16:creationId xmlns:a16="http://schemas.microsoft.com/office/drawing/2014/main" id="{D56A1960-3352-420D-A0D6-4C0313A7599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a:extLst>
                      <a:ext uri="{FF2B5EF4-FFF2-40B4-BE49-F238E27FC236}">
                        <a16:creationId xmlns:a16="http://schemas.microsoft.com/office/drawing/2014/main" id="{2808678C-FF0F-4DFD-AA60-CFEB012C838E}"/>
                      </a:ext>
                    </a:extLst>
                  </p:cNvPr>
                  <p:cNvGrpSpPr/>
                  <p:nvPr/>
                </p:nvGrpSpPr>
                <p:grpSpPr>
                  <a:xfrm rot="17239213">
                    <a:off x="6033171" y="3265811"/>
                    <a:ext cx="499826" cy="320263"/>
                    <a:chOff x="4503627" y="2218458"/>
                    <a:chExt cx="499826" cy="320263"/>
                  </a:xfrm>
                </p:grpSpPr>
                <p:grpSp>
                  <p:nvGrpSpPr>
                    <p:cNvPr id="484" name="Group 176">
                      <a:extLst>
                        <a:ext uri="{FF2B5EF4-FFF2-40B4-BE49-F238E27FC236}">
                          <a16:creationId xmlns:a16="http://schemas.microsoft.com/office/drawing/2014/main" id="{DDF18935-F441-4A4C-A569-E0234E909637}"/>
                        </a:ext>
                      </a:extLst>
                    </p:cNvPr>
                    <p:cNvGrpSpPr/>
                    <p:nvPr/>
                  </p:nvGrpSpPr>
                  <p:grpSpPr>
                    <a:xfrm>
                      <a:off x="4503627" y="2301538"/>
                      <a:ext cx="300259" cy="237183"/>
                      <a:chOff x="2962956" y="2115885"/>
                      <a:chExt cx="300259" cy="237183"/>
                    </a:xfrm>
                  </p:grpSpPr>
                  <p:pic>
                    <p:nvPicPr>
                      <p:cNvPr id="488" name="Picture 24 141">
                        <a:extLst>
                          <a:ext uri="{FF2B5EF4-FFF2-40B4-BE49-F238E27FC236}">
                            <a16:creationId xmlns:a16="http://schemas.microsoft.com/office/drawing/2014/main" id="{D936D452-C7B2-4267-BBBA-229E749BF86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142">
                        <a:extLst>
                          <a:ext uri="{FF2B5EF4-FFF2-40B4-BE49-F238E27FC236}">
                            <a16:creationId xmlns:a16="http://schemas.microsoft.com/office/drawing/2014/main" id="{B482A8F7-AB80-4FA2-829F-10C07D2535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a:extLst>
                        <a:ext uri="{FF2B5EF4-FFF2-40B4-BE49-F238E27FC236}">
                          <a16:creationId xmlns:a16="http://schemas.microsoft.com/office/drawing/2014/main" id="{BDA0440C-6D10-45A1-B4B8-9DA4AD510D45}"/>
                        </a:ext>
                      </a:extLst>
                    </p:cNvPr>
                    <p:cNvGrpSpPr/>
                    <p:nvPr/>
                  </p:nvGrpSpPr>
                  <p:grpSpPr>
                    <a:xfrm>
                      <a:off x="4719823" y="2218458"/>
                      <a:ext cx="283630" cy="253824"/>
                      <a:chOff x="6986427" y="2972145"/>
                      <a:chExt cx="283630" cy="253824"/>
                    </a:xfrm>
                  </p:grpSpPr>
                  <p:pic>
                    <p:nvPicPr>
                      <p:cNvPr id="486" name="Picture 24 143">
                        <a:extLst>
                          <a:ext uri="{FF2B5EF4-FFF2-40B4-BE49-F238E27FC236}">
                            <a16:creationId xmlns:a16="http://schemas.microsoft.com/office/drawing/2014/main" id="{59CE1EFC-3E1E-4CFE-94ED-3D73D09DDF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144">
                        <a:extLst>
                          <a:ext uri="{FF2B5EF4-FFF2-40B4-BE49-F238E27FC236}">
                            <a16:creationId xmlns:a16="http://schemas.microsoft.com/office/drawing/2014/main" id="{CC6CDE36-5C7E-4020-8F22-4BF2BAA7CA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D3596476-F514-4BB2-A6DD-4C1EEB78BBCD}"/>
                    </a:ext>
                  </a:extLst>
                </p:cNvPr>
                <p:cNvGrpSpPr/>
                <p:nvPr/>
              </p:nvGrpSpPr>
              <p:grpSpPr>
                <a:xfrm>
                  <a:off x="5407774" y="3379418"/>
                  <a:ext cx="1055948" cy="610380"/>
                  <a:chOff x="6261214" y="3135578"/>
                  <a:chExt cx="1055948" cy="610380"/>
                </a:xfrm>
              </p:grpSpPr>
              <p:grpSp>
                <p:nvGrpSpPr>
                  <p:cNvPr id="452" name="Group 451">
                    <a:extLst>
                      <a:ext uri="{FF2B5EF4-FFF2-40B4-BE49-F238E27FC236}">
                        <a16:creationId xmlns:a16="http://schemas.microsoft.com/office/drawing/2014/main" id="{B147B5DD-74C4-43C4-BAC5-A67D19E6631E}"/>
                      </a:ext>
                    </a:extLst>
                  </p:cNvPr>
                  <p:cNvGrpSpPr/>
                  <p:nvPr/>
                </p:nvGrpSpPr>
                <p:grpSpPr>
                  <a:xfrm>
                    <a:off x="6659394" y="3135578"/>
                    <a:ext cx="657768" cy="378452"/>
                    <a:chOff x="4777947" y="3207622"/>
                    <a:chExt cx="657768" cy="378452"/>
                  </a:xfrm>
                </p:grpSpPr>
                <p:grpSp>
                  <p:nvGrpSpPr>
                    <p:cNvPr id="468" name="Group 467">
                      <a:extLst>
                        <a:ext uri="{FF2B5EF4-FFF2-40B4-BE49-F238E27FC236}">
                          <a16:creationId xmlns:a16="http://schemas.microsoft.com/office/drawing/2014/main" id="{13F8CAAC-DD9C-4F5F-A04B-E583ACB30966}"/>
                        </a:ext>
                      </a:extLst>
                    </p:cNvPr>
                    <p:cNvGrpSpPr/>
                    <p:nvPr/>
                  </p:nvGrpSpPr>
                  <p:grpSpPr>
                    <a:xfrm>
                      <a:off x="4777947" y="3207622"/>
                      <a:ext cx="499826" cy="320263"/>
                      <a:chOff x="4503627" y="2218458"/>
                      <a:chExt cx="499826" cy="320263"/>
                    </a:xfrm>
                  </p:grpSpPr>
                  <p:grpSp>
                    <p:nvGrpSpPr>
                      <p:cNvPr id="476" name="Group 176">
                        <a:extLst>
                          <a:ext uri="{FF2B5EF4-FFF2-40B4-BE49-F238E27FC236}">
                            <a16:creationId xmlns:a16="http://schemas.microsoft.com/office/drawing/2014/main" id="{9562745B-7670-4F64-B10C-12803C4F3890}"/>
                          </a:ext>
                        </a:extLst>
                      </p:cNvPr>
                      <p:cNvGrpSpPr/>
                      <p:nvPr/>
                    </p:nvGrpSpPr>
                    <p:grpSpPr>
                      <a:xfrm>
                        <a:off x="4503627" y="2301538"/>
                        <a:ext cx="300259" cy="237183"/>
                        <a:chOff x="2962956" y="2115885"/>
                        <a:chExt cx="300259" cy="237183"/>
                      </a:xfrm>
                    </p:grpSpPr>
                    <p:pic>
                      <p:nvPicPr>
                        <p:cNvPr id="480" name="Picture 24 145">
                          <a:extLst>
                            <a:ext uri="{FF2B5EF4-FFF2-40B4-BE49-F238E27FC236}">
                              <a16:creationId xmlns:a16="http://schemas.microsoft.com/office/drawing/2014/main" id="{7739B6DB-7844-4F76-B2B8-A200BBDB566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6">
                          <a:extLst>
                            <a:ext uri="{FF2B5EF4-FFF2-40B4-BE49-F238E27FC236}">
                              <a16:creationId xmlns:a16="http://schemas.microsoft.com/office/drawing/2014/main" id="{E8E7D08C-16C3-41DF-B3FB-11A5ADC25D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25A7527E-F8F2-49AD-AAD4-DD6E05DC0211}"/>
                          </a:ext>
                        </a:extLst>
                      </p:cNvPr>
                      <p:cNvGrpSpPr/>
                      <p:nvPr/>
                    </p:nvGrpSpPr>
                    <p:grpSpPr>
                      <a:xfrm>
                        <a:off x="4719823" y="2218458"/>
                        <a:ext cx="283630" cy="253824"/>
                        <a:chOff x="6986427" y="2972145"/>
                        <a:chExt cx="283630" cy="253824"/>
                      </a:xfrm>
                    </p:grpSpPr>
                    <p:pic>
                      <p:nvPicPr>
                        <p:cNvPr id="478" name="Picture 24 147">
                          <a:extLst>
                            <a:ext uri="{FF2B5EF4-FFF2-40B4-BE49-F238E27FC236}">
                              <a16:creationId xmlns:a16="http://schemas.microsoft.com/office/drawing/2014/main" id="{5BC26259-E364-4DF1-88D5-56DD1E24A32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8">
                          <a:extLst>
                            <a:ext uri="{FF2B5EF4-FFF2-40B4-BE49-F238E27FC236}">
                              <a16:creationId xmlns:a16="http://schemas.microsoft.com/office/drawing/2014/main" id="{A482941F-0A83-4D15-A1B7-BD63FBF65E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a:extLst>
                        <a:ext uri="{FF2B5EF4-FFF2-40B4-BE49-F238E27FC236}">
                          <a16:creationId xmlns:a16="http://schemas.microsoft.com/office/drawing/2014/main" id="{642FC7B1-BD10-4A57-ACBE-1D12DAB5CD54}"/>
                        </a:ext>
                      </a:extLst>
                    </p:cNvPr>
                    <p:cNvGrpSpPr/>
                    <p:nvPr/>
                  </p:nvGrpSpPr>
                  <p:grpSpPr>
                    <a:xfrm>
                      <a:off x="4935889" y="3265811"/>
                      <a:ext cx="499826" cy="320263"/>
                      <a:chOff x="4503627" y="2218458"/>
                      <a:chExt cx="499826" cy="320263"/>
                    </a:xfrm>
                  </p:grpSpPr>
                  <p:grpSp>
                    <p:nvGrpSpPr>
                      <p:cNvPr id="470" name="Group 176">
                        <a:extLst>
                          <a:ext uri="{FF2B5EF4-FFF2-40B4-BE49-F238E27FC236}">
                            <a16:creationId xmlns:a16="http://schemas.microsoft.com/office/drawing/2014/main" id="{4B0D2BF2-AC5E-4932-B1E4-CD11A750AAAD}"/>
                          </a:ext>
                        </a:extLst>
                      </p:cNvPr>
                      <p:cNvGrpSpPr/>
                      <p:nvPr/>
                    </p:nvGrpSpPr>
                    <p:grpSpPr>
                      <a:xfrm>
                        <a:off x="4503627" y="2301538"/>
                        <a:ext cx="300259" cy="237183"/>
                        <a:chOff x="2962956" y="2115885"/>
                        <a:chExt cx="300259" cy="237183"/>
                      </a:xfrm>
                    </p:grpSpPr>
                    <p:pic>
                      <p:nvPicPr>
                        <p:cNvPr id="474" name="Picture 24 149">
                          <a:extLst>
                            <a:ext uri="{FF2B5EF4-FFF2-40B4-BE49-F238E27FC236}">
                              <a16:creationId xmlns:a16="http://schemas.microsoft.com/office/drawing/2014/main" id="{AA178364-8DE1-44A2-B9DC-FE46B6379C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150">
                          <a:extLst>
                            <a:ext uri="{FF2B5EF4-FFF2-40B4-BE49-F238E27FC236}">
                              <a16:creationId xmlns:a16="http://schemas.microsoft.com/office/drawing/2014/main" id="{623B89A4-5F0A-4C8B-AD29-E703CDA8B40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a:extLst>
                          <a:ext uri="{FF2B5EF4-FFF2-40B4-BE49-F238E27FC236}">
                            <a16:creationId xmlns:a16="http://schemas.microsoft.com/office/drawing/2014/main" id="{69DD79A2-E920-4C68-9341-3F11A70139C1}"/>
                          </a:ext>
                        </a:extLst>
                      </p:cNvPr>
                      <p:cNvGrpSpPr/>
                      <p:nvPr/>
                    </p:nvGrpSpPr>
                    <p:grpSpPr>
                      <a:xfrm>
                        <a:off x="4719823" y="2218458"/>
                        <a:ext cx="283630" cy="253824"/>
                        <a:chOff x="6986427" y="2972145"/>
                        <a:chExt cx="283630" cy="253824"/>
                      </a:xfrm>
                    </p:grpSpPr>
                    <p:pic>
                      <p:nvPicPr>
                        <p:cNvPr id="472" name="Picture 24 151">
                          <a:extLst>
                            <a:ext uri="{FF2B5EF4-FFF2-40B4-BE49-F238E27FC236}">
                              <a16:creationId xmlns:a16="http://schemas.microsoft.com/office/drawing/2014/main" id="{0B19610D-77F2-4F3D-851E-834C46C89B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152">
                          <a:extLst>
                            <a:ext uri="{FF2B5EF4-FFF2-40B4-BE49-F238E27FC236}">
                              <a16:creationId xmlns:a16="http://schemas.microsoft.com/office/drawing/2014/main" id="{5C5B88B7-0927-4E8F-AA49-F2277B04A1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a:extLst>
                      <a:ext uri="{FF2B5EF4-FFF2-40B4-BE49-F238E27FC236}">
                        <a16:creationId xmlns:a16="http://schemas.microsoft.com/office/drawing/2014/main" id="{9CC09786-0F91-4303-9E99-E746E04B0083}"/>
                      </a:ext>
                    </a:extLst>
                  </p:cNvPr>
                  <p:cNvGrpSpPr/>
                  <p:nvPr/>
                </p:nvGrpSpPr>
                <p:grpSpPr>
                  <a:xfrm rot="18877668">
                    <a:off x="6210508" y="3195426"/>
                    <a:ext cx="601238" cy="499826"/>
                    <a:chOff x="5841977" y="3176030"/>
                    <a:chExt cx="601238" cy="499826"/>
                  </a:xfrm>
                </p:grpSpPr>
                <p:grpSp>
                  <p:nvGrpSpPr>
                    <p:cNvPr id="454" name="Group 453">
                      <a:extLst>
                        <a:ext uri="{FF2B5EF4-FFF2-40B4-BE49-F238E27FC236}">
                          <a16:creationId xmlns:a16="http://schemas.microsoft.com/office/drawing/2014/main" id="{B8DA3B4C-63D1-4224-B405-6808455FAAAC}"/>
                        </a:ext>
                      </a:extLst>
                    </p:cNvPr>
                    <p:cNvGrpSpPr/>
                    <p:nvPr/>
                  </p:nvGrpSpPr>
                  <p:grpSpPr>
                    <a:xfrm rot="19742345">
                      <a:off x="5841977" y="3207622"/>
                      <a:ext cx="499826" cy="320263"/>
                      <a:chOff x="4503627" y="2218458"/>
                      <a:chExt cx="499826" cy="320263"/>
                    </a:xfrm>
                  </p:grpSpPr>
                  <p:grpSp>
                    <p:nvGrpSpPr>
                      <p:cNvPr id="462" name="Group 176">
                        <a:extLst>
                          <a:ext uri="{FF2B5EF4-FFF2-40B4-BE49-F238E27FC236}">
                            <a16:creationId xmlns:a16="http://schemas.microsoft.com/office/drawing/2014/main" id="{A529FC8F-8FBB-4CB1-882E-BC338278408B}"/>
                          </a:ext>
                        </a:extLst>
                      </p:cNvPr>
                      <p:cNvGrpSpPr/>
                      <p:nvPr/>
                    </p:nvGrpSpPr>
                    <p:grpSpPr>
                      <a:xfrm>
                        <a:off x="4503627" y="2301538"/>
                        <a:ext cx="300259" cy="237183"/>
                        <a:chOff x="2962956" y="2115885"/>
                        <a:chExt cx="300259" cy="237183"/>
                      </a:xfrm>
                    </p:grpSpPr>
                    <p:pic>
                      <p:nvPicPr>
                        <p:cNvPr id="466" name="Picture 24 153">
                          <a:extLst>
                            <a:ext uri="{FF2B5EF4-FFF2-40B4-BE49-F238E27FC236}">
                              <a16:creationId xmlns:a16="http://schemas.microsoft.com/office/drawing/2014/main" id="{2CD3DD68-2679-4B61-ABF7-2EE1CEC292A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4">
                          <a:extLst>
                            <a:ext uri="{FF2B5EF4-FFF2-40B4-BE49-F238E27FC236}">
                              <a16:creationId xmlns:a16="http://schemas.microsoft.com/office/drawing/2014/main" id="{61CD3ADC-6DD5-4A56-B619-67CAE057B2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1AB2CB9B-16C3-4F77-B431-F5040978F272}"/>
                          </a:ext>
                        </a:extLst>
                      </p:cNvPr>
                      <p:cNvGrpSpPr/>
                      <p:nvPr/>
                    </p:nvGrpSpPr>
                    <p:grpSpPr>
                      <a:xfrm>
                        <a:off x="4719823" y="2218458"/>
                        <a:ext cx="283630" cy="253824"/>
                        <a:chOff x="6986427" y="2972145"/>
                        <a:chExt cx="283630" cy="253824"/>
                      </a:xfrm>
                    </p:grpSpPr>
                    <p:pic>
                      <p:nvPicPr>
                        <p:cNvPr id="464" name="Picture 24 155">
                          <a:extLst>
                            <a:ext uri="{FF2B5EF4-FFF2-40B4-BE49-F238E27FC236}">
                              <a16:creationId xmlns:a16="http://schemas.microsoft.com/office/drawing/2014/main" id="{5D2307F0-DE10-4120-B5F6-FF436831B9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6">
                          <a:extLst>
                            <a:ext uri="{FF2B5EF4-FFF2-40B4-BE49-F238E27FC236}">
                              <a16:creationId xmlns:a16="http://schemas.microsoft.com/office/drawing/2014/main" id="{68723A68-C804-4254-85AB-766C4DEAF8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B942388F-54FD-4BEB-A7A1-C0F3531E2CB5}"/>
                        </a:ext>
                      </a:extLst>
                    </p:cNvPr>
                    <p:cNvGrpSpPr/>
                    <p:nvPr/>
                  </p:nvGrpSpPr>
                  <p:grpSpPr>
                    <a:xfrm rot="17239213">
                      <a:off x="6033171" y="3265811"/>
                      <a:ext cx="499826" cy="320263"/>
                      <a:chOff x="4503627" y="2218458"/>
                      <a:chExt cx="499826" cy="320263"/>
                    </a:xfrm>
                  </p:grpSpPr>
                  <p:grpSp>
                    <p:nvGrpSpPr>
                      <p:cNvPr id="456" name="Group 176">
                        <a:extLst>
                          <a:ext uri="{FF2B5EF4-FFF2-40B4-BE49-F238E27FC236}">
                            <a16:creationId xmlns:a16="http://schemas.microsoft.com/office/drawing/2014/main" id="{DE7F98E4-0410-4604-B6BF-5D7B046E02DE}"/>
                          </a:ext>
                        </a:extLst>
                      </p:cNvPr>
                      <p:cNvGrpSpPr/>
                      <p:nvPr/>
                    </p:nvGrpSpPr>
                    <p:grpSpPr>
                      <a:xfrm>
                        <a:off x="4503627" y="2301538"/>
                        <a:ext cx="300259" cy="237183"/>
                        <a:chOff x="2962956" y="2115885"/>
                        <a:chExt cx="300259" cy="237183"/>
                      </a:xfrm>
                    </p:grpSpPr>
                    <p:pic>
                      <p:nvPicPr>
                        <p:cNvPr id="460" name="Picture 24 157">
                          <a:extLst>
                            <a:ext uri="{FF2B5EF4-FFF2-40B4-BE49-F238E27FC236}">
                              <a16:creationId xmlns:a16="http://schemas.microsoft.com/office/drawing/2014/main" id="{A5E9CD1E-E2F2-46A1-8725-9E568FFF46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58">
                          <a:extLst>
                            <a:ext uri="{FF2B5EF4-FFF2-40B4-BE49-F238E27FC236}">
                              <a16:creationId xmlns:a16="http://schemas.microsoft.com/office/drawing/2014/main" id="{5920F087-FF95-475D-91B0-AD6EBCE7AC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A36000AE-13C8-4F4E-9810-89FC313EA6AD}"/>
                          </a:ext>
                        </a:extLst>
                      </p:cNvPr>
                      <p:cNvGrpSpPr/>
                      <p:nvPr/>
                    </p:nvGrpSpPr>
                    <p:grpSpPr>
                      <a:xfrm>
                        <a:off x="4719823" y="2218458"/>
                        <a:ext cx="283630" cy="253824"/>
                        <a:chOff x="6986427" y="2972145"/>
                        <a:chExt cx="283630" cy="253824"/>
                      </a:xfrm>
                    </p:grpSpPr>
                    <p:pic>
                      <p:nvPicPr>
                        <p:cNvPr id="458" name="Picture 24 159">
                          <a:extLst>
                            <a:ext uri="{FF2B5EF4-FFF2-40B4-BE49-F238E27FC236}">
                              <a16:creationId xmlns:a16="http://schemas.microsoft.com/office/drawing/2014/main" id="{BFC70601-8359-4DA4-9C9D-34B42B0ADB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0">
                          <a:extLst>
                            <a:ext uri="{FF2B5EF4-FFF2-40B4-BE49-F238E27FC236}">
                              <a16:creationId xmlns:a16="http://schemas.microsoft.com/office/drawing/2014/main" id="{5F5FF652-879E-47E4-AE46-37EB1736875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8" name="Group 267">
                  <a:extLst>
                    <a:ext uri="{FF2B5EF4-FFF2-40B4-BE49-F238E27FC236}">
                      <a16:creationId xmlns:a16="http://schemas.microsoft.com/office/drawing/2014/main" id="{73BD2BE2-CF08-4784-83BA-71EF6BFB31DB}"/>
                    </a:ext>
                  </a:extLst>
                </p:cNvPr>
                <p:cNvGrpSpPr/>
                <p:nvPr/>
              </p:nvGrpSpPr>
              <p:grpSpPr>
                <a:xfrm>
                  <a:off x="5382005" y="3684276"/>
                  <a:ext cx="1106234" cy="969712"/>
                  <a:chOff x="6792398" y="2509410"/>
                  <a:chExt cx="1106234" cy="969712"/>
                </a:xfrm>
              </p:grpSpPr>
              <p:grpSp>
                <p:nvGrpSpPr>
                  <p:cNvPr id="392" name="Group 391">
                    <a:extLst>
                      <a:ext uri="{FF2B5EF4-FFF2-40B4-BE49-F238E27FC236}">
                        <a16:creationId xmlns:a16="http://schemas.microsoft.com/office/drawing/2014/main" id="{B40BF6E9-2D8B-4BB8-989F-2CB119A6FCBB}"/>
                      </a:ext>
                    </a:extLst>
                  </p:cNvPr>
                  <p:cNvGrpSpPr/>
                  <p:nvPr/>
                </p:nvGrpSpPr>
                <p:grpSpPr>
                  <a:xfrm>
                    <a:off x="6792398" y="2703317"/>
                    <a:ext cx="657768" cy="378452"/>
                    <a:chOff x="4777947" y="3207622"/>
                    <a:chExt cx="657768" cy="378452"/>
                  </a:xfrm>
                </p:grpSpPr>
                <p:grpSp>
                  <p:nvGrpSpPr>
                    <p:cNvPr id="438" name="Group 437">
                      <a:extLst>
                        <a:ext uri="{FF2B5EF4-FFF2-40B4-BE49-F238E27FC236}">
                          <a16:creationId xmlns:a16="http://schemas.microsoft.com/office/drawing/2014/main" id="{32FEBAE5-C980-44E9-9481-1E733DCCDE76}"/>
                        </a:ext>
                      </a:extLst>
                    </p:cNvPr>
                    <p:cNvGrpSpPr/>
                    <p:nvPr/>
                  </p:nvGrpSpPr>
                  <p:grpSpPr>
                    <a:xfrm>
                      <a:off x="4777947" y="3207622"/>
                      <a:ext cx="499826" cy="320263"/>
                      <a:chOff x="4503627" y="2218458"/>
                      <a:chExt cx="499826" cy="320263"/>
                    </a:xfrm>
                  </p:grpSpPr>
                  <p:grpSp>
                    <p:nvGrpSpPr>
                      <p:cNvPr id="446" name="Group 176">
                        <a:extLst>
                          <a:ext uri="{FF2B5EF4-FFF2-40B4-BE49-F238E27FC236}">
                            <a16:creationId xmlns:a16="http://schemas.microsoft.com/office/drawing/2014/main" id="{042764BD-2A38-41D2-9E94-22CDD03A98AE}"/>
                          </a:ext>
                        </a:extLst>
                      </p:cNvPr>
                      <p:cNvGrpSpPr/>
                      <p:nvPr/>
                    </p:nvGrpSpPr>
                    <p:grpSpPr>
                      <a:xfrm>
                        <a:off x="4503627" y="2301538"/>
                        <a:ext cx="300259" cy="237183"/>
                        <a:chOff x="2962956" y="2115885"/>
                        <a:chExt cx="300259" cy="237183"/>
                      </a:xfrm>
                    </p:grpSpPr>
                    <p:pic>
                      <p:nvPicPr>
                        <p:cNvPr id="450" name="Picture 24 161">
                          <a:extLst>
                            <a:ext uri="{FF2B5EF4-FFF2-40B4-BE49-F238E27FC236}">
                              <a16:creationId xmlns:a16="http://schemas.microsoft.com/office/drawing/2014/main" id="{6A8D71AC-B834-4C4C-B917-5189D3BBD8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162">
                          <a:extLst>
                            <a:ext uri="{FF2B5EF4-FFF2-40B4-BE49-F238E27FC236}">
                              <a16:creationId xmlns:a16="http://schemas.microsoft.com/office/drawing/2014/main" id="{FB003977-99ED-4254-9418-D66BB9A697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a:extLst>
                          <a:ext uri="{FF2B5EF4-FFF2-40B4-BE49-F238E27FC236}">
                            <a16:creationId xmlns:a16="http://schemas.microsoft.com/office/drawing/2014/main" id="{D398575A-287B-4C96-9459-3A70842ED42F}"/>
                          </a:ext>
                        </a:extLst>
                      </p:cNvPr>
                      <p:cNvGrpSpPr/>
                      <p:nvPr/>
                    </p:nvGrpSpPr>
                    <p:grpSpPr>
                      <a:xfrm>
                        <a:off x="4719823" y="2218458"/>
                        <a:ext cx="283630" cy="253824"/>
                        <a:chOff x="6986427" y="2972145"/>
                        <a:chExt cx="283630" cy="253824"/>
                      </a:xfrm>
                    </p:grpSpPr>
                    <p:pic>
                      <p:nvPicPr>
                        <p:cNvPr id="448" name="Picture 24 163">
                          <a:extLst>
                            <a:ext uri="{FF2B5EF4-FFF2-40B4-BE49-F238E27FC236}">
                              <a16:creationId xmlns:a16="http://schemas.microsoft.com/office/drawing/2014/main" id="{FDD8AE29-41A8-4088-84C8-AEA2EDCE61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164">
                          <a:extLst>
                            <a:ext uri="{FF2B5EF4-FFF2-40B4-BE49-F238E27FC236}">
                              <a16:creationId xmlns:a16="http://schemas.microsoft.com/office/drawing/2014/main" id="{DFD5CD59-DFD8-4845-A9C8-2919E5BA20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a:extLst>
                        <a:ext uri="{FF2B5EF4-FFF2-40B4-BE49-F238E27FC236}">
                          <a16:creationId xmlns:a16="http://schemas.microsoft.com/office/drawing/2014/main" id="{B8013809-961B-429D-9413-8778C1974AE1}"/>
                        </a:ext>
                      </a:extLst>
                    </p:cNvPr>
                    <p:cNvGrpSpPr/>
                    <p:nvPr/>
                  </p:nvGrpSpPr>
                  <p:grpSpPr>
                    <a:xfrm>
                      <a:off x="4935889" y="3265811"/>
                      <a:ext cx="499826" cy="320263"/>
                      <a:chOff x="4503627" y="2218458"/>
                      <a:chExt cx="499826" cy="320263"/>
                    </a:xfrm>
                  </p:grpSpPr>
                  <p:grpSp>
                    <p:nvGrpSpPr>
                      <p:cNvPr id="440" name="Group 176">
                        <a:extLst>
                          <a:ext uri="{FF2B5EF4-FFF2-40B4-BE49-F238E27FC236}">
                            <a16:creationId xmlns:a16="http://schemas.microsoft.com/office/drawing/2014/main" id="{56DEC737-1632-4560-9A63-DAB0110DEBBA}"/>
                          </a:ext>
                        </a:extLst>
                      </p:cNvPr>
                      <p:cNvGrpSpPr/>
                      <p:nvPr/>
                    </p:nvGrpSpPr>
                    <p:grpSpPr>
                      <a:xfrm>
                        <a:off x="4503627" y="2301538"/>
                        <a:ext cx="300259" cy="237183"/>
                        <a:chOff x="2962956" y="2115885"/>
                        <a:chExt cx="300259" cy="237183"/>
                      </a:xfrm>
                    </p:grpSpPr>
                    <p:pic>
                      <p:nvPicPr>
                        <p:cNvPr id="444" name="Picture 24 165">
                          <a:extLst>
                            <a:ext uri="{FF2B5EF4-FFF2-40B4-BE49-F238E27FC236}">
                              <a16:creationId xmlns:a16="http://schemas.microsoft.com/office/drawing/2014/main" id="{98418985-4E95-45B1-9E1B-7E71F5A423A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166">
                          <a:extLst>
                            <a:ext uri="{FF2B5EF4-FFF2-40B4-BE49-F238E27FC236}">
                              <a16:creationId xmlns:a16="http://schemas.microsoft.com/office/drawing/2014/main" id="{7613BB48-6BE7-4006-AF4A-B7860276A7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a:extLst>
                          <a:ext uri="{FF2B5EF4-FFF2-40B4-BE49-F238E27FC236}">
                            <a16:creationId xmlns:a16="http://schemas.microsoft.com/office/drawing/2014/main" id="{A32A4437-704E-4D4F-8260-6C88A6CC525E}"/>
                          </a:ext>
                        </a:extLst>
                      </p:cNvPr>
                      <p:cNvGrpSpPr/>
                      <p:nvPr/>
                    </p:nvGrpSpPr>
                    <p:grpSpPr>
                      <a:xfrm>
                        <a:off x="4719823" y="2218458"/>
                        <a:ext cx="283630" cy="253824"/>
                        <a:chOff x="6986427" y="2972145"/>
                        <a:chExt cx="283630" cy="253824"/>
                      </a:xfrm>
                    </p:grpSpPr>
                    <p:pic>
                      <p:nvPicPr>
                        <p:cNvPr id="442" name="Picture 24 167">
                          <a:extLst>
                            <a:ext uri="{FF2B5EF4-FFF2-40B4-BE49-F238E27FC236}">
                              <a16:creationId xmlns:a16="http://schemas.microsoft.com/office/drawing/2014/main" id="{3EEEFF3B-1918-4E01-9B53-D73BB5CAF65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168">
                          <a:extLst>
                            <a:ext uri="{FF2B5EF4-FFF2-40B4-BE49-F238E27FC236}">
                              <a16:creationId xmlns:a16="http://schemas.microsoft.com/office/drawing/2014/main" id="{612B337F-A8AE-4D6B-9E5B-C6AD20BFDF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a:extLst>
                      <a:ext uri="{FF2B5EF4-FFF2-40B4-BE49-F238E27FC236}">
                        <a16:creationId xmlns:a16="http://schemas.microsoft.com/office/drawing/2014/main" id="{A3656597-7760-41E0-BECC-340EDAD52BE8}"/>
                      </a:ext>
                    </a:extLst>
                  </p:cNvPr>
                  <p:cNvGrpSpPr/>
                  <p:nvPr/>
                </p:nvGrpSpPr>
                <p:grpSpPr>
                  <a:xfrm rot="19661454">
                    <a:off x="6800712" y="2979296"/>
                    <a:ext cx="601238" cy="499826"/>
                    <a:chOff x="5841977" y="3176030"/>
                    <a:chExt cx="601238" cy="499826"/>
                  </a:xfrm>
                </p:grpSpPr>
                <p:grpSp>
                  <p:nvGrpSpPr>
                    <p:cNvPr id="424" name="Group 423">
                      <a:extLst>
                        <a:ext uri="{FF2B5EF4-FFF2-40B4-BE49-F238E27FC236}">
                          <a16:creationId xmlns:a16="http://schemas.microsoft.com/office/drawing/2014/main" id="{E3251384-79EF-4B1A-BD39-B44EEA1876ED}"/>
                        </a:ext>
                      </a:extLst>
                    </p:cNvPr>
                    <p:cNvGrpSpPr/>
                    <p:nvPr/>
                  </p:nvGrpSpPr>
                  <p:grpSpPr>
                    <a:xfrm rot="19742345">
                      <a:off x="5841977" y="3207622"/>
                      <a:ext cx="499826" cy="320263"/>
                      <a:chOff x="4503627" y="2218458"/>
                      <a:chExt cx="499826" cy="320263"/>
                    </a:xfrm>
                  </p:grpSpPr>
                  <p:grpSp>
                    <p:nvGrpSpPr>
                      <p:cNvPr id="432" name="Group 176">
                        <a:extLst>
                          <a:ext uri="{FF2B5EF4-FFF2-40B4-BE49-F238E27FC236}">
                            <a16:creationId xmlns:a16="http://schemas.microsoft.com/office/drawing/2014/main" id="{37351414-7C5B-4A7D-B558-9FBC0B426325}"/>
                          </a:ext>
                        </a:extLst>
                      </p:cNvPr>
                      <p:cNvGrpSpPr/>
                      <p:nvPr/>
                    </p:nvGrpSpPr>
                    <p:grpSpPr>
                      <a:xfrm>
                        <a:off x="4503627" y="2301538"/>
                        <a:ext cx="300259" cy="237183"/>
                        <a:chOff x="2962956" y="2115885"/>
                        <a:chExt cx="300259" cy="237183"/>
                      </a:xfrm>
                    </p:grpSpPr>
                    <p:pic>
                      <p:nvPicPr>
                        <p:cNvPr id="436" name="Picture 24 169">
                          <a:extLst>
                            <a:ext uri="{FF2B5EF4-FFF2-40B4-BE49-F238E27FC236}">
                              <a16:creationId xmlns:a16="http://schemas.microsoft.com/office/drawing/2014/main" id="{537FBE13-C3B8-45AC-A86D-8152C8B424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70">
                          <a:extLst>
                            <a:ext uri="{FF2B5EF4-FFF2-40B4-BE49-F238E27FC236}">
                              <a16:creationId xmlns:a16="http://schemas.microsoft.com/office/drawing/2014/main" id="{C0E9E4C2-8938-4E31-AB5F-D83E5BBCC48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BEBC51D0-AFBC-4CAF-8779-FBFE96A5F386}"/>
                          </a:ext>
                        </a:extLst>
                      </p:cNvPr>
                      <p:cNvGrpSpPr/>
                      <p:nvPr/>
                    </p:nvGrpSpPr>
                    <p:grpSpPr>
                      <a:xfrm>
                        <a:off x="4719823" y="2218458"/>
                        <a:ext cx="283630" cy="253824"/>
                        <a:chOff x="6986427" y="2972145"/>
                        <a:chExt cx="283630" cy="253824"/>
                      </a:xfrm>
                    </p:grpSpPr>
                    <p:pic>
                      <p:nvPicPr>
                        <p:cNvPr id="434" name="Picture 24 171">
                          <a:extLst>
                            <a:ext uri="{FF2B5EF4-FFF2-40B4-BE49-F238E27FC236}">
                              <a16:creationId xmlns:a16="http://schemas.microsoft.com/office/drawing/2014/main" id="{4B7CB141-F8E4-4957-B59C-DBEF03EE39A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72">
                          <a:extLst>
                            <a:ext uri="{FF2B5EF4-FFF2-40B4-BE49-F238E27FC236}">
                              <a16:creationId xmlns:a16="http://schemas.microsoft.com/office/drawing/2014/main" id="{5A6C2793-05EF-408A-AC09-50DBACDB6C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a:extLst>
                        <a:ext uri="{FF2B5EF4-FFF2-40B4-BE49-F238E27FC236}">
                          <a16:creationId xmlns:a16="http://schemas.microsoft.com/office/drawing/2014/main" id="{7B99339F-74DD-434D-AB6E-F5BC67D77F3C}"/>
                        </a:ext>
                      </a:extLst>
                    </p:cNvPr>
                    <p:cNvGrpSpPr/>
                    <p:nvPr/>
                  </p:nvGrpSpPr>
                  <p:grpSpPr>
                    <a:xfrm rot="17239213">
                      <a:off x="6033171" y="3265811"/>
                      <a:ext cx="499826" cy="320263"/>
                      <a:chOff x="4503627" y="2218458"/>
                      <a:chExt cx="499826" cy="320263"/>
                    </a:xfrm>
                  </p:grpSpPr>
                  <p:grpSp>
                    <p:nvGrpSpPr>
                      <p:cNvPr id="426" name="Group 176">
                        <a:extLst>
                          <a:ext uri="{FF2B5EF4-FFF2-40B4-BE49-F238E27FC236}">
                            <a16:creationId xmlns:a16="http://schemas.microsoft.com/office/drawing/2014/main" id="{F876EC47-F082-47C3-AF08-F74393580967}"/>
                          </a:ext>
                        </a:extLst>
                      </p:cNvPr>
                      <p:cNvGrpSpPr/>
                      <p:nvPr/>
                    </p:nvGrpSpPr>
                    <p:grpSpPr>
                      <a:xfrm>
                        <a:off x="4503627" y="2301538"/>
                        <a:ext cx="300259" cy="237183"/>
                        <a:chOff x="2962956" y="2115885"/>
                        <a:chExt cx="300259" cy="237183"/>
                      </a:xfrm>
                    </p:grpSpPr>
                    <p:pic>
                      <p:nvPicPr>
                        <p:cNvPr id="430" name="Picture 24 173">
                          <a:extLst>
                            <a:ext uri="{FF2B5EF4-FFF2-40B4-BE49-F238E27FC236}">
                              <a16:creationId xmlns:a16="http://schemas.microsoft.com/office/drawing/2014/main" id="{6671F7BC-7FDD-4E87-A73C-2B1092666C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174">
                          <a:extLst>
                            <a:ext uri="{FF2B5EF4-FFF2-40B4-BE49-F238E27FC236}">
                              <a16:creationId xmlns:a16="http://schemas.microsoft.com/office/drawing/2014/main" id="{7DF16268-A626-4E72-8B91-6A727B5B2D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a:extLst>
                          <a:ext uri="{FF2B5EF4-FFF2-40B4-BE49-F238E27FC236}">
                            <a16:creationId xmlns:a16="http://schemas.microsoft.com/office/drawing/2014/main" id="{7004BA90-73B8-4B2A-A1C5-EF95B97F057C}"/>
                          </a:ext>
                        </a:extLst>
                      </p:cNvPr>
                      <p:cNvGrpSpPr/>
                      <p:nvPr/>
                    </p:nvGrpSpPr>
                    <p:grpSpPr>
                      <a:xfrm>
                        <a:off x="4719823" y="2218458"/>
                        <a:ext cx="283630" cy="253824"/>
                        <a:chOff x="6986427" y="2972145"/>
                        <a:chExt cx="283630" cy="253824"/>
                      </a:xfrm>
                    </p:grpSpPr>
                    <p:pic>
                      <p:nvPicPr>
                        <p:cNvPr id="428" name="Picture 24 175">
                          <a:extLst>
                            <a:ext uri="{FF2B5EF4-FFF2-40B4-BE49-F238E27FC236}">
                              <a16:creationId xmlns:a16="http://schemas.microsoft.com/office/drawing/2014/main" id="{35AB1B18-AF9B-48E9-BDCA-0A8961FBBEC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176">
                          <a:extLst>
                            <a:ext uri="{FF2B5EF4-FFF2-40B4-BE49-F238E27FC236}">
                              <a16:creationId xmlns:a16="http://schemas.microsoft.com/office/drawing/2014/main" id="{1382E2D2-2D1D-4D7D-BC53-0DF6345BEB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a:extLst>
                      <a:ext uri="{FF2B5EF4-FFF2-40B4-BE49-F238E27FC236}">
                        <a16:creationId xmlns:a16="http://schemas.microsoft.com/office/drawing/2014/main" id="{73B996A4-3D24-41BE-9476-4438586A20F9}"/>
                      </a:ext>
                    </a:extLst>
                  </p:cNvPr>
                  <p:cNvGrpSpPr/>
                  <p:nvPr/>
                </p:nvGrpSpPr>
                <p:grpSpPr>
                  <a:xfrm rot="2171672">
                    <a:off x="7240864" y="2945788"/>
                    <a:ext cx="657768" cy="378452"/>
                    <a:chOff x="4777947" y="3207622"/>
                    <a:chExt cx="657768" cy="378452"/>
                  </a:xfrm>
                </p:grpSpPr>
                <p:grpSp>
                  <p:nvGrpSpPr>
                    <p:cNvPr id="410" name="Group 409">
                      <a:extLst>
                        <a:ext uri="{FF2B5EF4-FFF2-40B4-BE49-F238E27FC236}">
                          <a16:creationId xmlns:a16="http://schemas.microsoft.com/office/drawing/2014/main" id="{31BAD476-49C3-4606-939B-10CBAF17D4CE}"/>
                        </a:ext>
                      </a:extLst>
                    </p:cNvPr>
                    <p:cNvGrpSpPr/>
                    <p:nvPr/>
                  </p:nvGrpSpPr>
                  <p:grpSpPr>
                    <a:xfrm>
                      <a:off x="4777947" y="3207622"/>
                      <a:ext cx="499826" cy="320263"/>
                      <a:chOff x="4503627" y="2218458"/>
                      <a:chExt cx="499826" cy="320263"/>
                    </a:xfrm>
                  </p:grpSpPr>
                  <p:grpSp>
                    <p:nvGrpSpPr>
                      <p:cNvPr id="418" name="Group 176">
                        <a:extLst>
                          <a:ext uri="{FF2B5EF4-FFF2-40B4-BE49-F238E27FC236}">
                            <a16:creationId xmlns:a16="http://schemas.microsoft.com/office/drawing/2014/main" id="{05AFBA38-4524-4A7A-B404-22222C6D2B22}"/>
                          </a:ext>
                        </a:extLst>
                      </p:cNvPr>
                      <p:cNvGrpSpPr/>
                      <p:nvPr/>
                    </p:nvGrpSpPr>
                    <p:grpSpPr>
                      <a:xfrm>
                        <a:off x="4503627" y="2301538"/>
                        <a:ext cx="300259" cy="237183"/>
                        <a:chOff x="2962956" y="2115885"/>
                        <a:chExt cx="300259" cy="237183"/>
                      </a:xfrm>
                    </p:grpSpPr>
                    <p:pic>
                      <p:nvPicPr>
                        <p:cNvPr id="422" name="Picture 24 177">
                          <a:extLst>
                            <a:ext uri="{FF2B5EF4-FFF2-40B4-BE49-F238E27FC236}">
                              <a16:creationId xmlns:a16="http://schemas.microsoft.com/office/drawing/2014/main" id="{16E91EB0-3BDE-4C63-B02E-81E67524E9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8">
                          <a:extLst>
                            <a:ext uri="{FF2B5EF4-FFF2-40B4-BE49-F238E27FC236}">
                              <a16:creationId xmlns:a16="http://schemas.microsoft.com/office/drawing/2014/main" id="{8633EE06-D020-4539-BB56-815C79DAA61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B5EE307-9AA9-4F2D-8382-8B14BEB3FBA1}"/>
                          </a:ext>
                        </a:extLst>
                      </p:cNvPr>
                      <p:cNvGrpSpPr/>
                      <p:nvPr/>
                    </p:nvGrpSpPr>
                    <p:grpSpPr>
                      <a:xfrm>
                        <a:off x="4719823" y="2218458"/>
                        <a:ext cx="283630" cy="253824"/>
                        <a:chOff x="6986427" y="2972145"/>
                        <a:chExt cx="283630" cy="253824"/>
                      </a:xfrm>
                    </p:grpSpPr>
                    <p:pic>
                      <p:nvPicPr>
                        <p:cNvPr id="420" name="Picture 24 179">
                          <a:extLst>
                            <a:ext uri="{FF2B5EF4-FFF2-40B4-BE49-F238E27FC236}">
                              <a16:creationId xmlns:a16="http://schemas.microsoft.com/office/drawing/2014/main" id="{EB7392ED-54F8-49DF-AC84-8BE8DA6AD5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80">
                          <a:extLst>
                            <a:ext uri="{FF2B5EF4-FFF2-40B4-BE49-F238E27FC236}">
                              <a16:creationId xmlns:a16="http://schemas.microsoft.com/office/drawing/2014/main" id="{7010163B-D913-4C76-B329-0809B179A7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a:extLst>
                        <a:ext uri="{FF2B5EF4-FFF2-40B4-BE49-F238E27FC236}">
                          <a16:creationId xmlns:a16="http://schemas.microsoft.com/office/drawing/2014/main" id="{62CE3D35-C3FB-4526-B49F-A84EE05CBCC8}"/>
                        </a:ext>
                      </a:extLst>
                    </p:cNvPr>
                    <p:cNvGrpSpPr/>
                    <p:nvPr/>
                  </p:nvGrpSpPr>
                  <p:grpSpPr>
                    <a:xfrm>
                      <a:off x="4935889" y="3265811"/>
                      <a:ext cx="499826" cy="320263"/>
                      <a:chOff x="4503627" y="2218458"/>
                      <a:chExt cx="499826" cy="320263"/>
                    </a:xfrm>
                  </p:grpSpPr>
                  <p:grpSp>
                    <p:nvGrpSpPr>
                      <p:cNvPr id="412" name="Group 176">
                        <a:extLst>
                          <a:ext uri="{FF2B5EF4-FFF2-40B4-BE49-F238E27FC236}">
                            <a16:creationId xmlns:a16="http://schemas.microsoft.com/office/drawing/2014/main" id="{BB4BDF78-BCFF-4572-B8FC-45EB4CE98008}"/>
                          </a:ext>
                        </a:extLst>
                      </p:cNvPr>
                      <p:cNvGrpSpPr/>
                      <p:nvPr/>
                    </p:nvGrpSpPr>
                    <p:grpSpPr>
                      <a:xfrm>
                        <a:off x="4503627" y="2301538"/>
                        <a:ext cx="300259" cy="237183"/>
                        <a:chOff x="2962956" y="2115885"/>
                        <a:chExt cx="300259" cy="237183"/>
                      </a:xfrm>
                    </p:grpSpPr>
                    <p:pic>
                      <p:nvPicPr>
                        <p:cNvPr id="416" name="Picture 24 181">
                          <a:extLst>
                            <a:ext uri="{FF2B5EF4-FFF2-40B4-BE49-F238E27FC236}">
                              <a16:creationId xmlns:a16="http://schemas.microsoft.com/office/drawing/2014/main" id="{62113D35-5D1E-4CC1-ABBC-C16F0C8219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182">
                          <a:extLst>
                            <a:ext uri="{FF2B5EF4-FFF2-40B4-BE49-F238E27FC236}">
                              <a16:creationId xmlns:a16="http://schemas.microsoft.com/office/drawing/2014/main" id="{924BF1B9-BD87-48D6-8ECF-51CE260DB0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a:extLst>
                          <a:ext uri="{FF2B5EF4-FFF2-40B4-BE49-F238E27FC236}">
                            <a16:creationId xmlns:a16="http://schemas.microsoft.com/office/drawing/2014/main" id="{6E547385-C838-4CAF-98FE-8BC91BD63CAB}"/>
                          </a:ext>
                        </a:extLst>
                      </p:cNvPr>
                      <p:cNvGrpSpPr/>
                      <p:nvPr/>
                    </p:nvGrpSpPr>
                    <p:grpSpPr>
                      <a:xfrm>
                        <a:off x="4719823" y="2218458"/>
                        <a:ext cx="283630" cy="253824"/>
                        <a:chOff x="6986427" y="2972145"/>
                        <a:chExt cx="283630" cy="253824"/>
                      </a:xfrm>
                    </p:grpSpPr>
                    <p:pic>
                      <p:nvPicPr>
                        <p:cNvPr id="414" name="Picture 24 183">
                          <a:extLst>
                            <a:ext uri="{FF2B5EF4-FFF2-40B4-BE49-F238E27FC236}">
                              <a16:creationId xmlns:a16="http://schemas.microsoft.com/office/drawing/2014/main" id="{1D344498-3DDF-415C-8BAB-D175A690B1A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184">
                          <a:extLst>
                            <a:ext uri="{FF2B5EF4-FFF2-40B4-BE49-F238E27FC236}">
                              <a16:creationId xmlns:a16="http://schemas.microsoft.com/office/drawing/2014/main" id="{C3ACD980-97EF-47CC-B446-EB912ECB7C1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a:extLst>
                      <a:ext uri="{FF2B5EF4-FFF2-40B4-BE49-F238E27FC236}">
                        <a16:creationId xmlns:a16="http://schemas.microsoft.com/office/drawing/2014/main" id="{D2AC8BF7-07E7-459E-9132-E44DD2E8F5F6}"/>
                      </a:ext>
                    </a:extLst>
                  </p:cNvPr>
                  <p:cNvGrpSpPr/>
                  <p:nvPr/>
                </p:nvGrpSpPr>
                <p:grpSpPr>
                  <a:xfrm rot="21049340">
                    <a:off x="7270080" y="2509410"/>
                    <a:ext cx="601238" cy="499826"/>
                    <a:chOff x="5841977" y="3176030"/>
                    <a:chExt cx="601238" cy="499826"/>
                  </a:xfrm>
                </p:grpSpPr>
                <p:grpSp>
                  <p:nvGrpSpPr>
                    <p:cNvPr id="396" name="Group 395">
                      <a:extLst>
                        <a:ext uri="{FF2B5EF4-FFF2-40B4-BE49-F238E27FC236}">
                          <a16:creationId xmlns:a16="http://schemas.microsoft.com/office/drawing/2014/main" id="{466B7335-C731-4FE7-9B23-EC3D1A539D74}"/>
                        </a:ext>
                      </a:extLst>
                    </p:cNvPr>
                    <p:cNvGrpSpPr/>
                    <p:nvPr/>
                  </p:nvGrpSpPr>
                  <p:grpSpPr>
                    <a:xfrm rot="19742345">
                      <a:off x="5841977" y="3207622"/>
                      <a:ext cx="499826" cy="320263"/>
                      <a:chOff x="4503627" y="2218458"/>
                      <a:chExt cx="499826" cy="320263"/>
                    </a:xfrm>
                  </p:grpSpPr>
                  <p:grpSp>
                    <p:nvGrpSpPr>
                      <p:cNvPr id="404" name="Group 176">
                        <a:extLst>
                          <a:ext uri="{FF2B5EF4-FFF2-40B4-BE49-F238E27FC236}">
                            <a16:creationId xmlns:a16="http://schemas.microsoft.com/office/drawing/2014/main" id="{9CAD2DF7-7F5C-4A0E-8F15-B90E0C7B6435}"/>
                          </a:ext>
                        </a:extLst>
                      </p:cNvPr>
                      <p:cNvGrpSpPr/>
                      <p:nvPr/>
                    </p:nvGrpSpPr>
                    <p:grpSpPr>
                      <a:xfrm>
                        <a:off x="4503627" y="2301538"/>
                        <a:ext cx="300259" cy="237183"/>
                        <a:chOff x="2962956" y="2115885"/>
                        <a:chExt cx="300259" cy="237183"/>
                      </a:xfrm>
                    </p:grpSpPr>
                    <p:pic>
                      <p:nvPicPr>
                        <p:cNvPr id="408" name="Picture 24 185">
                          <a:extLst>
                            <a:ext uri="{FF2B5EF4-FFF2-40B4-BE49-F238E27FC236}">
                              <a16:creationId xmlns:a16="http://schemas.microsoft.com/office/drawing/2014/main" id="{242039D7-4D5A-4419-949D-711B43D829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6">
                          <a:extLst>
                            <a:ext uri="{FF2B5EF4-FFF2-40B4-BE49-F238E27FC236}">
                              <a16:creationId xmlns:a16="http://schemas.microsoft.com/office/drawing/2014/main" id="{B865667F-CC1C-4F55-BF30-50A51A0A71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AF4C2ACC-CD0A-442E-9E85-A82ECF778DD3}"/>
                          </a:ext>
                        </a:extLst>
                      </p:cNvPr>
                      <p:cNvGrpSpPr/>
                      <p:nvPr/>
                    </p:nvGrpSpPr>
                    <p:grpSpPr>
                      <a:xfrm>
                        <a:off x="4719823" y="2218458"/>
                        <a:ext cx="283630" cy="253824"/>
                        <a:chOff x="6986427" y="2972145"/>
                        <a:chExt cx="283630" cy="253824"/>
                      </a:xfrm>
                    </p:grpSpPr>
                    <p:pic>
                      <p:nvPicPr>
                        <p:cNvPr id="406" name="Picture 24 187">
                          <a:extLst>
                            <a:ext uri="{FF2B5EF4-FFF2-40B4-BE49-F238E27FC236}">
                              <a16:creationId xmlns:a16="http://schemas.microsoft.com/office/drawing/2014/main" id="{2A334169-EB3D-409A-9211-225B6C7EC1E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8">
                          <a:extLst>
                            <a:ext uri="{FF2B5EF4-FFF2-40B4-BE49-F238E27FC236}">
                              <a16:creationId xmlns:a16="http://schemas.microsoft.com/office/drawing/2014/main" id="{BA56A78F-34E6-40AB-AB0F-164C6CF6CC8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9282958E-D02F-4E36-A9F9-68137DDFC984}"/>
                        </a:ext>
                      </a:extLst>
                    </p:cNvPr>
                    <p:cNvGrpSpPr/>
                    <p:nvPr/>
                  </p:nvGrpSpPr>
                  <p:grpSpPr>
                    <a:xfrm rot="17239213">
                      <a:off x="6033171" y="3265811"/>
                      <a:ext cx="499826" cy="320263"/>
                      <a:chOff x="4503627" y="2218458"/>
                      <a:chExt cx="499826" cy="320263"/>
                    </a:xfrm>
                  </p:grpSpPr>
                  <p:grpSp>
                    <p:nvGrpSpPr>
                      <p:cNvPr id="398" name="Group 176">
                        <a:extLst>
                          <a:ext uri="{FF2B5EF4-FFF2-40B4-BE49-F238E27FC236}">
                            <a16:creationId xmlns:a16="http://schemas.microsoft.com/office/drawing/2014/main" id="{50498639-A5B0-42D7-99E6-DE721C1677B7}"/>
                          </a:ext>
                        </a:extLst>
                      </p:cNvPr>
                      <p:cNvGrpSpPr/>
                      <p:nvPr/>
                    </p:nvGrpSpPr>
                    <p:grpSpPr>
                      <a:xfrm>
                        <a:off x="4503627" y="2301538"/>
                        <a:ext cx="300259" cy="237183"/>
                        <a:chOff x="2962956" y="2115885"/>
                        <a:chExt cx="300259" cy="237183"/>
                      </a:xfrm>
                    </p:grpSpPr>
                    <p:pic>
                      <p:nvPicPr>
                        <p:cNvPr id="402" name="Picture 24 189">
                          <a:extLst>
                            <a:ext uri="{FF2B5EF4-FFF2-40B4-BE49-F238E27FC236}">
                              <a16:creationId xmlns:a16="http://schemas.microsoft.com/office/drawing/2014/main" id="{3AA232AF-1B75-475F-9A86-57C0C44AAA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0">
                          <a:extLst>
                            <a:ext uri="{FF2B5EF4-FFF2-40B4-BE49-F238E27FC236}">
                              <a16:creationId xmlns:a16="http://schemas.microsoft.com/office/drawing/2014/main" id="{111CBFCD-EB82-4723-9C31-180136075FF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6C1DA54A-BEBD-457A-B8C1-2A791D7202BE}"/>
                          </a:ext>
                        </a:extLst>
                      </p:cNvPr>
                      <p:cNvGrpSpPr/>
                      <p:nvPr/>
                    </p:nvGrpSpPr>
                    <p:grpSpPr>
                      <a:xfrm>
                        <a:off x="4719823" y="2218458"/>
                        <a:ext cx="283630" cy="253824"/>
                        <a:chOff x="6986427" y="2972145"/>
                        <a:chExt cx="283630" cy="253824"/>
                      </a:xfrm>
                    </p:grpSpPr>
                    <p:pic>
                      <p:nvPicPr>
                        <p:cNvPr id="400" name="Picture 24 191">
                          <a:extLst>
                            <a:ext uri="{FF2B5EF4-FFF2-40B4-BE49-F238E27FC236}">
                              <a16:creationId xmlns:a16="http://schemas.microsoft.com/office/drawing/2014/main" id="{B0D81D64-A053-47B0-ADB2-8A0F29747C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192">
                          <a:extLst>
                            <a:ext uri="{FF2B5EF4-FFF2-40B4-BE49-F238E27FC236}">
                              <a16:creationId xmlns:a16="http://schemas.microsoft.com/office/drawing/2014/main" id="{ED2E5AAA-B49F-48F9-84D4-3B34A36A9AD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9" name="Group 268">
                  <a:extLst>
                    <a:ext uri="{FF2B5EF4-FFF2-40B4-BE49-F238E27FC236}">
                      <a16:creationId xmlns:a16="http://schemas.microsoft.com/office/drawing/2014/main" id="{BE7F17BB-B40C-4DDE-B43F-902440C9E41C}"/>
                    </a:ext>
                  </a:extLst>
                </p:cNvPr>
                <p:cNvGrpSpPr/>
                <p:nvPr/>
              </p:nvGrpSpPr>
              <p:grpSpPr>
                <a:xfrm>
                  <a:off x="5889081" y="2731026"/>
                  <a:ext cx="1557892" cy="1293966"/>
                  <a:chOff x="6991903" y="2695004"/>
                  <a:chExt cx="1557892" cy="1293966"/>
                </a:xfrm>
              </p:grpSpPr>
              <p:grpSp>
                <p:nvGrpSpPr>
                  <p:cNvPr id="270" name="Group 269">
                    <a:extLst>
                      <a:ext uri="{FF2B5EF4-FFF2-40B4-BE49-F238E27FC236}">
                        <a16:creationId xmlns:a16="http://schemas.microsoft.com/office/drawing/2014/main" id="{F737AB79-C1AA-4FCD-998A-99C27869FAD4}"/>
                      </a:ext>
                    </a:extLst>
                  </p:cNvPr>
                  <p:cNvGrpSpPr/>
                  <p:nvPr/>
                </p:nvGrpSpPr>
                <p:grpSpPr>
                  <a:xfrm>
                    <a:off x="6991903" y="2695004"/>
                    <a:ext cx="657768" cy="378452"/>
                    <a:chOff x="4777947" y="3207622"/>
                    <a:chExt cx="657768" cy="378452"/>
                  </a:xfrm>
                </p:grpSpPr>
                <p:grpSp>
                  <p:nvGrpSpPr>
                    <p:cNvPr id="378" name="Group 377">
                      <a:extLst>
                        <a:ext uri="{FF2B5EF4-FFF2-40B4-BE49-F238E27FC236}">
                          <a16:creationId xmlns:a16="http://schemas.microsoft.com/office/drawing/2014/main" id="{6F5FCC9A-48D9-42A5-8625-D026EED5F18E}"/>
                        </a:ext>
                      </a:extLst>
                    </p:cNvPr>
                    <p:cNvGrpSpPr/>
                    <p:nvPr/>
                  </p:nvGrpSpPr>
                  <p:grpSpPr>
                    <a:xfrm>
                      <a:off x="4777947" y="3207622"/>
                      <a:ext cx="499826" cy="320263"/>
                      <a:chOff x="4503627" y="2218458"/>
                      <a:chExt cx="499826" cy="320263"/>
                    </a:xfrm>
                  </p:grpSpPr>
                  <p:grpSp>
                    <p:nvGrpSpPr>
                      <p:cNvPr id="386" name="Group 176">
                        <a:extLst>
                          <a:ext uri="{FF2B5EF4-FFF2-40B4-BE49-F238E27FC236}">
                            <a16:creationId xmlns:a16="http://schemas.microsoft.com/office/drawing/2014/main" id="{ECF1EEF5-3180-4D90-85CF-CCE4361DFE54}"/>
                          </a:ext>
                        </a:extLst>
                      </p:cNvPr>
                      <p:cNvGrpSpPr/>
                      <p:nvPr/>
                    </p:nvGrpSpPr>
                    <p:grpSpPr>
                      <a:xfrm>
                        <a:off x="4503627" y="2301538"/>
                        <a:ext cx="300259" cy="237183"/>
                        <a:chOff x="2962956" y="2115885"/>
                        <a:chExt cx="300259" cy="237183"/>
                      </a:xfrm>
                    </p:grpSpPr>
                    <p:pic>
                      <p:nvPicPr>
                        <p:cNvPr id="390" name="Picture 24 193">
                          <a:extLst>
                            <a:ext uri="{FF2B5EF4-FFF2-40B4-BE49-F238E27FC236}">
                              <a16:creationId xmlns:a16="http://schemas.microsoft.com/office/drawing/2014/main" id="{BC7CD600-826F-4813-A1E5-401E47BDF79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1" name="Picture 24 194">
                          <a:extLst>
                            <a:ext uri="{FF2B5EF4-FFF2-40B4-BE49-F238E27FC236}">
                              <a16:creationId xmlns:a16="http://schemas.microsoft.com/office/drawing/2014/main" id="{3D5BA1D5-AE26-475B-B8A0-74BDBC3BBE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7" name="Group 179">
                        <a:extLst>
                          <a:ext uri="{FF2B5EF4-FFF2-40B4-BE49-F238E27FC236}">
                            <a16:creationId xmlns:a16="http://schemas.microsoft.com/office/drawing/2014/main" id="{DA51F76F-A57C-421D-BEEE-00423F9ADF28}"/>
                          </a:ext>
                        </a:extLst>
                      </p:cNvPr>
                      <p:cNvGrpSpPr/>
                      <p:nvPr/>
                    </p:nvGrpSpPr>
                    <p:grpSpPr>
                      <a:xfrm>
                        <a:off x="4719823" y="2218458"/>
                        <a:ext cx="283630" cy="253824"/>
                        <a:chOff x="6986427" y="2972145"/>
                        <a:chExt cx="283630" cy="253824"/>
                      </a:xfrm>
                    </p:grpSpPr>
                    <p:pic>
                      <p:nvPicPr>
                        <p:cNvPr id="388" name="Picture 24 195">
                          <a:extLst>
                            <a:ext uri="{FF2B5EF4-FFF2-40B4-BE49-F238E27FC236}">
                              <a16:creationId xmlns:a16="http://schemas.microsoft.com/office/drawing/2014/main" id="{6FD6699C-3552-4A13-BDC3-CA3E808B46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9" name="Picture 24 196">
                          <a:extLst>
                            <a:ext uri="{FF2B5EF4-FFF2-40B4-BE49-F238E27FC236}">
                              <a16:creationId xmlns:a16="http://schemas.microsoft.com/office/drawing/2014/main" id="{7C7C4709-F1FB-4295-963B-841E0E24C0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9" name="Group 378">
                      <a:extLst>
                        <a:ext uri="{FF2B5EF4-FFF2-40B4-BE49-F238E27FC236}">
                          <a16:creationId xmlns:a16="http://schemas.microsoft.com/office/drawing/2014/main" id="{8E1B2989-985C-41F1-87DE-E3C3CD3B6D04}"/>
                        </a:ext>
                      </a:extLst>
                    </p:cNvPr>
                    <p:cNvGrpSpPr/>
                    <p:nvPr/>
                  </p:nvGrpSpPr>
                  <p:grpSpPr>
                    <a:xfrm>
                      <a:off x="4935889" y="3265811"/>
                      <a:ext cx="499826" cy="320263"/>
                      <a:chOff x="4503627" y="2218458"/>
                      <a:chExt cx="499826" cy="320263"/>
                    </a:xfrm>
                  </p:grpSpPr>
                  <p:grpSp>
                    <p:nvGrpSpPr>
                      <p:cNvPr id="380" name="Group 176">
                        <a:extLst>
                          <a:ext uri="{FF2B5EF4-FFF2-40B4-BE49-F238E27FC236}">
                            <a16:creationId xmlns:a16="http://schemas.microsoft.com/office/drawing/2014/main" id="{04656030-08A8-40BB-8574-41CC82FE2508}"/>
                          </a:ext>
                        </a:extLst>
                      </p:cNvPr>
                      <p:cNvGrpSpPr/>
                      <p:nvPr/>
                    </p:nvGrpSpPr>
                    <p:grpSpPr>
                      <a:xfrm>
                        <a:off x="4503627" y="2301538"/>
                        <a:ext cx="300259" cy="237183"/>
                        <a:chOff x="2962956" y="2115885"/>
                        <a:chExt cx="300259" cy="237183"/>
                      </a:xfrm>
                    </p:grpSpPr>
                    <p:pic>
                      <p:nvPicPr>
                        <p:cNvPr id="384" name="Picture 24 197">
                          <a:extLst>
                            <a:ext uri="{FF2B5EF4-FFF2-40B4-BE49-F238E27FC236}">
                              <a16:creationId xmlns:a16="http://schemas.microsoft.com/office/drawing/2014/main" id="{021C8ECD-4253-4DBF-B441-6DA1096B90C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5" name="Picture 24 198">
                          <a:extLst>
                            <a:ext uri="{FF2B5EF4-FFF2-40B4-BE49-F238E27FC236}">
                              <a16:creationId xmlns:a16="http://schemas.microsoft.com/office/drawing/2014/main" id="{DE0C6D1D-B996-4545-B5B1-6CF5298C915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1" name="Group 179">
                        <a:extLst>
                          <a:ext uri="{FF2B5EF4-FFF2-40B4-BE49-F238E27FC236}">
                            <a16:creationId xmlns:a16="http://schemas.microsoft.com/office/drawing/2014/main" id="{E207E10A-1DAD-4FA1-AE4E-878230C0D664}"/>
                          </a:ext>
                        </a:extLst>
                      </p:cNvPr>
                      <p:cNvGrpSpPr/>
                      <p:nvPr/>
                    </p:nvGrpSpPr>
                    <p:grpSpPr>
                      <a:xfrm>
                        <a:off x="4719823" y="2218458"/>
                        <a:ext cx="283630" cy="253824"/>
                        <a:chOff x="6986427" y="2972145"/>
                        <a:chExt cx="283630" cy="253824"/>
                      </a:xfrm>
                    </p:grpSpPr>
                    <p:pic>
                      <p:nvPicPr>
                        <p:cNvPr id="382" name="Picture 24 199">
                          <a:extLst>
                            <a:ext uri="{FF2B5EF4-FFF2-40B4-BE49-F238E27FC236}">
                              <a16:creationId xmlns:a16="http://schemas.microsoft.com/office/drawing/2014/main" id="{56B7F39A-37D3-45A0-B6DE-C651D95A6E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3" name="Picture 24 200">
                          <a:extLst>
                            <a:ext uri="{FF2B5EF4-FFF2-40B4-BE49-F238E27FC236}">
                              <a16:creationId xmlns:a16="http://schemas.microsoft.com/office/drawing/2014/main" id="{A935F051-8DAE-45C9-88AA-D3AA1434E8A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1" name="Group 270">
                    <a:extLst>
                      <a:ext uri="{FF2B5EF4-FFF2-40B4-BE49-F238E27FC236}">
                        <a16:creationId xmlns:a16="http://schemas.microsoft.com/office/drawing/2014/main" id="{51728289-29A8-413E-BDD1-81573B02AF43}"/>
                      </a:ext>
                    </a:extLst>
                  </p:cNvPr>
                  <p:cNvGrpSpPr/>
                  <p:nvPr/>
                </p:nvGrpSpPr>
                <p:grpSpPr>
                  <a:xfrm>
                    <a:off x="7000217" y="2970983"/>
                    <a:ext cx="601238" cy="499826"/>
                    <a:chOff x="5841977" y="3176030"/>
                    <a:chExt cx="601238" cy="499826"/>
                  </a:xfrm>
                </p:grpSpPr>
                <p:grpSp>
                  <p:nvGrpSpPr>
                    <p:cNvPr id="364" name="Group 363">
                      <a:extLst>
                        <a:ext uri="{FF2B5EF4-FFF2-40B4-BE49-F238E27FC236}">
                          <a16:creationId xmlns:a16="http://schemas.microsoft.com/office/drawing/2014/main" id="{3E670D89-4995-4E1E-B375-73AF01E83EAF}"/>
                        </a:ext>
                      </a:extLst>
                    </p:cNvPr>
                    <p:cNvGrpSpPr/>
                    <p:nvPr/>
                  </p:nvGrpSpPr>
                  <p:grpSpPr>
                    <a:xfrm rot="19742345">
                      <a:off x="5841977" y="3207622"/>
                      <a:ext cx="499826" cy="320263"/>
                      <a:chOff x="4503627" y="2218458"/>
                      <a:chExt cx="499826" cy="320263"/>
                    </a:xfrm>
                  </p:grpSpPr>
                  <p:grpSp>
                    <p:nvGrpSpPr>
                      <p:cNvPr id="372" name="Group 176">
                        <a:extLst>
                          <a:ext uri="{FF2B5EF4-FFF2-40B4-BE49-F238E27FC236}">
                            <a16:creationId xmlns:a16="http://schemas.microsoft.com/office/drawing/2014/main" id="{DC805EE7-9B78-450A-AC3B-33D1C2C36E19}"/>
                          </a:ext>
                        </a:extLst>
                      </p:cNvPr>
                      <p:cNvGrpSpPr/>
                      <p:nvPr/>
                    </p:nvGrpSpPr>
                    <p:grpSpPr>
                      <a:xfrm>
                        <a:off x="4503627" y="2301538"/>
                        <a:ext cx="300259" cy="237183"/>
                        <a:chOff x="2962956" y="2115885"/>
                        <a:chExt cx="300259" cy="237183"/>
                      </a:xfrm>
                    </p:grpSpPr>
                    <p:pic>
                      <p:nvPicPr>
                        <p:cNvPr id="376" name="Picture 24 201">
                          <a:extLst>
                            <a:ext uri="{FF2B5EF4-FFF2-40B4-BE49-F238E27FC236}">
                              <a16:creationId xmlns:a16="http://schemas.microsoft.com/office/drawing/2014/main" id="{CEC26B9A-F16D-4BA9-9E2D-A2FD1799DF4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202">
                          <a:extLst>
                            <a:ext uri="{FF2B5EF4-FFF2-40B4-BE49-F238E27FC236}">
                              <a16:creationId xmlns:a16="http://schemas.microsoft.com/office/drawing/2014/main" id="{27B1E501-D4C8-41E5-978E-CD49E4AC3A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E041D4C4-AA9B-4BE1-8565-8FF4B76DAB8C}"/>
                          </a:ext>
                        </a:extLst>
                      </p:cNvPr>
                      <p:cNvGrpSpPr/>
                      <p:nvPr/>
                    </p:nvGrpSpPr>
                    <p:grpSpPr>
                      <a:xfrm>
                        <a:off x="4719823" y="2218458"/>
                        <a:ext cx="283630" cy="253824"/>
                        <a:chOff x="6986427" y="2972145"/>
                        <a:chExt cx="283630" cy="253824"/>
                      </a:xfrm>
                    </p:grpSpPr>
                    <p:pic>
                      <p:nvPicPr>
                        <p:cNvPr id="374" name="Picture 24 203">
                          <a:extLst>
                            <a:ext uri="{FF2B5EF4-FFF2-40B4-BE49-F238E27FC236}">
                              <a16:creationId xmlns:a16="http://schemas.microsoft.com/office/drawing/2014/main" id="{788AD884-C15E-437B-9ABA-4ECB6A8A0D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4">
                          <a:extLst>
                            <a:ext uri="{FF2B5EF4-FFF2-40B4-BE49-F238E27FC236}">
                              <a16:creationId xmlns:a16="http://schemas.microsoft.com/office/drawing/2014/main" id="{CA80CDC0-FA3F-4BDD-9B79-59AA6D6326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5" name="Group 364">
                      <a:extLst>
                        <a:ext uri="{FF2B5EF4-FFF2-40B4-BE49-F238E27FC236}">
                          <a16:creationId xmlns:a16="http://schemas.microsoft.com/office/drawing/2014/main" id="{A44C4BFB-9E66-4A67-B2FC-4DC96375EEFA}"/>
                        </a:ext>
                      </a:extLst>
                    </p:cNvPr>
                    <p:cNvGrpSpPr/>
                    <p:nvPr/>
                  </p:nvGrpSpPr>
                  <p:grpSpPr>
                    <a:xfrm rot="17239213">
                      <a:off x="6033171" y="3265811"/>
                      <a:ext cx="499826" cy="320263"/>
                      <a:chOff x="4503627" y="2218458"/>
                      <a:chExt cx="499826" cy="320263"/>
                    </a:xfrm>
                  </p:grpSpPr>
                  <p:grpSp>
                    <p:nvGrpSpPr>
                      <p:cNvPr id="366" name="Group 176">
                        <a:extLst>
                          <a:ext uri="{FF2B5EF4-FFF2-40B4-BE49-F238E27FC236}">
                            <a16:creationId xmlns:a16="http://schemas.microsoft.com/office/drawing/2014/main" id="{D3AA05EC-88A2-45AD-A666-92712E088A20}"/>
                          </a:ext>
                        </a:extLst>
                      </p:cNvPr>
                      <p:cNvGrpSpPr/>
                      <p:nvPr/>
                    </p:nvGrpSpPr>
                    <p:grpSpPr>
                      <a:xfrm>
                        <a:off x="4503627" y="2301538"/>
                        <a:ext cx="300259" cy="237183"/>
                        <a:chOff x="2962956" y="2115885"/>
                        <a:chExt cx="300259" cy="237183"/>
                      </a:xfrm>
                    </p:grpSpPr>
                    <p:pic>
                      <p:nvPicPr>
                        <p:cNvPr id="370" name="Picture 24 205">
                          <a:extLst>
                            <a:ext uri="{FF2B5EF4-FFF2-40B4-BE49-F238E27FC236}">
                              <a16:creationId xmlns:a16="http://schemas.microsoft.com/office/drawing/2014/main" id="{E0B8D7BD-39AA-408A-A709-44D55377E6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1" name="Picture 24 206">
                          <a:extLst>
                            <a:ext uri="{FF2B5EF4-FFF2-40B4-BE49-F238E27FC236}">
                              <a16:creationId xmlns:a16="http://schemas.microsoft.com/office/drawing/2014/main" id="{9E3D57B6-2642-4689-AA04-AB987942950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7" name="Group 179">
                        <a:extLst>
                          <a:ext uri="{FF2B5EF4-FFF2-40B4-BE49-F238E27FC236}">
                            <a16:creationId xmlns:a16="http://schemas.microsoft.com/office/drawing/2014/main" id="{BF5AB5B9-AA99-4D65-8615-761D7F275C3C}"/>
                          </a:ext>
                        </a:extLst>
                      </p:cNvPr>
                      <p:cNvGrpSpPr/>
                      <p:nvPr/>
                    </p:nvGrpSpPr>
                    <p:grpSpPr>
                      <a:xfrm>
                        <a:off x="4719823" y="2218458"/>
                        <a:ext cx="283630" cy="253824"/>
                        <a:chOff x="6986427" y="2972145"/>
                        <a:chExt cx="283630" cy="253824"/>
                      </a:xfrm>
                    </p:grpSpPr>
                    <p:pic>
                      <p:nvPicPr>
                        <p:cNvPr id="368" name="Picture 24 207">
                          <a:extLst>
                            <a:ext uri="{FF2B5EF4-FFF2-40B4-BE49-F238E27FC236}">
                              <a16:creationId xmlns:a16="http://schemas.microsoft.com/office/drawing/2014/main" id="{1D94C2CB-B1DF-47A1-8A4C-C14981978F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9" name="Picture 24 208">
                          <a:extLst>
                            <a:ext uri="{FF2B5EF4-FFF2-40B4-BE49-F238E27FC236}">
                              <a16:creationId xmlns:a16="http://schemas.microsoft.com/office/drawing/2014/main" id="{A661D870-CB44-4ECE-BB38-A141F3D668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2" name="Group 271">
                    <a:extLst>
                      <a:ext uri="{FF2B5EF4-FFF2-40B4-BE49-F238E27FC236}">
                        <a16:creationId xmlns:a16="http://schemas.microsoft.com/office/drawing/2014/main" id="{6D08B5C8-576C-46CF-B812-79FF11C1B801}"/>
                      </a:ext>
                    </a:extLst>
                  </p:cNvPr>
                  <p:cNvGrpSpPr/>
                  <p:nvPr/>
                </p:nvGrpSpPr>
                <p:grpSpPr>
                  <a:xfrm>
                    <a:off x="7469330" y="2714400"/>
                    <a:ext cx="1055948" cy="610380"/>
                    <a:chOff x="6261214" y="3135578"/>
                    <a:chExt cx="1055948" cy="610380"/>
                  </a:xfrm>
                </p:grpSpPr>
                <p:grpSp>
                  <p:nvGrpSpPr>
                    <p:cNvPr id="334" name="Group 333">
                      <a:extLst>
                        <a:ext uri="{FF2B5EF4-FFF2-40B4-BE49-F238E27FC236}">
                          <a16:creationId xmlns:a16="http://schemas.microsoft.com/office/drawing/2014/main" id="{BAA1ED74-45CC-452C-9794-43BE4A674629}"/>
                        </a:ext>
                      </a:extLst>
                    </p:cNvPr>
                    <p:cNvGrpSpPr/>
                    <p:nvPr/>
                  </p:nvGrpSpPr>
                  <p:grpSpPr>
                    <a:xfrm>
                      <a:off x="6659394" y="3135578"/>
                      <a:ext cx="657768" cy="378452"/>
                      <a:chOff x="4777947" y="3207622"/>
                      <a:chExt cx="657768" cy="378452"/>
                    </a:xfrm>
                  </p:grpSpPr>
                  <p:grpSp>
                    <p:nvGrpSpPr>
                      <p:cNvPr id="350" name="Group 349">
                        <a:extLst>
                          <a:ext uri="{FF2B5EF4-FFF2-40B4-BE49-F238E27FC236}">
                            <a16:creationId xmlns:a16="http://schemas.microsoft.com/office/drawing/2014/main" id="{6721B028-D609-4333-B1E0-DFB3E15E1A1C}"/>
                          </a:ext>
                        </a:extLst>
                      </p:cNvPr>
                      <p:cNvGrpSpPr/>
                      <p:nvPr/>
                    </p:nvGrpSpPr>
                    <p:grpSpPr>
                      <a:xfrm>
                        <a:off x="4777947" y="3207622"/>
                        <a:ext cx="499826" cy="320263"/>
                        <a:chOff x="4503627" y="2218458"/>
                        <a:chExt cx="499826" cy="320263"/>
                      </a:xfrm>
                    </p:grpSpPr>
                    <p:grpSp>
                      <p:nvGrpSpPr>
                        <p:cNvPr id="358" name="Group 176">
                          <a:extLst>
                            <a:ext uri="{FF2B5EF4-FFF2-40B4-BE49-F238E27FC236}">
                              <a16:creationId xmlns:a16="http://schemas.microsoft.com/office/drawing/2014/main" id="{EFF88557-C177-4663-9698-93EF52C0CC85}"/>
                            </a:ext>
                          </a:extLst>
                        </p:cNvPr>
                        <p:cNvGrpSpPr/>
                        <p:nvPr/>
                      </p:nvGrpSpPr>
                      <p:grpSpPr>
                        <a:xfrm>
                          <a:off x="4503627" y="2301538"/>
                          <a:ext cx="300259" cy="237183"/>
                          <a:chOff x="2962956" y="2115885"/>
                          <a:chExt cx="300259" cy="237183"/>
                        </a:xfrm>
                      </p:grpSpPr>
                      <p:pic>
                        <p:nvPicPr>
                          <p:cNvPr id="362" name="Picture 24 209">
                            <a:extLst>
                              <a:ext uri="{FF2B5EF4-FFF2-40B4-BE49-F238E27FC236}">
                                <a16:creationId xmlns:a16="http://schemas.microsoft.com/office/drawing/2014/main" id="{757ED512-2BBC-4913-BFC1-EEBC54604E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10">
                            <a:extLst>
                              <a:ext uri="{FF2B5EF4-FFF2-40B4-BE49-F238E27FC236}">
                                <a16:creationId xmlns:a16="http://schemas.microsoft.com/office/drawing/2014/main" id="{1FA69D56-5098-418D-80C8-11B67C667A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5185C5DD-6534-4FF2-8D53-17564D846E92}"/>
                            </a:ext>
                          </a:extLst>
                        </p:cNvPr>
                        <p:cNvGrpSpPr/>
                        <p:nvPr/>
                      </p:nvGrpSpPr>
                      <p:grpSpPr>
                        <a:xfrm>
                          <a:off x="4719823" y="2218458"/>
                          <a:ext cx="283630" cy="253824"/>
                          <a:chOff x="6986427" y="2972145"/>
                          <a:chExt cx="283630" cy="253824"/>
                        </a:xfrm>
                      </p:grpSpPr>
                      <p:pic>
                        <p:nvPicPr>
                          <p:cNvPr id="360" name="Picture 24 211">
                            <a:extLst>
                              <a:ext uri="{FF2B5EF4-FFF2-40B4-BE49-F238E27FC236}">
                                <a16:creationId xmlns:a16="http://schemas.microsoft.com/office/drawing/2014/main" id="{993B8166-1C2A-452F-B525-4AF49E183B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12">
                            <a:extLst>
                              <a:ext uri="{FF2B5EF4-FFF2-40B4-BE49-F238E27FC236}">
                                <a16:creationId xmlns:a16="http://schemas.microsoft.com/office/drawing/2014/main" id="{A8C23CBC-13B0-4226-BBD5-D270D3F092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1" name="Group 350">
                        <a:extLst>
                          <a:ext uri="{FF2B5EF4-FFF2-40B4-BE49-F238E27FC236}">
                            <a16:creationId xmlns:a16="http://schemas.microsoft.com/office/drawing/2014/main" id="{CF7352B4-B65E-4DEE-BA8A-695949C2C0BF}"/>
                          </a:ext>
                        </a:extLst>
                      </p:cNvPr>
                      <p:cNvGrpSpPr/>
                      <p:nvPr/>
                    </p:nvGrpSpPr>
                    <p:grpSpPr>
                      <a:xfrm>
                        <a:off x="4935889" y="3265811"/>
                        <a:ext cx="499826" cy="320263"/>
                        <a:chOff x="4503627" y="2218458"/>
                        <a:chExt cx="499826" cy="320263"/>
                      </a:xfrm>
                    </p:grpSpPr>
                    <p:grpSp>
                      <p:nvGrpSpPr>
                        <p:cNvPr id="352" name="Group 176">
                          <a:extLst>
                            <a:ext uri="{FF2B5EF4-FFF2-40B4-BE49-F238E27FC236}">
                              <a16:creationId xmlns:a16="http://schemas.microsoft.com/office/drawing/2014/main" id="{259B2BF7-1444-4682-89B9-648CA9B2A675}"/>
                            </a:ext>
                          </a:extLst>
                        </p:cNvPr>
                        <p:cNvGrpSpPr/>
                        <p:nvPr/>
                      </p:nvGrpSpPr>
                      <p:grpSpPr>
                        <a:xfrm>
                          <a:off x="4503627" y="2301538"/>
                          <a:ext cx="300259" cy="237183"/>
                          <a:chOff x="2962956" y="2115885"/>
                          <a:chExt cx="300259" cy="237183"/>
                        </a:xfrm>
                      </p:grpSpPr>
                      <p:pic>
                        <p:nvPicPr>
                          <p:cNvPr id="356" name="Picture 24 213">
                            <a:extLst>
                              <a:ext uri="{FF2B5EF4-FFF2-40B4-BE49-F238E27FC236}">
                                <a16:creationId xmlns:a16="http://schemas.microsoft.com/office/drawing/2014/main" id="{2ABF7629-B548-4BD7-AD8D-B30A134992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7" name="Picture 24 214">
                            <a:extLst>
                              <a:ext uri="{FF2B5EF4-FFF2-40B4-BE49-F238E27FC236}">
                                <a16:creationId xmlns:a16="http://schemas.microsoft.com/office/drawing/2014/main" id="{24487655-4775-4EB6-BB2C-C3E713A41E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3" name="Group 179">
                          <a:extLst>
                            <a:ext uri="{FF2B5EF4-FFF2-40B4-BE49-F238E27FC236}">
                              <a16:creationId xmlns:a16="http://schemas.microsoft.com/office/drawing/2014/main" id="{6C49FF60-9877-467E-8703-5BC6498723BE}"/>
                            </a:ext>
                          </a:extLst>
                        </p:cNvPr>
                        <p:cNvGrpSpPr/>
                        <p:nvPr/>
                      </p:nvGrpSpPr>
                      <p:grpSpPr>
                        <a:xfrm>
                          <a:off x="4719823" y="2218458"/>
                          <a:ext cx="283630" cy="253824"/>
                          <a:chOff x="6986427" y="2972145"/>
                          <a:chExt cx="283630" cy="253824"/>
                        </a:xfrm>
                      </p:grpSpPr>
                      <p:pic>
                        <p:nvPicPr>
                          <p:cNvPr id="354" name="Picture 24 215">
                            <a:extLst>
                              <a:ext uri="{FF2B5EF4-FFF2-40B4-BE49-F238E27FC236}">
                                <a16:creationId xmlns:a16="http://schemas.microsoft.com/office/drawing/2014/main" id="{34D2EBEC-279C-4548-A043-1F051BC7B4E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5" name="Picture 24 216">
                            <a:extLst>
                              <a:ext uri="{FF2B5EF4-FFF2-40B4-BE49-F238E27FC236}">
                                <a16:creationId xmlns:a16="http://schemas.microsoft.com/office/drawing/2014/main" id="{D023EEC0-4899-42AF-93AA-5400435CABD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5" name="Group 334">
                      <a:extLst>
                        <a:ext uri="{FF2B5EF4-FFF2-40B4-BE49-F238E27FC236}">
                          <a16:creationId xmlns:a16="http://schemas.microsoft.com/office/drawing/2014/main" id="{F9AB84C8-E59E-4D03-8C20-7966787B0AB2}"/>
                        </a:ext>
                      </a:extLst>
                    </p:cNvPr>
                    <p:cNvGrpSpPr/>
                    <p:nvPr/>
                  </p:nvGrpSpPr>
                  <p:grpSpPr>
                    <a:xfrm rot="18877668">
                      <a:off x="6210508" y="3195426"/>
                      <a:ext cx="601238" cy="499826"/>
                      <a:chOff x="5841977" y="3176030"/>
                      <a:chExt cx="601238" cy="499826"/>
                    </a:xfrm>
                  </p:grpSpPr>
                  <p:grpSp>
                    <p:nvGrpSpPr>
                      <p:cNvPr id="336" name="Group 335">
                        <a:extLst>
                          <a:ext uri="{FF2B5EF4-FFF2-40B4-BE49-F238E27FC236}">
                            <a16:creationId xmlns:a16="http://schemas.microsoft.com/office/drawing/2014/main" id="{8AD36749-9E0E-464A-A5C6-FBCA862D0C2B}"/>
                          </a:ext>
                        </a:extLst>
                      </p:cNvPr>
                      <p:cNvGrpSpPr/>
                      <p:nvPr/>
                    </p:nvGrpSpPr>
                    <p:grpSpPr>
                      <a:xfrm rot="19742345">
                        <a:off x="5841977" y="3207622"/>
                        <a:ext cx="499826" cy="320263"/>
                        <a:chOff x="4503627" y="2218458"/>
                        <a:chExt cx="499826" cy="320263"/>
                      </a:xfrm>
                    </p:grpSpPr>
                    <p:grpSp>
                      <p:nvGrpSpPr>
                        <p:cNvPr id="344" name="Group 176">
                          <a:extLst>
                            <a:ext uri="{FF2B5EF4-FFF2-40B4-BE49-F238E27FC236}">
                              <a16:creationId xmlns:a16="http://schemas.microsoft.com/office/drawing/2014/main" id="{5A596823-EF68-472F-BC14-0A5104952180}"/>
                            </a:ext>
                          </a:extLst>
                        </p:cNvPr>
                        <p:cNvGrpSpPr/>
                        <p:nvPr/>
                      </p:nvGrpSpPr>
                      <p:grpSpPr>
                        <a:xfrm>
                          <a:off x="4503627" y="2301538"/>
                          <a:ext cx="300259" cy="237183"/>
                          <a:chOff x="2962956" y="2115885"/>
                          <a:chExt cx="300259" cy="237183"/>
                        </a:xfrm>
                      </p:grpSpPr>
                      <p:pic>
                        <p:nvPicPr>
                          <p:cNvPr id="348" name="Picture 24 217">
                            <a:extLst>
                              <a:ext uri="{FF2B5EF4-FFF2-40B4-BE49-F238E27FC236}">
                                <a16:creationId xmlns:a16="http://schemas.microsoft.com/office/drawing/2014/main" id="{9EA280C2-2EE5-4E11-998D-9C996403E2E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8">
                            <a:extLst>
                              <a:ext uri="{FF2B5EF4-FFF2-40B4-BE49-F238E27FC236}">
                                <a16:creationId xmlns:a16="http://schemas.microsoft.com/office/drawing/2014/main" id="{0CB46210-3833-434C-979F-28D0BA3DD78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039FF7F4-1F63-41D8-BCCB-EE637FADBE33}"/>
                            </a:ext>
                          </a:extLst>
                        </p:cNvPr>
                        <p:cNvGrpSpPr/>
                        <p:nvPr/>
                      </p:nvGrpSpPr>
                      <p:grpSpPr>
                        <a:xfrm>
                          <a:off x="4719823" y="2218458"/>
                          <a:ext cx="283630" cy="253824"/>
                          <a:chOff x="6986427" y="2972145"/>
                          <a:chExt cx="283630" cy="253824"/>
                        </a:xfrm>
                      </p:grpSpPr>
                      <p:pic>
                        <p:nvPicPr>
                          <p:cNvPr id="346" name="Picture 24 219">
                            <a:extLst>
                              <a:ext uri="{FF2B5EF4-FFF2-40B4-BE49-F238E27FC236}">
                                <a16:creationId xmlns:a16="http://schemas.microsoft.com/office/drawing/2014/main" id="{EE148791-5CC3-46CC-A19C-ABA5A7FB15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20">
                            <a:extLst>
                              <a:ext uri="{FF2B5EF4-FFF2-40B4-BE49-F238E27FC236}">
                                <a16:creationId xmlns:a16="http://schemas.microsoft.com/office/drawing/2014/main" id="{79923420-4BCF-4C98-B07A-CB5479AB43D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7" name="Group 336">
                        <a:extLst>
                          <a:ext uri="{FF2B5EF4-FFF2-40B4-BE49-F238E27FC236}">
                            <a16:creationId xmlns:a16="http://schemas.microsoft.com/office/drawing/2014/main" id="{47ACBE3D-5641-448B-984C-B73A91DB3CB1}"/>
                          </a:ext>
                        </a:extLst>
                      </p:cNvPr>
                      <p:cNvGrpSpPr/>
                      <p:nvPr/>
                    </p:nvGrpSpPr>
                    <p:grpSpPr>
                      <a:xfrm rot="17239213">
                        <a:off x="6033171" y="3265811"/>
                        <a:ext cx="499826" cy="320263"/>
                        <a:chOff x="4503627" y="2218458"/>
                        <a:chExt cx="499826" cy="320263"/>
                      </a:xfrm>
                    </p:grpSpPr>
                    <p:grpSp>
                      <p:nvGrpSpPr>
                        <p:cNvPr id="338" name="Group 337">
                          <a:extLst>
                            <a:ext uri="{FF2B5EF4-FFF2-40B4-BE49-F238E27FC236}">
                              <a16:creationId xmlns:a16="http://schemas.microsoft.com/office/drawing/2014/main" id="{D69FB3B7-7FFC-4B74-AB51-9E99BC9CDAE4}"/>
                            </a:ext>
                          </a:extLst>
                        </p:cNvPr>
                        <p:cNvGrpSpPr/>
                        <p:nvPr/>
                      </p:nvGrpSpPr>
                      <p:grpSpPr>
                        <a:xfrm>
                          <a:off x="4503627" y="2301538"/>
                          <a:ext cx="300259" cy="237183"/>
                          <a:chOff x="2962956" y="2115885"/>
                          <a:chExt cx="300259" cy="237183"/>
                        </a:xfrm>
                      </p:grpSpPr>
                      <p:pic>
                        <p:nvPicPr>
                          <p:cNvPr id="342" name="Picture 24 221">
                            <a:extLst>
                              <a:ext uri="{FF2B5EF4-FFF2-40B4-BE49-F238E27FC236}">
                                <a16:creationId xmlns:a16="http://schemas.microsoft.com/office/drawing/2014/main" id="{63007EE3-D468-470F-9698-5B0FE601B5C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3" name="Picture 24 222">
                            <a:extLst>
                              <a:ext uri="{FF2B5EF4-FFF2-40B4-BE49-F238E27FC236}">
                                <a16:creationId xmlns:a16="http://schemas.microsoft.com/office/drawing/2014/main" id="{328BAD9E-EA61-4000-9659-B7646AF17B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9" name="Group 179">
                          <a:extLst>
                            <a:ext uri="{FF2B5EF4-FFF2-40B4-BE49-F238E27FC236}">
                              <a16:creationId xmlns:a16="http://schemas.microsoft.com/office/drawing/2014/main" id="{4A13735E-53CB-45E8-8C81-C42BCF0CF5AC}"/>
                            </a:ext>
                          </a:extLst>
                        </p:cNvPr>
                        <p:cNvGrpSpPr/>
                        <p:nvPr/>
                      </p:nvGrpSpPr>
                      <p:grpSpPr>
                        <a:xfrm>
                          <a:off x="4719823" y="2218458"/>
                          <a:ext cx="283630" cy="253824"/>
                          <a:chOff x="6986427" y="2972145"/>
                          <a:chExt cx="283630" cy="253824"/>
                        </a:xfrm>
                      </p:grpSpPr>
                      <p:pic>
                        <p:nvPicPr>
                          <p:cNvPr id="340" name="Picture 24 223">
                            <a:extLst>
                              <a:ext uri="{FF2B5EF4-FFF2-40B4-BE49-F238E27FC236}">
                                <a16:creationId xmlns:a16="http://schemas.microsoft.com/office/drawing/2014/main" id="{2BB6D311-925C-4525-B90A-96123CE0293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1" name="Picture 24 224">
                            <a:extLst>
                              <a:ext uri="{FF2B5EF4-FFF2-40B4-BE49-F238E27FC236}">
                                <a16:creationId xmlns:a16="http://schemas.microsoft.com/office/drawing/2014/main" id="{2012E0F6-EF72-4637-BE85-2383FE6706C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73" name="Group 272">
                    <a:extLst>
                      <a:ext uri="{FF2B5EF4-FFF2-40B4-BE49-F238E27FC236}">
                        <a16:creationId xmlns:a16="http://schemas.microsoft.com/office/drawing/2014/main" id="{00B26023-6DC8-42F9-B708-626D3915A798}"/>
                      </a:ext>
                    </a:extLst>
                  </p:cNvPr>
                  <p:cNvGrpSpPr/>
                  <p:nvPr/>
                </p:nvGrpSpPr>
                <p:grpSpPr>
                  <a:xfrm>
                    <a:off x="7443561" y="3019258"/>
                    <a:ext cx="1106234" cy="969712"/>
                    <a:chOff x="6792398" y="2509410"/>
                    <a:chExt cx="1106234" cy="969712"/>
                  </a:xfrm>
                </p:grpSpPr>
                <p:grpSp>
                  <p:nvGrpSpPr>
                    <p:cNvPr id="274" name="Group 273">
                      <a:extLst>
                        <a:ext uri="{FF2B5EF4-FFF2-40B4-BE49-F238E27FC236}">
                          <a16:creationId xmlns:a16="http://schemas.microsoft.com/office/drawing/2014/main" id="{7595DC33-DE74-465C-8511-89ADC59AEC9B}"/>
                        </a:ext>
                      </a:extLst>
                    </p:cNvPr>
                    <p:cNvGrpSpPr/>
                    <p:nvPr/>
                  </p:nvGrpSpPr>
                  <p:grpSpPr>
                    <a:xfrm>
                      <a:off x="6792398" y="2703317"/>
                      <a:ext cx="657768" cy="378452"/>
                      <a:chOff x="4777947" y="3207622"/>
                      <a:chExt cx="657768" cy="378452"/>
                    </a:xfrm>
                  </p:grpSpPr>
                  <p:grpSp>
                    <p:nvGrpSpPr>
                      <p:cNvPr id="320" name="Group 319">
                        <a:extLst>
                          <a:ext uri="{FF2B5EF4-FFF2-40B4-BE49-F238E27FC236}">
                            <a16:creationId xmlns:a16="http://schemas.microsoft.com/office/drawing/2014/main" id="{C36F1588-7B51-4918-8325-7DAA0BE1B432}"/>
                          </a:ext>
                        </a:extLst>
                      </p:cNvPr>
                      <p:cNvGrpSpPr/>
                      <p:nvPr/>
                    </p:nvGrpSpPr>
                    <p:grpSpPr>
                      <a:xfrm>
                        <a:off x="4777947" y="3207622"/>
                        <a:ext cx="499826" cy="320263"/>
                        <a:chOff x="4503627" y="2218458"/>
                        <a:chExt cx="499826" cy="320263"/>
                      </a:xfrm>
                    </p:grpSpPr>
                    <p:grpSp>
                      <p:nvGrpSpPr>
                        <p:cNvPr id="328" name="Group 176">
                          <a:extLst>
                            <a:ext uri="{FF2B5EF4-FFF2-40B4-BE49-F238E27FC236}">
                              <a16:creationId xmlns:a16="http://schemas.microsoft.com/office/drawing/2014/main" id="{2EAEF099-2FFB-4B64-81CB-CA5B0DFE5F49}"/>
                            </a:ext>
                          </a:extLst>
                        </p:cNvPr>
                        <p:cNvGrpSpPr/>
                        <p:nvPr/>
                      </p:nvGrpSpPr>
                      <p:grpSpPr>
                        <a:xfrm>
                          <a:off x="4503627" y="2301538"/>
                          <a:ext cx="300259" cy="237183"/>
                          <a:chOff x="2962956" y="2115885"/>
                          <a:chExt cx="300259" cy="237183"/>
                        </a:xfrm>
                      </p:grpSpPr>
                      <p:pic>
                        <p:nvPicPr>
                          <p:cNvPr id="332" name="Picture 24 225">
                            <a:extLst>
                              <a:ext uri="{FF2B5EF4-FFF2-40B4-BE49-F238E27FC236}">
                                <a16:creationId xmlns:a16="http://schemas.microsoft.com/office/drawing/2014/main" id="{6B9E3E20-5525-4251-9731-9062C01CE8E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3" name="Picture 24 226">
                            <a:extLst>
                              <a:ext uri="{FF2B5EF4-FFF2-40B4-BE49-F238E27FC236}">
                                <a16:creationId xmlns:a16="http://schemas.microsoft.com/office/drawing/2014/main" id="{A4CCB636-C182-4BFF-AD4B-2A18207209D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9" name="Group 179">
                          <a:extLst>
                            <a:ext uri="{FF2B5EF4-FFF2-40B4-BE49-F238E27FC236}">
                              <a16:creationId xmlns:a16="http://schemas.microsoft.com/office/drawing/2014/main" id="{9B2225B1-CFAD-4DF2-B006-D2D40DC3D700}"/>
                            </a:ext>
                          </a:extLst>
                        </p:cNvPr>
                        <p:cNvGrpSpPr/>
                        <p:nvPr/>
                      </p:nvGrpSpPr>
                      <p:grpSpPr>
                        <a:xfrm>
                          <a:off x="4719823" y="2218458"/>
                          <a:ext cx="283630" cy="253824"/>
                          <a:chOff x="6986427" y="2972145"/>
                          <a:chExt cx="283630" cy="253824"/>
                        </a:xfrm>
                      </p:grpSpPr>
                      <p:pic>
                        <p:nvPicPr>
                          <p:cNvPr id="330" name="Picture 24 227">
                            <a:extLst>
                              <a:ext uri="{FF2B5EF4-FFF2-40B4-BE49-F238E27FC236}">
                                <a16:creationId xmlns:a16="http://schemas.microsoft.com/office/drawing/2014/main" id="{855DB97A-7E5F-435E-8581-04FEB50D63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 name="Picture 24 228">
                            <a:extLst>
                              <a:ext uri="{FF2B5EF4-FFF2-40B4-BE49-F238E27FC236}">
                                <a16:creationId xmlns:a16="http://schemas.microsoft.com/office/drawing/2014/main" id="{84F3C7CE-633A-4ED1-BEC5-A76A219056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1" name="Group 320">
                        <a:extLst>
                          <a:ext uri="{FF2B5EF4-FFF2-40B4-BE49-F238E27FC236}">
                            <a16:creationId xmlns:a16="http://schemas.microsoft.com/office/drawing/2014/main" id="{B19DAC83-01CB-4B9D-9AA9-F2429656F86F}"/>
                          </a:ext>
                        </a:extLst>
                      </p:cNvPr>
                      <p:cNvGrpSpPr/>
                      <p:nvPr/>
                    </p:nvGrpSpPr>
                    <p:grpSpPr>
                      <a:xfrm>
                        <a:off x="4935889" y="3265811"/>
                        <a:ext cx="499826" cy="320263"/>
                        <a:chOff x="4503627" y="2218458"/>
                        <a:chExt cx="499826" cy="320263"/>
                      </a:xfrm>
                    </p:grpSpPr>
                    <p:grpSp>
                      <p:nvGrpSpPr>
                        <p:cNvPr id="322" name="Group 176">
                          <a:extLst>
                            <a:ext uri="{FF2B5EF4-FFF2-40B4-BE49-F238E27FC236}">
                              <a16:creationId xmlns:a16="http://schemas.microsoft.com/office/drawing/2014/main" id="{44B979FD-07AC-46D5-B412-1BD06CB5B7DD}"/>
                            </a:ext>
                          </a:extLst>
                        </p:cNvPr>
                        <p:cNvGrpSpPr/>
                        <p:nvPr/>
                      </p:nvGrpSpPr>
                      <p:grpSpPr>
                        <a:xfrm>
                          <a:off x="4503627" y="2301538"/>
                          <a:ext cx="300259" cy="237183"/>
                          <a:chOff x="2962956" y="2115885"/>
                          <a:chExt cx="300259" cy="237183"/>
                        </a:xfrm>
                      </p:grpSpPr>
                      <p:pic>
                        <p:nvPicPr>
                          <p:cNvPr id="326" name="Picture 24 229">
                            <a:extLst>
                              <a:ext uri="{FF2B5EF4-FFF2-40B4-BE49-F238E27FC236}">
                                <a16:creationId xmlns:a16="http://schemas.microsoft.com/office/drawing/2014/main" id="{5997A570-7C0B-481B-8913-DB03AA5BC3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 name="Picture 24 230">
                            <a:extLst>
                              <a:ext uri="{FF2B5EF4-FFF2-40B4-BE49-F238E27FC236}">
                                <a16:creationId xmlns:a16="http://schemas.microsoft.com/office/drawing/2014/main" id="{E1B829E4-2BA5-4F6A-A403-711F7932BE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 name="Group 179">
                          <a:extLst>
                            <a:ext uri="{FF2B5EF4-FFF2-40B4-BE49-F238E27FC236}">
                              <a16:creationId xmlns:a16="http://schemas.microsoft.com/office/drawing/2014/main" id="{2B06997F-6C4F-4814-A9C4-215782F02C35}"/>
                            </a:ext>
                          </a:extLst>
                        </p:cNvPr>
                        <p:cNvGrpSpPr/>
                        <p:nvPr/>
                      </p:nvGrpSpPr>
                      <p:grpSpPr>
                        <a:xfrm>
                          <a:off x="4719823" y="2218458"/>
                          <a:ext cx="283630" cy="253824"/>
                          <a:chOff x="6986427" y="2972145"/>
                          <a:chExt cx="283630" cy="253824"/>
                        </a:xfrm>
                      </p:grpSpPr>
                      <p:pic>
                        <p:nvPicPr>
                          <p:cNvPr id="324" name="Picture 24 231">
                            <a:extLst>
                              <a:ext uri="{FF2B5EF4-FFF2-40B4-BE49-F238E27FC236}">
                                <a16:creationId xmlns:a16="http://schemas.microsoft.com/office/drawing/2014/main" id="{91E5DB1F-2C75-4FC1-A788-D4775B9B62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5" name="Picture 24 232">
                            <a:extLst>
                              <a:ext uri="{FF2B5EF4-FFF2-40B4-BE49-F238E27FC236}">
                                <a16:creationId xmlns:a16="http://schemas.microsoft.com/office/drawing/2014/main" id="{AD12B6BD-650C-4439-A734-542C5B85BD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5" name="Group 274">
                      <a:extLst>
                        <a:ext uri="{FF2B5EF4-FFF2-40B4-BE49-F238E27FC236}">
                          <a16:creationId xmlns:a16="http://schemas.microsoft.com/office/drawing/2014/main" id="{CE52C153-D8C6-41CC-8F24-BD6BCB5B20F5}"/>
                        </a:ext>
                      </a:extLst>
                    </p:cNvPr>
                    <p:cNvGrpSpPr/>
                    <p:nvPr/>
                  </p:nvGrpSpPr>
                  <p:grpSpPr>
                    <a:xfrm rot="19661454">
                      <a:off x="6800712" y="2979296"/>
                      <a:ext cx="601238" cy="499826"/>
                      <a:chOff x="5841977" y="3176030"/>
                      <a:chExt cx="601238" cy="499826"/>
                    </a:xfrm>
                  </p:grpSpPr>
                  <p:grpSp>
                    <p:nvGrpSpPr>
                      <p:cNvPr id="306" name="Group 305">
                        <a:extLst>
                          <a:ext uri="{FF2B5EF4-FFF2-40B4-BE49-F238E27FC236}">
                            <a16:creationId xmlns:a16="http://schemas.microsoft.com/office/drawing/2014/main" id="{35DFD759-B1F6-4A48-B108-8530D2C165D1}"/>
                          </a:ext>
                        </a:extLst>
                      </p:cNvPr>
                      <p:cNvGrpSpPr/>
                      <p:nvPr/>
                    </p:nvGrpSpPr>
                    <p:grpSpPr>
                      <a:xfrm rot="19742345">
                        <a:off x="5841977" y="3207622"/>
                        <a:ext cx="499826" cy="320263"/>
                        <a:chOff x="4503627" y="2218458"/>
                        <a:chExt cx="499826" cy="320263"/>
                      </a:xfrm>
                    </p:grpSpPr>
                    <p:grpSp>
                      <p:nvGrpSpPr>
                        <p:cNvPr id="314" name="Group 176">
                          <a:extLst>
                            <a:ext uri="{FF2B5EF4-FFF2-40B4-BE49-F238E27FC236}">
                              <a16:creationId xmlns:a16="http://schemas.microsoft.com/office/drawing/2014/main" id="{7DF1F955-8368-47BA-B957-B9013DE4C11F}"/>
                            </a:ext>
                          </a:extLst>
                        </p:cNvPr>
                        <p:cNvGrpSpPr/>
                        <p:nvPr/>
                      </p:nvGrpSpPr>
                      <p:grpSpPr>
                        <a:xfrm>
                          <a:off x="4503627" y="2301538"/>
                          <a:ext cx="300259" cy="237183"/>
                          <a:chOff x="2962956" y="2115885"/>
                          <a:chExt cx="300259" cy="237183"/>
                        </a:xfrm>
                      </p:grpSpPr>
                      <p:pic>
                        <p:nvPicPr>
                          <p:cNvPr id="318" name="Picture 24 233">
                            <a:extLst>
                              <a:ext uri="{FF2B5EF4-FFF2-40B4-BE49-F238E27FC236}">
                                <a16:creationId xmlns:a16="http://schemas.microsoft.com/office/drawing/2014/main" id="{3BFFCF7E-3B14-409F-95DC-AEECF6168DE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4">
                            <a:extLst>
                              <a:ext uri="{FF2B5EF4-FFF2-40B4-BE49-F238E27FC236}">
                                <a16:creationId xmlns:a16="http://schemas.microsoft.com/office/drawing/2014/main" id="{C1E3190C-BBBC-4214-B443-0782A9D2D79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07F4B253-52DF-43C1-B027-9783D335222E}"/>
                            </a:ext>
                          </a:extLst>
                        </p:cNvPr>
                        <p:cNvGrpSpPr/>
                        <p:nvPr/>
                      </p:nvGrpSpPr>
                      <p:grpSpPr>
                        <a:xfrm>
                          <a:off x="4719823" y="2218458"/>
                          <a:ext cx="283630" cy="253824"/>
                          <a:chOff x="6986427" y="2972145"/>
                          <a:chExt cx="283630" cy="253824"/>
                        </a:xfrm>
                      </p:grpSpPr>
                      <p:pic>
                        <p:nvPicPr>
                          <p:cNvPr id="316" name="Picture 24 235">
                            <a:extLst>
                              <a:ext uri="{FF2B5EF4-FFF2-40B4-BE49-F238E27FC236}">
                                <a16:creationId xmlns:a16="http://schemas.microsoft.com/office/drawing/2014/main" id="{37378B8F-7623-4A87-97D6-90894BAE6A1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6">
                            <a:extLst>
                              <a:ext uri="{FF2B5EF4-FFF2-40B4-BE49-F238E27FC236}">
                                <a16:creationId xmlns:a16="http://schemas.microsoft.com/office/drawing/2014/main" id="{F2A79EEB-D846-4823-A741-C0A09A5176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7" name="Group 306">
                        <a:extLst>
                          <a:ext uri="{FF2B5EF4-FFF2-40B4-BE49-F238E27FC236}">
                            <a16:creationId xmlns:a16="http://schemas.microsoft.com/office/drawing/2014/main" id="{C7889989-2B3F-43C0-AD55-8C49CFBC8B77}"/>
                          </a:ext>
                        </a:extLst>
                      </p:cNvPr>
                      <p:cNvGrpSpPr/>
                      <p:nvPr/>
                    </p:nvGrpSpPr>
                    <p:grpSpPr>
                      <a:xfrm rot="17239213">
                        <a:off x="6033171" y="3265811"/>
                        <a:ext cx="499826" cy="320263"/>
                        <a:chOff x="4503627" y="2218458"/>
                        <a:chExt cx="499826" cy="320263"/>
                      </a:xfrm>
                    </p:grpSpPr>
                    <p:grpSp>
                      <p:nvGrpSpPr>
                        <p:cNvPr id="308" name="Group 176">
                          <a:extLst>
                            <a:ext uri="{FF2B5EF4-FFF2-40B4-BE49-F238E27FC236}">
                              <a16:creationId xmlns:a16="http://schemas.microsoft.com/office/drawing/2014/main" id="{F3A9036A-8214-4C5F-9BDB-4B658D49818E}"/>
                            </a:ext>
                          </a:extLst>
                        </p:cNvPr>
                        <p:cNvGrpSpPr/>
                        <p:nvPr/>
                      </p:nvGrpSpPr>
                      <p:grpSpPr>
                        <a:xfrm>
                          <a:off x="4503627" y="2301538"/>
                          <a:ext cx="300259" cy="237183"/>
                          <a:chOff x="2962956" y="2115885"/>
                          <a:chExt cx="300259" cy="237183"/>
                        </a:xfrm>
                      </p:grpSpPr>
                      <p:pic>
                        <p:nvPicPr>
                          <p:cNvPr id="312" name="Picture 24 237">
                            <a:extLst>
                              <a:ext uri="{FF2B5EF4-FFF2-40B4-BE49-F238E27FC236}">
                                <a16:creationId xmlns:a16="http://schemas.microsoft.com/office/drawing/2014/main" id="{F7430C62-4261-4831-B6B7-4F49C388F89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3" name="Picture 24 238">
                            <a:extLst>
                              <a:ext uri="{FF2B5EF4-FFF2-40B4-BE49-F238E27FC236}">
                                <a16:creationId xmlns:a16="http://schemas.microsoft.com/office/drawing/2014/main" id="{CC298198-4ECC-4183-937D-DF5F5175E7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9" name="Group 179">
                          <a:extLst>
                            <a:ext uri="{FF2B5EF4-FFF2-40B4-BE49-F238E27FC236}">
                              <a16:creationId xmlns:a16="http://schemas.microsoft.com/office/drawing/2014/main" id="{3C0BBCC9-394C-4836-8A60-0C67B70345C6}"/>
                            </a:ext>
                          </a:extLst>
                        </p:cNvPr>
                        <p:cNvGrpSpPr/>
                        <p:nvPr/>
                      </p:nvGrpSpPr>
                      <p:grpSpPr>
                        <a:xfrm>
                          <a:off x="4719823" y="2218458"/>
                          <a:ext cx="283630" cy="253824"/>
                          <a:chOff x="6986427" y="2972145"/>
                          <a:chExt cx="283630" cy="253824"/>
                        </a:xfrm>
                      </p:grpSpPr>
                      <p:pic>
                        <p:nvPicPr>
                          <p:cNvPr id="310" name="Picture 24 239">
                            <a:extLst>
                              <a:ext uri="{FF2B5EF4-FFF2-40B4-BE49-F238E27FC236}">
                                <a16:creationId xmlns:a16="http://schemas.microsoft.com/office/drawing/2014/main" id="{BF49097A-3393-4113-94CC-06A972C86F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1" name="Picture 24 240">
                            <a:extLst>
                              <a:ext uri="{FF2B5EF4-FFF2-40B4-BE49-F238E27FC236}">
                                <a16:creationId xmlns:a16="http://schemas.microsoft.com/office/drawing/2014/main" id="{E1761523-D7C4-4A94-B149-DA63B0AB7C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6" name="Group 275">
                      <a:extLst>
                        <a:ext uri="{FF2B5EF4-FFF2-40B4-BE49-F238E27FC236}">
                          <a16:creationId xmlns:a16="http://schemas.microsoft.com/office/drawing/2014/main" id="{FEC1A205-62B6-4BE4-A308-B356672D8F54}"/>
                        </a:ext>
                      </a:extLst>
                    </p:cNvPr>
                    <p:cNvGrpSpPr/>
                    <p:nvPr/>
                  </p:nvGrpSpPr>
                  <p:grpSpPr>
                    <a:xfrm rot="2171672">
                      <a:off x="7240864" y="2945788"/>
                      <a:ext cx="657768" cy="378452"/>
                      <a:chOff x="4777947" y="3207622"/>
                      <a:chExt cx="657768" cy="378452"/>
                    </a:xfrm>
                  </p:grpSpPr>
                  <p:grpSp>
                    <p:nvGrpSpPr>
                      <p:cNvPr id="292" name="Group 291">
                        <a:extLst>
                          <a:ext uri="{FF2B5EF4-FFF2-40B4-BE49-F238E27FC236}">
                            <a16:creationId xmlns:a16="http://schemas.microsoft.com/office/drawing/2014/main" id="{D8501E63-58B0-470F-9FB9-194FC8B86AA5}"/>
                          </a:ext>
                        </a:extLst>
                      </p:cNvPr>
                      <p:cNvGrpSpPr/>
                      <p:nvPr/>
                    </p:nvGrpSpPr>
                    <p:grpSpPr>
                      <a:xfrm>
                        <a:off x="4777947" y="3207622"/>
                        <a:ext cx="499826" cy="320263"/>
                        <a:chOff x="4503627" y="2218458"/>
                        <a:chExt cx="499826" cy="320263"/>
                      </a:xfrm>
                    </p:grpSpPr>
                    <p:grpSp>
                      <p:nvGrpSpPr>
                        <p:cNvPr id="300" name="Group 176">
                          <a:extLst>
                            <a:ext uri="{FF2B5EF4-FFF2-40B4-BE49-F238E27FC236}">
                              <a16:creationId xmlns:a16="http://schemas.microsoft.com/office/drawing/2014/main" id="{EAF448CD-C21C-4C97-9FEF-3F5DDE198FB2}"/>
                            </a:ext>
                          </a:extLst>
                        </p:cNvPr>
                        <p:cNvGrpSpPr/>
                        <p:nvPr/>
                      </p:nvGrpSpPr>
                      <p:grpSpPr>
                        <a:xfrm>
                          <a:off x="4503627" y="2301538"/>
                          <a:ext cx="300259" cy="237183"/>
                          <a:chOff x="2962956" y="2115885"/>
                          <a:chExt cx="300259" cy="237183"/>
                        </a:xfrm>
                      </p:grpSpPr>
                      <p:pic>
                        <p:nvPicPr>
                          <p:cNvPr id="304" name="Picture 24 241">
                            <a:extLst>
                              <a:ext uri="{FF2B5EF4-FFF2-40B4-BE49-F238E27FC236}">
                                <a16:creationId xmlns:a16="http://schemas.microsoft.com/office/drawing/2014/main" id="{45929BB0-96F6-4A90-BA8F-3FF80F516F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42">
                            <a:extLst>
                              <a:ext uri="{FF2B5EF4-FFF2-40B4-BE49-F238E27FC236}">
                                <a16:creationId xmlns:a16="http://schemas.microsoft.com/office/drawing/2014/main" id="{447F9F8F-FEEA-4EAA-9EEB-C6CE69B8CA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6AAB6AF2-F1FA-44BE-98D3-4009D94399B8}"/>
                            </a:ext>
                          </a:extLst>
                        </p:cNvPr>
                        <p:cNvGrpSpPr/>
                        <p:nvPr/>
                      </p:nvGrpSpPr>
                      <p:grpSpPr>
                        <a:xfrm>
                          <a:off x="4719823" y="2218458"/>
                          <a:ext cx="283630" cy="253824"/>
                          <a:chOff x="6986427" y="2972145"/>
                          <a:chExt cx="283630" cy="253824"/>
                        </a:xfrm>
                      </p:grpSpPr>
                      <p:pic>
                        <p:nvPicPr>
                          <p:cNvPr id="302" name="Picture 24 243">
                            <a:extLst>
                              <a:ext uri="{FF2B5EF4-FFF2-40B4-BE49-F238E27FC236}">
                                <a16:creationId xmlns:a16="http://schemas.microsoft.com/office/drawing/2014/main" id="{9C5837A0-CDED-4804-89C7-606C6DA2F17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4">
                            <a:extLst>
                              <a:ext uri="{FF2B5EF4-FFF2-40B4-BE49-F238E27FC236}">
                                <a16:creationId xmlns:a16="http://schemas.microsoft.com/office/drawing/2014/main" id="{F8F4FF0C-AFB5-4809-BFB5-D2D9FB48A2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3" name="Group 292">
                        <a:extLst>
                          <a:ext uri="{FF2B5EF4-FFF2-40B4-BE49-F238E27FC236}">
                            <a16:creationId xmlns:a16="http://schemas.microsoft.com/office/drawing/2014/main" id="{87615BDE-FB4C-496C-86BD-B44F962B5981}"/>
                          </a:ext>
                        </a:extLst>
                      </p:cNvPr>
                      <p:cNvGrpSpPr/>
                      <p:nvPr/>
                    </p:nvGrpSpPr>
                    <p:grpSpPr>
                      <a:xfrm>
                        <a:off x="4935889" y="3265811"/>
                        <a:ext cx="499826" cy="320263"/>
                        <a:chOff x="4503627" y="2218458"/>
                        <a:chExt cx="499826" cy="320263"/>
                      </a:xfrm>
                    </p:grpSpPr>
                    <p:grpSp>
                      <p:nvGrpSpPr>
                        <p:cNvPr id="294" name="Group 176">
                          <a:extLst>
                            <a:ext uri="{FF2B5EF4-FFF2-40B4-BE49-F238E27FC236}">
                              <a16:creationId xmlns:a16="http://schemas.microsoft.com/office/drawing/2014/main" id="{9EF9B3FD-B434-44A2-82DB-65C2FAB2A927}"/>
                            </a:ext>
                          </a:extLst>
                        </p:cNvPr>
                        <p:cNvGrpSpPr/>
                        <p:nvPr/>
                      </p:nvGrpSpPr>
                      <p:grpSpPr>
                        <a:xfrm>
                          <a:off x="4503627" y="2301538"/>
                          <a:ext cx="300259" cy="237183"/>
                          <a:chOff x="2962956" y="2115885"/>
                          <a:chExt cx="300259" cy="237183"/>
                        </a:xfrm>
                      </p:grpSpPr>
                      <p:pic>
                        <p:nvPicPr>
                          <p:cNvPr id="298" name="Picture 24 245">
                            <a:extLst>
                              <a:ext uri="{FF2B5EF4-FFF2-40B4-BE49-F238E27FC236}">
                                <a16:creationId xmlns:a16="http://schemas.microsoft.com/office/drawing/2014/main" id="{FB5E3212-B6F6-40B6-B23B-E7910BACC2D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 name="Picture 24 246">
                            <a:extLst>
                              <a:ext uri="{FF2B5EF4-FFF2-40B4-BE49-F238E27FC236}">
                                <a16:creationId xmlns:a16="http://schemas.microsoft.com/office/drawing/2014/main" id="{E788B1CD-20CF-4CBE-98B0-23D63349B0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5" name="Group 179">
                          <a:extLst>
                            <a:ext uri="{FF2B5EF4-FFF2-40B4-BE49-F238E27FC236}">
                              <a16:creationId xmlns:a16="http://schemas.microsoft.com/office/drawing/2014/main" id="{56D8BB4F-4421-4A97-9E0E-2F1F6890117F}"/>
                            </a:ext>
                          </a:extLst>
                        </p:cNvPr>
                        <p:cNvGrpSpPr/>
                        <p:nvPr/>
                      </p:nvGrpSpPr>
                      <p:grpSpPr>
                        <a:xfrm>
                          <a:off x="4719823" y="2218458"/>
                          <a:ext cx="283630" cy="253824"/>
                          <a:chOff x="6986427" y="2972145"/>
                          <a:chExt cx="283630" cy="253824"/>
                        </a:xfrm>
                      </p:grpSpPr>
                      <p:pic>
                        <p:nvPicPr>
                          <p:cNvPr id="296" name="Picture 24 247">
                            <a:extLst>
                              <a:ext uri="{FF2B5EF4-FFF2-40B4-BE49-F238E27FC236}">
                                <a16:creationId xmlns:a16="http://schemas.microsoft.com/office/drawing/2014/main" id="{955C11DF-EEFD-4661-9C11-E6E0007A52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7" name="Picture 24 248">
                            <a:extLst>
                              <a:ext uri="{FF2B5EF4-FFF2-40B4-BE49-F238E27FC236}">
                                <a16:creationId xmlns:a16="http://schemas.microsoft.com/office/drawing/2014/main" id="{ADF50DA0-05BE-4B45-877E-0EA343CA8D5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7" name="Group 276">
                      <a:extLst>
                        <a:ext uri="{FF2B5EF4-FFF2-40B4-BE49-F238E27FC236}">
                          <a16:creationId xmlns:a16="http://schemas.microsoft.com/office/drawing/2014/main" id="{1BF1DF73-A9D3-4BEC-840C-DF3ACA5C40A4}"/>
                        </a:ext>
                      </a:extLst>
                    </p:cNvPr>
                    <p:cNvGrpSpPr/>
                    <p:nvPr/>
                  </p:nvGrpSpPr>
                  <p:grpSpPr>
                    <a:xfrm rot="21049340">
                      <a:off x="7270080" y="2509410"/>
                      <a:ext cx="601238" cy="499826"/>
                      <a:chOff x="5841977" y="3176030"/>
                      <a:chExt cx="601238" cy="499826"/>
                    </a:xfrm>
                  </p:grpSpPr>
                  <p:grpSp>
                    <p:nvGrpSpPr>
                      <p:cNvPr id="278" name="Group 277">
                        <a:extLst>
                          <a:ext uri="{FF2B5EF4-FFF2-40B4-BE49-F238E27FC236}">
                            <a16:creationId xmlns:a16="http://schemas.microsoft.com/office/drawing/2014/main" id="{A55503FA-7707-48E0-A455-A6B845D129AD}"/>
                          </a:ext>
                        </a:extLst>
                      </p:cNvPr>
                      <p:cNvGrpSpPr/>
                      <p:nvPr/>
                    </p:nvGrpSpPr>
                    <p:grpSpPr>
                      <a:xfrm rot="19742345">
                        <a:off x="5841977" y="3207622"/>
                        <a:ext cx="499826" cy="320263"/>
                        <a:chOff x="4503627" y="2218458"/>
                        <a:chExt cx="499826" cy="320263"/>
                      </a:xfrm>
                    </p:grpSpPr>
                    <p:grpSp>
                      <p:nvGrpSpPr>
                        <p:cNvPr id="286" name="Group 176">
                          <a:extLst>
                            <a:ext uri="{FF2B5EF4-FFF2-40B4-BE49-F238E27FC236}">
                              <a16:creationId xmlns:a16="http://schemas.microsoft.com/office/drawing/2014/main" id="{04B11FFD-D9FC-4ADA-BBFE-0EA278541684}"/>
                            </a:ext>
                          </a:extLst>
                        </p:cNvPr>
                        <p:cNvGrpSpPr/>
                        <p:nvPr/>
                      </p:nvGrpSpPr>
                      <p:grpSpPr>
                        <a:xfrm>
                          <a:off x="4503627" y="2301538"/>
                          <a:ext cx="300259" cy="237183"/>
                          <a:chOff x="2962956" y="2115885"/>
                          <a:chExt cx="300259" cy="237183"/>
                        </a:xfrm>
                      </p:grpSpPr>
                      <p:pic>
                        <p:nvPicPr>
                          <p:cNvPr id="290" name="Picture 24 249">
                            <a:extLst>
                              <a:ext uri="{FF2B5EF4-FFF2-40B4-BE49-F238E27FC236}">
                                <a16:creationId xmlns:a16="http://schemas.microsoft.com/office/drawing/2014/main" id="{8484C84C-7AB1-43C8-A3C6-82A77AFF617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50">
                            <a:extLst>
                              <a:ext uri="{FF2B5EF4-FFF2-40B4-BE49-F238E27FC236}">
                                <a16:creationId xmlns:a16="http://schemas.microsoft.com/office/drawing/2014/main" id="{71B64575-21C9-42FE-9DE1-26A3D6D0B9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2F097239-3A3E-482B-B530-CD186B3CA2EB}"/>
                            </a:ext>
                          </a:extLst>
                        </p:cNvPr>
                        <p:cNvGrpSpPr/>
                        <p:nvPr/>
                      </p:nvGrpSpPr>
                      <p:grpSpPr>
                        <a:xfrm>
                          <a:off x="4719823" y="2218458"/>
                          <a:ext cx="283630" cy="253824"/>
                          <a:chOff x="6986427" y="2972145"/>
                          <a:chExt cx="283630" cy="253824"/>
                        </a:xfrm>
                      </p:grpSpPr>
                      <p:pic>
                        <p:nvPicPr>
                          <p:cNvPr id="288" name="Picture 24 251">
                            <a:extLst>
                              <a:ext uri="{FF2B5EF4-FFF2-40B4-BE49-F238E27FC236}">
                                <a16:creationId xmlns:a16="http://schemas.microsoft.com/office/drawing/2014/main" id="{C15C7D3F-6858-43DC-BCF6-86B722F7F5D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52">
                            <a:extLst>
                              <a:ext uri="{FF2B5EF4-FFF2-40B4-BE49-F238E27FC236}">
                                <a16:creationId xmlns:a16="http://schemas.microsoft.com/office/drawing/2014/main" id="{2A19CA5A-0534-4421-8BB6-08CE55CAE2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9" name="Group 278">
                        <a:extLst>
                          <a:ext uri="{FF2B5EF4-FFF2-40B4-BE49-F238E27FC236}">
                            <a16:creationId xmlns:a16="http://schemas.microsoft.com/office/drawing/2014/main" id="{D228A4E6-4827-45A7-8B9F-8589E66329A9}"/>
                          </a:ext>
                        </a:extLst>
                      </p:cNvPr>
                      <p:cNvGrpSpPr/>
                      <p:nvPr/>
                    </p:nvGrpSpPr>
                    <p:grpSpPr>
                      <a:xfrm rot="17239213">
                        <a:off x="6033171" y="3265811"/>
                        <a:ext cx="499826" cy="320263"/>
                        <a:chOff x="4503627" y="2218458"/>
                        <a:chExt cx="499826" cy="320263"/>
                      </a:xfrm>
                    </p:grpSpPr>
                    <p:grpSp>
                      <p:nvGrpSpPr>
                        <p:cNvPr id="280" name="Group 176">
                          <a:extLst>
                            <a:ext uri="{FF2B5EF4-FFF2-40B4-BE49-F238E27FC236}">
                              <a16:creationId xmlns:a16="http://schemas.microsoft.com/office/drawing/2014/main" id="{AD732E0D-B9A6-4331-99CB-091C0FB601CD}"/>
                            </a:ext>
                          </a:extLst>
                        </p:cNvPr>
                        <p:cNvGrpSpPr/>
                        <p:nvPr/>
                      </p:nvGrpSpPr>
                      <p:grpSpPr>
                        <a:xfrm>
                          <a:off x="4503627" y="2301538"/>
                          <a:ext cx="300259" cy="237183"/>
                          <a:chOff x="2962956" y="2115885"/>
                          <a:chExt cx="300259" cy="237183"/>
                        </a:xfrm>
                      </p:grpSpPr>
                      <p:pic>
                        <p:nvPicPr>
                          <p:cNvPr id="284" name="Picture 24 253">
                            <a:extLst>
                              <a:ext uri="{FF2B5EF4-FFF2-40B4-BE49-F238E27FC236}">
                                <a16:creationId xmlns:a16="http://schemas.microsoft.com/office/drawing/2014/main" id="{39B36E8F-AC3E-4F85-97AE-001A82247C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5" name="Picture 24 254">
                            <a:extLst>
                              <a:ext uri="{FF2B5EF4-FFF2-40B4-BE49-F238E27FC236}">
                                <a16:creationId xmlns:a16="http://schemas.microsoft.com/office/drawing/2014/main" id="{2E792061-0BDD-490B-B5A9-4BC1AA2A6E8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1" name="Group 179">
                          <a:extLst>
                            <a:ext uri="{FF2B5EF4-FFF2-40B4-BE49-F238E27FC236}">
                              <a16:creationId xmlns:a16="http://schemas.microsoft.com/office/drawing/2014/main" id="{D7391714-DE5A-4978-9BCB-DC774E9F4AAE}"/>
                            </a:ext>
                          </a:extLst>
                        </p:cNvPr>
                        <p:cNvGrpSpPr/>
                        <p:nvPr/>
                      </p:nvGrpSpPr>
                      <p:grpSpPr>
                        <a:xfrm>
                          <a:off x="4719823" y="2218458"/>
                          <a:ext cx="283630" cy="253824"/>
                          <a:chOff x="6986427" y="2972145"/>
                          <a:chExt cx="283630" cy="253824"/>
                        </a:xfrm>
                      </p:grpSpPr>
                      <p:pic>
                        <p:nvPicPr>
                          <p:cNvPr id="282" name="Picture 24 255">
                            <a:extLst>
                              <a:ext uri="{FF2B5EF4-FFF2-40B4-BE49-F238E27FC236}">
                                <a16:creationId xmlns:a16="http://schemas.microsoft.com/office/drawing/2014/main" id="{92B28B94-B407-4F29-807E-B1E9C77AD2F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3" name="Picture 24 256">
                            <a:extLst>
                              <a:ext uri="{FF2B5EF4-FFF2-40B4-BE49-F238E27FC236}">
                                <a16:creationId xmlns:a16="http://schemas.microsoft.com/office/drawing/2014/main" id="{1ACEA097-147B-4755-9F3A-82EBCCEB2D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9" name="Group 18">
                <a:extLst>
                  <a:ext uri="{FF2B5EF4-FFF2-40B4-BE49-F238E27FC236}">
                    <a16:creationId xmlns:a16="http://schemas.microsoft.com/office/drawing/2014/main" id="{31EB89A3-772F-4A47-AAB1-7F82BFD2090C}"/>
                  </a:ext>
                </a:extLst>
              </p:cNvPr>
              <p:cNvGrpSpPr/>
              <p:nvPr/>
            </p:nvGrpSpPr>
            <p:grpSpPr>
              <a:xfrm rot="20754769">
                <a:off x="9682163" y="2873542"/>
                <a:ext cx="1184907" cy="905391"/>
                <a:chOff x="4930347" y="2731026"/>
                <a:chExt cx="2516626" cy="1922962"/>
              </a:xfrm>
            </p:grpSpPr>
            <p:grpSp>
              <p:nvGrpSpPr>
                <p:cNvPr id="20" name="Group 19">
                  <a:extLst>
                    <a:ext uri="{FF2B5EF4-FFF2-40B4-BE49-F238E27FC236}">
                      <a16:creationId xmlns:a16="http://schemas.microsoft.com/office/drawing/2014/main" id="{0CE231F4-4EE9-4AD5-9631-C58871EFF3B5}"/>
                    </a:ext>
                  </a:extLst>
                </p:cNvPr>
                <p:cNvGrpSpPr/>
                <p:nvPr/>
              </p:nvGrpSpPr>
              <p:grpSpPr>
                <a:xfrm>
                  <a:off x="4930347" y="3360022"/>
                  <a:ext cx="657768" cy="378452"/>
                  <a:chOff x="4777947" y="3207622"/>
                  <a:chExt cx="657768" cy="378452"/>
                </a:xfrm>
              </p:grpSpPr>
              <p:grpSp>
                <p:nvGrpSpPr>
                  <p:cNvPr id="251" name="Group 250">
                    <a:extLst>
                      <a:ext uri="{FF2B5EF4-FFF2-40B4-BE49-F238E27FC236}">
                        <a16:creationId xmlns:a16="http://schemas.microsoft.com/office/drawing/2014/main" id="{0749D68E-DFF6-4E8E-BFE0-A0BE7BF44B59}"/>
                      </a:ext>
                    </a:extLst>
                  </p:cNvPr>
                  <p:cNvGrpSpPr/>
                  <p:nvPr/>
                </p:nvGrpSpPr>
                <p:grpSpPr>
                  <a:xfrm>
                    <a:off x="4777947" y="3207622"/>
                    <a:ext cx="499826" cy="320263"/>
                    <a:chOff x="4503627" y="2218458"/>
                    <a:chExt cx="499826" cy="320263"/>
                  </a:xfrm>
                </p:grpSpPr>
                <p:grpSp>
                  <p:nvGrpSpPr>
                    <p:cNvPr id="259" name="Group 176">
                      <a:extLst>
                        <a:ext uri="{FF2B5EF4-FFF2-40B4-BE49-F238E27FC236}">
                          <a16:creationId xmlns:a16="http://schemas.microsoft.com/office/drawing/2014/main" id="{A00934E2-F785-4835-8EAD-60F9347E4C76}"/>
                        </a:ext>
                      </a:extLst>
                    </p:cNvPr>
                    <p:cNvGrpSpPr/>
                    <p:nvPr/>
                  </p:nvGrpSpPr>
                  <p:grpSpPr>
                    <a:xfrm>
                      <a:off x="4503627" y="2301538"/>
                      <a:ext cx="300259" cy="237183"/>
                      <a:chOff x="2962956" y="2115885"/>
                      <a:chExt cx="300259" cy="237183"/>
                    </a:xfrm>
                  </p:grpSpPr>
                  <p:pic>
                    <p:nvPicPr>
                      <p:cNvPr id="263" name="Picture 24 129">
                        <a:extLst>
                          <a:ext uri="{FF2B5EF4-FFF2-40B4-BE49-F238E27FC236}">
                            <a16:creationId xmlns:a16="http://schemas.microsoft.com/office/drawing/2014/main" id="{D79E9531-F6C4-4444-B481-8253D92553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4" name="Picture 24 130">
                        <a:extLst>
                          <a:ext uri="{FF2B5EF4-FFF2-40B4-BE49-F238E27FC236}">
                            <a16:creationId xmlns:a16="http://schemas.microsoft.com/office/drawing/2014/main" id="{D65C039E-5CD0-43FD-9AEA-4101D85EBB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0" name="Group 179">
                      <a:extLst>
                        <a:ext uri="{FF2B5EF4-FFF2-40B4-BE49-F238E27FC236}">
                          <a16:creationId xmlns:a16="http://schemas.microsoft.com/office/drawing/2014/main" id="{96E4345A-271A-4E53-B52E-F1AC6C8301D2}"/>
                        </a:ext>
                      </a:extLst>
                    </p:cNvPr>
                    <p:cNvGrpSpPr/>
                    <p:nvPr/>
                  </p:nvGrpSpPr>
                  <p:grpSpPr>
                    <a:xfrm>
                      <a:off x="4719823" y="2218458"/>
                      <a:ext cx="283630" cy="253824"/>
                      <a:chOff x="6986427" y="2972145"/>
                      <a:chExt cx="283630" cy="253824"/>
                    </a:xfrm>
                  </p:grpSpPr>
                  <p:pic>
                    <p:nvPicPr>
                      <p:cNvPr id="261" name="Picture 24 131">
                        <a:extLst>
                          <a:ext uri="{FF2B5EF4-FFF2-40B4-BE49-F238E27FC236}">
                            <a16:creationId xmlns:a16="http://schemas.microsoft.com/office/drawing/2014/main" id="{39B31D4E-DCE4-4D12-B407-DB07F438838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2" name="Picture 24 132">
                        <a:extLst>
                          <a:ext uri="{FF2B5EF4-FFF2-40B4-BE49-F238E27FC236}">
                            <a16:creationId xmlns:a16="http://schemas.microsoft.com/office/drawing/2014/main" id="{F1456847-1F89-4F72-971F-2CEDF100C5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2" name="Group 251">
                    <a:extLst>
                      <a:ext uri="{FF2B5EF4-FFF2-40B4-BE49-F238E27FC236}">
                        <a16:creationId xmlns:a16="http://schemas.microsoft.com/office/drawing/2014/main" id="{14C48BB4-8111-4B5C-9CF0-7E1518CDC9DB}"/>
                      </a:ext>
                    </a:extLst>
                  </p:cNvPr>
                  <p:cNvGrpSpPr/>
                  <p:nvPr/>
                </p:nvGrpSpPr>
                <p:grpSpPr>
                  <a:xfrm>
                    <a:off x="4935889" y="3265811"/>
                    <a:ext cx="499826" cy="320263"/>
                    <a:chOff x="4503627" y="2218458"/>
                    <a:chExt cx="499826" cy="320263"/>
                  </a:xfrm>
                </p:grpSpPr>
                <p:grpSp>
                  <p:nvGrpSpPr>
                    <p:cNvPr id="253" name="Group 176">
                      <a:extLst>
                        <a:ext uri="{FF2B5EF4-FFF2-40B4-BE49-F238E27FC236}">
                          <a16:creationId xmlns:a16="http://schemas.microsoft.com/office/drawing/2014/main" id="{3C1A557B-95DE-4462-8372-C73EA4F192D9}"/>
                        </a:ext>
                      </a:extLst>
                    </p:cNvPr>
                    <p:cNvGrpSpPr/>
                    <p:nvPr/>
                  </p:nvGrpSpPr>
                  <p:grpSpPr>
                    <a:xfrm>
                      <a:off x="4503627" y="2301538"/>
                      <a:ext cx="300259" cy="237183"/>
                      <a:chOff x="2962956" y="2115885"/>
                      <a:chExt cx="300259" cy="237183"/>
                    </a:xfrm>
                  </p:grpSpPr>
                  <p:pic>
                    <p:nvPicPr>
                      <p:cNvPr id="257" name="Picture 24 133">
                        <a:extLst>
                          <a:ext uri="{FF2B5EF4-FFF2-40B4-BE49-F238E27FC236}">
                            <a16:creationId xmlns:a16="http://schemas.microsoft.com/office/drawing/2014/main" id="{116DD5D1-0CAC-43E8-B959-105711435F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8" name="Picture 24 134">
                        <a:extLst>
                          <a:ext uri="{FF2B5EF4-FFF2-40B4-BE49-F238E27FC236}">
                            <a16:creationId xmlns:a16="http://schemas.microsoft.com/office/drawing/2014/main" id="{61A44B38-130E-4FA2-9809-9DB49D5C7B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4" name="Group 179">
                      <a:extLst>
                        <a:ext uri="{FF2B5EF4-FFF2-40B4-BE49-F238E27FC236}">
                          <a16:creationId xmlns:a16="http://schemas.microsoft.com/office/drawing/2014/main" id="{E172BD2F-021D-4281-A63D-214DA243D841}"/>
                        </a:ext>
                      </a:extLst>
                    </p:cNvPr>
                    <p:cNvGrpSpPr/>
                    <p:nvPr/>
                  </p:nvGrpSpPr>
                  <p:grpSpPr>
                    <a:xfrm>
                      <a:off x="4719823" y="2218458"/>
                      <a:ext cx="283630" cy="253824"/>
                      <a:chOff x="6986427" y="2972145"/>
                      <a:chExt cx="283630" cy="253824"/>
                    </a:xfrm>
                  </p:grpSpPr>
                  <p:pic>
                    <p:nvPicPr>
                      <p:cNvPr id="255" name="Picture 24 135">
                        <a:extLst>
                          <a:ext uri="{FF2B5EF4-FFF2-40B4-BE49-F238E27FC236}">
                            <a16:creationId xmlns:a16="http://schemas.microsoft.com/office/drawing/2014/main" id="{1E144599-9F02-41D6-BEAE-8D10BE77DC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6" name="Picture 24 136">
                        <a:extLst>
                          <a:ext uri="{FF2B5EF4-FFF2-40B4-BE49-F238E27FC236}">
                            <a16:creationId xmlns:a16="http://schemas.microsoft.com/office/drawing/2014/main" id="{2584416E-A18F-4781-B0AD-C8EA05040F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1" name="Group 20">
                  <a:extLst>
                    <a:ext uri="{FF2B5EF4-FFF2-40B4-BE49-F238E27FC236}">
                      <a16:creationId xmlns:a16="http://schemas.microsoft.com/office/drawing/2014/main" id="{67D80DCA-C597-44C1-94FE-C082736DFD25}"/>
                    </a:ext>
                  </a:extLst>
                </p:cNvPr>
                <p:cNvGrpSpPr/>
                <p:nvPr/>
              </p:nvGrpSpPr>
              <p:grpSpPr>
                <a:xfrm>
                  <a:off x="4938661" y="3636001"/>
                  <a:ext cx="601238" cy="499826"/>
                  <a:chOff x="5841977" y="3176030"/>
                  <a:chExt cx="601238" cy="499826"/>
                </a:xfrm>
              </p:grpSpPr>
              <p:grpSp>
                <p:nvGrpSpPr>
                  <p:cNvPr id="237" name="Group 236">
                    <a:extLst>
                      <a:ext uri="{FF2B5EF4-FFF2-40B4-BE49-F238E27FC236}">
                        <a16:creationId xmlns:a16="http://schemas.microsoft.com/office/drawing/2014/main" id="{BFE43C0D-2CFC-4338-BA13-6E346DC5A0AC}"/>
                      </a:ext>
                    </a:extLst>
                  </p:cNvPr>
                  <p:cNvGrpSpPr/>
                  <p:nvPr/>
                </p:nvGrpSpPr>
                <p:grpSpPr>
                  <a:xfrm rot="19742345">
                    <a:off x="5841977" y="3207622"/>
                    <a:ext cx="499826" cy="320263"/>
                    <a:chOff x="4503627" y="2218458"/>
                    <a:chExt cx="499826" cy="320263"/>
                  </a:xfrm>
                </p:grpSpPr>
                <p:grpSp>
                  <p:nvGrpSpPr>
                    <p:cNvPr id="245" name="Group 176">
                      <a:extLst>
                        <a:ext uri="{FF2B5EF4-FFF2-40B4-BE49-F238E27FC236}">
                          <a16:creationId xmlns:a16="http://schemas.microsoft.com/office/drawing/2014/main" id="{B21F223D-5FBF-499F-871E-37B62A15373A}"/>
                        </a:ext>
                      </a:extLst>
                    </p:cNvPr>
                    <p:cNvGrpSpPr/>
                    <p:nvPr/>
                  </p:nvGrpSpPr>
                  <p:grpSpPr>
                    <a:xfrm>
                      <a:off x="4503627" y="2301538"/>
                      <a:ext cx="300259" cy="237183"/>
                      <a:chOff x="2962956" y="2115885"/>
                      <a:chExt cx="300259" cy="237183"/>
                    </a:xfrm>
                  </p:grpSpPr>
                  <p:pic>
                    <p:nvPicPr>
                      <p:cNvPr id="249" name="Picture 24 137">
                        <a:extLst>
                          <a:ext uri="{FF2B5EF4-FFF2-40B4-BE49-F238E27FC236}">
                            <a16:creationId xmlns:a16="http://schemas.microsoft.com/office/drawing/2014/main" id="{A6B9718D-AAE7-4F44-9296-BEFFA310DC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0" name="Picture 24 138">
                        <a:extLst>
                          <a:ext uri="{FF2B5EF4-FFF2-40B4-BE49-F238E27FC236}">
                            <a16:creationId xmlns:a16="http://schemas.microsoft.com/office/drawing/2014/main" id="{FB671D52-F440-43A3-AFA1-3D4F52DE1C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6" name="Group 179">
                      <a:extLst>
                        <a:ext uri="{FF2B5EF4-FFF2-40B4-BE49-F238E27FC236}">
                          <a16:creationId xmlns:a16="http://schemas.microsoft.com/office/drawing/2014/main" id="{3F29A4D1-7AF4-453D-8C1E-9961012D70EC}"/>
                        </a:ext>
                      </a:extLst>
                    </p:cNvPr>
                    <p:cNvGrpSpPr/>
                    <p:nvPr/>
                  </p:nvGrpSpPr>
                  <p:grpSpPr>
                    <a:xfrm>
                      <a:off x="4719823" y="2218458"/>
                      <a:ext cx="283630" cy="253824"/>
                      <a:chOff x="6986427" y="2972145"/>
                      <a:chExt cx="283630" cy="253824"/>
                    </a:xfrm>
                  </p:grpSpPr>
                  <p:pic>
                    <p:nvPicPr>
                      <p:cNvPr id="247" name="Picture 24 139">
                        <a:extLst>
                          <a:ext uri="{FF2B5EF4-FFF2-40B4-BE49-F238E27FC236}">
                            <a16:creationId xmlns:a16="http://schemas.microsoft.com/office/drawing/2014/main" id="{635CBDA8-77D7-415C-BBD2-945B3B5146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8" name="Picture 24 140">
                        <a:extLst>
                          <a:ext uri="{FF2B5EF4-FFF2-40B4-BE49-F238E27FC236}">
                            <a16:creationId xmlns:a16="http://schemas.microsoft.com/office/drawing/2014/main" id="{A10EE0D4-C3F8-40D9-B325-C2E73D23CD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8" name="Group 237">
                    <a:extLst>
                      <a:ext uri="{FF2B5EF4-FFF2-40B4-BE49-F238E27FC236}">
                        <a16:creationId xmlns:a16="http://schemas.microsoft.com/office/drawing/2014/main" id="{D139E69D-7C63-4128-AD2C-CDEFF8E3D2E0}"/>
                      </a:ext>
                    </a:extLst>
                  </p:cNvPr>
                  <p:cNvGrpSpPr/>
                  <p:nvPr/>
                </p:nvGrpSpPr>
                <p:grpSpPr>
                  <a:xfrm rot="17239213">
                    <a:off x="6033171" y="3265811"/>
                    <a:ext cx="499826" cy="320263"/>
                    <a:chOff x="4503627" y="2218458"/>
                    <a:chExt cx="499826" cy="320263"/>
                  </a:xfrm>
                </p:grpSpPr>
                <p:grpSp>
                  <p:nvGrpSpPr>
                    <p:cNvPr id="239" name="Group 176">
                      <a:extLst>
                        <a:ext uri="{FF2B5EF4-FFF2-40B4-BE49-F238E27FC236}">
                          <a16:creationId xmlns:a16="http://schemas.microsoft.com/office/drawing/2014/main" id="{02E8A7D8-8278-456F-A930-EA514D3AADE6}"/>
                        </a:ext>
                      </a:extLst>
                    </p:cNvPr>
                    <p:cNvGrpSpPr/>
                    <p:nvPr/>
                  </p:nvGrpSpPr>
                  <p:grpSpPr>
                    <a:xfrm>
                      <a:off x="4503627" y="2301538"/>
                      <a:ext cx="300259" cy="237183"/>
                      <a:chOff x="2962956" y="2115885"/>
                      <a:chExt cx="300259" cy="237183"/>
                    </a:xfrm>
                  </p:grpSpPr>
                  <p:pic>
                    <p:nvPicPr>
                      <p:cNvPr id="243" name="Picture 24 141">
                        <a:extLst>
                          <a:ext uri="{FF2B5EF4-FFF2-40B4-BE49-F238E27FC236}">
                            <a16:creationId xmlns:a16="http://schemas.microsoft.com/office/drawing/2014/main" id="{9249A81A-0E04-40DE-9609-9E87DCA19C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4" name="Picture 24 142">
                        <a:extLst>
                          <a:ext uri="{FF2B5EF4-FFF2-40B4-BE49-F238E27FC236}">
                            <a16:creationId xmlns:a16="http://schemas.microsoft.com/office/drawing/2014/main" id="{43BC094C-277B-438D-951E-340E8E8894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0" name="Group 179">
                      <a:extLst>
                        <a:ext uri="{FF2B5EF4-FFF2-40B4-BE49-F238E27FC236}">
                          <a16:creationId xmlns:a16="http://schemas.microsoft.com/office/drawing/2014/main" id="{2C6748A2-8749-414B-8993-431D4BD79D39}"/>
                        </a:ext>
                      </a:extLst>
                    </p:cNvPr>
                    <p:cNvGrpSpPr/>
                    <p:nvPr/>
                  </p:nvGrpSpPr>
                  <p:grpSpPr>
                    <a:xfrm>
                      <a:off x="4719823" y="2218458"/>
                      <a:ext cx="283630" cy="253824"/>
                      <a:chOff x="6986427" y="2972145"/>
                      <a:chExt cx="283630" cy="253824"/>
                    </a:xfrm>
                  </p:grpSpPr>
                  <p:pic>
                    <p:nvPicPr>
                      <p:cNvPr id="241" name="Picture 24 143">
                        <a:extLst>
                          <a:ext uri="{FF2B5EF4-FFF2-40B4-BE49-F238E27FC236}">
                            <a16:creationId xmlns:a16="http://schemas.microsoft.com/office/drawing/2014/main" id="{F62EEE09-E77F-4F9E-A5F4-F6B898E820D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2" name="Picture 24 144">
                        <a:extLst>
                          <a:ext uri="{FF2B5EF4-FFF2-40B4-BE49-F238E27FC236}">
                            <a16:creationId xmlns:a16="http://schemas.microsoft.com/office/drawing/2014/main" id="{4DDC9D7E-764B-444C-95F8-9F75DB9B8D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 name="Group 21">
                  <a:extLst>
                    <a:ext uri="{FF2B5EF4-FFF2-40B4-BE49-F238E27FC236}">
                      <a16:creationId xmlns:a16="http://schemas.microsoft.com/office/drawing/2014/main" id="{1A0E6C01-61A5-43A0-8C57-7587697D9489}"/>
                    </a:ext>
                  </a:extLst>
                </p:cNvPr>
                <p:cNvGrpSpPr/>
                <p:nvPr/>
              </p:nvGrpSpPr>
              <p:grpSpPr>
                <a:xfrm>
                  <a:off x="5407774" y="3379418"/>
                  <a:ext cx="1055948" cy="610380"/>
                  <a:chOff x="6261214" y="3135578"/>
                  <a:chExt cx="1055948" cy="610380"/>
                </a:xfrm>
              </p:grpSpPr>
              <p:grpSp>
                <p:nvGrpSpPr>
                  <p:cNvPr id="207" name="Group 206">
                    <a:extLst>
                      <a:ext uri="{FF2B5EF4-FFF2-40B4-BE49-F238E27FC236}">
                        <a16:creationId xmlns:a16="http://schemas.microsoft.com/office/drawing/2014/main" id="{CDAA8920-1502-4A9C-A4AC-E46A8A4410D8}"/>
                      </a:ext>
                    </a:extLst>
                  </p:cNvPr>
                  <p:cNvGrpSpPr/>
                  <p:nvPr/>
                </p:nvGrpSpPr>
                <p:grpSpPr>
                  <a:xfrm>
                    <a:off x="6659394" y="3135578"/>
                    <a:ext cx="657768" cy="378452"/>
                    <a:chOff x="4777947" y="3207622"/>
                    <a:chExt cx="657768" cy="378452"/>
                  </a:xfrm>
                </p:grpSpPr>
                <p:grpSp>
                  <p:nvGrpSpPr>
                    <p:cNvPr id="223" name="Group 222">
                      <a:extLst>
                        <a:ext uri="{FF2B5EF4-FFF2-40B4-BE49-F238E27FC236}">
                          <a16:creationId xmlns:a16="http://schemas.microsoft.com/office/drawing/2014/main" id="{3F01D9BA-07DB-4D4B-91B8-6B62F1E26396}"/>
                        </a:ext>
                      </a:extLst>
                    </p:cNvPr>
                    <p:cNvGrpSpPr/>
                    <p:nvPr/>
                  </p:nvGrpSpPr>
                  <p:grpSpPr>
                    <a:xfrm>
                      <a:off x="4777947" y="3207622"/>
                      <a:ext cx="499826" cy="320263"/>
                      <a:chOff x="4503627" y="2218458"/>
                      <a:chExt cx="499826" cy="320263"/>
                    </a:xfrm>
                  </p:grpSpPr>
                  <p:grpSp>
                    <p:nvGrpSpPr>
                      <p:cNvPr id="231" name="Group 176">
                        <a:extLst>
                          <a:ext uri="{FF2B5EF4-FFF2-40B4-BE49-F238E27FC236}">
                            <a16:creationId xmlns:a16="http://schemas.microsoft.com/office/drawing/2014/main" id="{86FC17B0-0733-4887-B54A-C70C40BE2C50}"/>
                          </a:ext>
                        </a:extLst>
                      </p:cNvPr>
                      <p:cNvGrpSpPr/>
                      <p:nvPr/>
                    </p:nvGrpSpPr>
                    <p:grpSpPr>
                      <a:xfrm>
                        <a:off x="4503627" y="2301538"/>
                        <a:ext cx="300259" cy="237183"/>
                        <a:chOff x="2962956" y="2115885"/>
                        <a:chExt cx="300259" cy="237183"/>
                      </a:xfrm>
                    </p:grpSpPr>
                    <p:pic>
                      <p:nvPicPr>
                        <p:cNvPr id="235" name="Picture 24 145">
                          <a:extLst>
                            <a:ext uri="{FF2B5EF4-FFF2-40B4-BE49-F238E27FC236}">
                              <a16:creationId xmlns:a16="http://schemas.microsoft.com/office/drawing/2014/main" id="{9F30EC1A-EA0B-43D5-9E9C-95ACAF1A9D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6" name="Picture 24 146">
                          <a:extLst>
                            <a:ext uri="{FF2B5EF4-FFF2-40B4-BE49-F238E27FC236}">
                              <a16:creationId xmlns:a16="http://schemas.microsoft.com/office/drawing/2014/main" id="{AF064037-9E6D-43CB-93BF-F231FA6237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2" name="Group 179">
                        <a:extLst>
                          <a:ext uri="{FF2B5EF4-FFF2-40B4-BE49-F238E27FC236}">
                            <a16:creationId xmlns:a16="http://schemas.microsoft.com/office/drawing/2014/main" id="{F00E744E-2375-4F53-9559-51A28921FEC5}"/>
                          </a:ext>
                        </a:extLst>
                      </p:cNvPr>
                      <p:cNvGrpSpPr/>
                      <p:nvPr/>
                    </p:nvGrpSpPr>
                    <p:grpSpPr>
                      <a:xfrm>
                        <a:off x="4719823" y="2218458"/>
                        <a:ext cx="283630" cy="253824"/>
                        <a:chOff x="6986427" y="2972145"/>
                        <a:chExt cx="283630" cy="253824"/>
                      </a:xfrm>
                    </p:grpSpPr>
                    <p:pic>
                      <p:nvPicPr>
                        <p:cNvPr id="233" name="Picture 24 147">
                          <a:extLst>
                            <a:ext uri="{FF2B5EF4-FFF2-40B4-BE49-F238E27FC236}">
                              <a16:creationId xmlns:a16="http://schemas.microsoft.com/office/drawing/2014/main" id="{F4476599-C6F5-4E89-BB22-FFD91862C5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4" name="Picture 24 148">
                          <a:extLst>
                            <a:ext uri="{FF2B5EF4-FFF2-40B4-BE49-F238E27FC236}">
                              <a16:creationId xmlns:a16="http://schemas.microsoft.com/office/drawing/2014/main" id="{A362DA8A-197F-4F1E-BED7-C130E715478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4" name="Group 223">
                      <a:extLst>
                        <a:ext uri="{FF2B5EF4-FFF2-40B4-BE49-F238E27FC236}">
                          <a16:creationId xmlns:a16="http://schemas.microsoft.com/office/drawing/2014/main" id="{88AC2B36-7359-4CBD-9528-307E8E00429F}"/>
                        </a:ext>
                      </a:extLst>
                    </p:cNvPr>
                    <p:cNvGrpSpPr/>
                    <p:nvPr/>
                  </p:nvGrpSpPr>
                  <p:grpSpPr>
                    <a:xfrm>
                      <a:off x="4935889" y="3265811"/>
                      <a:ext cx="499826" cy="320263"/>
                      <a:chOff x="4503627" y="2218458"/>
                      <a:chExt cx="499826" cy="320263"/>
                    </a:xfrm>
                  </p:grpSpPr>
                  <p:grpSp>
                    <p:nvGrpSpPr>
                      <p:cNvPr id="225" name="Group 176">
                        <a:extLst>
                          <a:ext uri="{FF2B5EF4-FFF2-40B4-BE49-F238E27FC236}">
                            <a16:creationId xmlns:a16="http://schemas.microsoft.com/office/drawing/2014/main" id="{60F07022-58FB-489D-8414-537942618D55}"/>
                          </a:ext>
                        </a:extLst>
                      </p:cNvPr>
                      <p:cNvGrpSpPr/>
                      <p:nvPr/>
                    </p:nvGrpSpPr>
                    <p:grpSpPr>
                      <a:xfrm>
                        <a:off x="4503627" y="2301538"/>
                        <a:ext cx="300259" cy="237183"/>
                        <a:chOff x="2962956" y="2115885"/>
                        <a:chExt cx="300259" cy="237183"/>
                      </a:xfrm>
                    </p:grpSpPr>
                    <p:pic>
                      <p:nvPicPr>
                        <p:cNvPr id="229" name="Picture 24 149">
                          <a:extLst>
                            <a:ext uri="{FF2B5EF4-FFF2-40B4-BE49-F238E27FC236}">
                              <a16:creationId xmlns:a16="http://schemas.microsoft.com/office/drawing/2014/main" id="{18AD26D9-65C8-406A-9370-BD2D3552748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0" name="Picture 24 150">
                          <a:extLst>
                            <a:ext uri="{FF2B5EF4-FFF2-40B4-BE49-F238E27FC236}">
                              <a16:creationId xmlns:a16="http://schemas.microsoft.com/office/drawing/2014/main" id="{59089BD1-B8EA-4C46-B865-9192846C09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6" name="Group 179">
                        <a:extLst>
                          <a:ext uri="{FF2B5EF4-FFF2-40B4-BE49-F238E27FC236}">
                            <a16:creationId xmlns:a16="http://schemas.microsoft.com/office/drawing/2014/main" id="{4316CAEF-EAF2-43BF-925C-DF96DC62083F}"/>
                          </a:ext>
                        </a:extLst>
                      </p:cNvPr>
                      <p:cNvGrpSpPr/>
                      <p:nvPr/>
                    </p:nvGrpSpPr>
                    <p:grpSpPr>
                      <a:xfrm>
                        <a:off x="4719823" y="2218458"/>
                        <a:ext cx="283630" cy="253824"/>
                        <a:chOff x="6986427" y="2972145"/>
                        <a:chExt cx="283630" cy="253824"/>
                      </a:xfrm>
                    </p:grpSpPr>
                    <p:pic>
                      <p:nvPicPr>
                        <p:cNvPr id="227" name="Picture 24 151">
                          <a:extLst>
                            <a:ext uri="{FF2B5EF4-FFF2-40B4-BE49-F238E27FC236}">
                              <a16:creationId xmlns:a16="http://schemas.microsoft.com/office/drawing/2014/main" id="{D84DDDBB-7084-4725-8F36-9F0681CEAA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8" name="Picture 24 152">
                          <a:extLst>
                            <a:ext uri="{FF2B5EF4-FFF2-40B4-BE49-F238E27FC236}">
                              <a16:creationId xmlns:a16="http://schemas.microsoft.com/office/drawing/2014/main" id="{AC327FB1-A6A6-4309-95EB-F2B1DA36B1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8" name="Group 207">
                    <a:extLst>
                      <a:ext uri="{FF2B5EF4-FFF2-40B4-BE49-F238E27FC236}">
                        <a16:creationId xmlns:a16="http://schemas.microsoft.com/office/drawing/2014/main" id="{2A55260F-6939-46D2-B1B9-031457B62335}"/>
                      </a:ext>
                    </a:extLst>
                  </p:cNvPr>
                  <p:cNvGrpSpPr/>
                  <p:nvPr/>
                </p:nvGrpSpPr>
                <p:grpSpPr>
                  <a:xfrm rot="18877668">
                    <a:off x="6210508" y="3195426"/>
                    <a:ext cx="601238" cy="499826"/>
                    <a:chOff x="5841977" y="3176030"/>
                    <a:chExt cx="601238" cy="499826"/>
                  </a:xfrm>
                </p:grpSpPr>
                <p:grpSp>
                  <p:nvGrpSpPr>
                    <p:cNvPr id="209" name="Group 208">
                      <a:extLst>
                        <a:ext uri="{FF2B5EF4-FFF2-40B4-BE49-F238E27FC236}">
                          <a16:creationId xmlns:a16="http://schemas.microsoft.com/office/drawing/2014/main" id="{656ECFEC-1FED-469E-A21B-CAC136EF3058}"/>
                        </a:ext>
                      </a:extLst>
                    </p:cNvPr>
                    <p:cNvGrpSpPr/>
                    <p:nvPr/>
                  </p:nvGrpSpPr>
                  <p:grpSpPr>
                    <a:xfrm rot="19742345">
                      <a:off x="5841977" y="3207622"/>
                      <a:ext cx="499826" cy="320263"/>
                      <a:chOff x="4503627" y="2218458"/>
                      <a:chExt cx="499826" cy="320263"/>
                    </a:xfrm>
                  </p:grpSpPr>
                  <p:grpSp>
                    <p:nvGrpSpPr>
                      <p:cNvPr id="217" name="Group 176">
                        <a:extLst>
                          <a:ext uri="{FF2B5EF4-FFF2-40B4-BE49-F238E27FC236}">
                            <a16:creationId xmlns:a16="http://schemas.microsoft.com/office/drawing/2014/main" id="{8142DF4C-0374-4619-BF2F-6694B44ED4FB}"/>
                          </a:ext>
                        </a:extLst>
                      </p:cNvPr>
                      <p:cNvGrpSpPr/>
                      <p:nvPr/>
                    </p:nvGrpSpPr>
                    <p:grpSpPr>
                      <a:xfrm>
                        <a:off x="4503627" y="2301538"/>
                        <a:ext cx="300259" cy="237183"/>
                        <a:chOff x="2962956" y="2115885"/>
                        <a:chExt cx="300259" cy="237183"/>
                      </a:xfrm>
                    </p:grpSpPr>
                    <p:pic>
                      <p:nvPicPr>
                        <p:cNvPr id="221" name="Picture 24 153">
                          <a:extLst>
                            <a:ext uri="{FF2B5EF4-FFF2-40B4-BE49-F238E27FC236}">
                              <a16:creationId xmlns:a16="http://schemas.microsoft.com/office/drawing/2014/main" id="{727DD8EE-72E4-435A-B0CE-F03F1EDFCF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2" name="Picture 24 154">
                          <a:extLst>
                            <a:ext uri="{FF2B5EF4-FFF2-40B4-BE49-F238E27FC236}">
                              <a16:creationId xmlns:a16="http://schemas.microsoft.com/office/drawing/2014/main" id="{C939779E-88B4-4B80-9859-BDB1AAEB6F5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8" name="Group 179">
                        <a:extLst>
                          <a:ext uri="{FF2B5EF4-FFF2-40B4-BE49-F238E27FC236}">
                            <a16:creationId xmlns:a16="http://schemas.microsoft.com/office/drawing/2014/main" id="{C7290378-C6FA-494D-8BE2-F062AB739432}"/>
                          </a:ext>
                        </a:extLst>
                      </p:cNvPr>
                      <p:cNvGrpSpPr/>
                      <p:nvPr/>
                    </p:nvGrpSpPr>
                    <p:grpSpPr>
                      <a:xfrm>
                        <a:off x="4719823" y="2218458"/>
                        <a:ext cx="283630" cy="253824"/>
                        <a:chOff x="6986427" y="2972145"/>
                        <a:chExt cx="283630" cy="253824"/>
                      </a:xfrm>
                    </p:grpSpPr>
                    <p:pic>
                      <p:nvPicPr>
                        <p:cNvPr id="219" name="Picture 24 155">
                          <a:extLst>
                            <a:ext uri="{FF2B5EF4-FFF2-40B4-BE49-F238E27FC236}">
                              <a16:creationId xmlns:a16="http://schemas.microsoft.com/office/drawing/2014/main" id="{C39A735A-D41A-4D3B-B74A-97285F0D68B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0" name="Picture 24 156">
                          <a:extLst>
                            <a:ext uri="{FF2B5EF4-FFF2-40B4-BE49-F238E27FC236}">
                              <a16:creationId xmlns:a16="http://schemas.microsoft.com/office/drawing/2014/main" id="{0EC2D0AE-D25A-40B7-B1F6-26F89B48561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0" name="Group 209">
                      <a:extLst>
                        <a:ext uri="{FF2B5EF4-FFF2-40B4-BE49-F238E27FC236}">
                          <a16:creationId xmlns:a16="http://schemas.microsoft.com/office/drawing/2014/main" id="{93829EA9-DF58-4D77-9D12-2439154C50A7}"/>
                        </a:ext>
                      </a:extLst>
                    </p:cNvPr>
                    <p:cNvGrpSpPr/>
                    <p:nvPr/>
                  </p:nvGrpSpPr>
                  <p:grpSpPr>
                    <a:xfrm rot="17239213">
                      <a:off x="6033171" y="3265811"/>
                      <a:ext cx="499826" cy="320263"/>
                      <a:chOff x="4503627" y="2218458"/>
                      <a:chExt cx="499826" cy="320263"/>
                    </a:xfrm>
                  </p:grpSpPr>
                  <p:grpSp>
                    <p:nvGrpSpPr>
                      <p:cNvPr id="211" name="Group 176">
                        <a:extLst>
                          <a:ext uri="{FF2B5EF4-FFF2-40B4-BE49-F238E27FC236}">
                            <a16:creationId xmlns:a16="http://schemas.microsoft.com/office/drawing/2014/main" id="{30B87B16-CA36-40C8-BB4E-9B810861AF12}"/>
                          </a:ext>
                        </a:extLst>
                      </p:cNvPr>
                      <p:cNvGrpSpPr/>
                      <p:nvPr/>
                    </p:nvGrpSpPr>
                    <p:grpSpPr>
                      <a:xfrm>
                        <a:off x="4503627" y="2301538"/>
                        <a:ext cx="300259" cy="237183"/>
                        <a:chOff x="2962956" y="2115885"/>
                        <a:chExt cx="300259" cy="237183"/>
                      </a:xfrm>
                    </p:grpSpPr>
                    <p:pic>
                      <p:nvPicPr>
                        <p:cNvPr id="215" name="Picture 24 157">
                          <a:extLst>
                            <a:ext uri="{FF2B5EF4-FFF2-40B4-BE49-F238E27FC236}">
                              <a16:creationId xmlns:a16="http://schemas.microsoft.com/office/drawing/2014/main" id="{13CFECA3-F4E7-4E07-946F-CD69422A6BF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6" name="Picture 24 158">
                          <a:extLst>
                            <a:ext uri="{FF2B5EF4-FFF2-40B4-BE49-F238E27FC236}">
                              <a16:creationId xmlns:a16="http://schemas.microsoft.com/office/drawing/2014/main" id="{7E43F4DB-54FC-4914-B153-02A21929C54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2" name="Group 179">
                        <a:extLst>
                          <a:ext uri="{FF2B5EF4-FFF2-40B4-BE49-F238E27FC236}">
                            <a16:creationId xmlns:a16="http://schemas.microsoft.com/office/drawing/2014/main" id="{BC5ABC17-F9B9-46E6-9D38-C00C20AD46C5}"/>
                          </a:ext>
                        </a:extLst>
                      </p:cNvPr>
                      <p:cNvGrpSpPr/>
                      <p:nvPr/>
                    </p:nvGrpSpPr>
                    <p:grpSpPr>
                      <a:xfrm>
                        <a:off x="4719823" y="2218458"/>
                        <a:ext cx="283630" cy="253824"/>
                        <a:chOff x="6986427" y="2972145"/>
                        <a:chExt cx="283630" cy="253824"/>
                      </a:xfrm>
                    </p:grpSpPr>
                    <p:pic>
                      <p:nvPicPr>
                        <p:cNvPr id="213" name="Picture 24 159">
                          <a:extLst>
                            <a:ext uri="{FF2B5EF4-FFF2-40B4-BE49-F238E27FC236}">
                              <a16:creationId xmlns:a16="http://schemas.microsoft.com/office/drawing/2014/main" id="{B4676D8C-B2EE-42E9-97EB-93806E2BD5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4" name="Picture 24 160">
                          <a:extLst>
                            <a:ext uri="{FF2B5EF4-FFF2-40B4-BE49-F238E27FC236}">
                              <a16:creationId xmlns:a16="http://schemas.microsoft.com/office/drawing/2014/main" id="{F58828C3-3477-405E-BEEE-9EED93243B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 name="Group 22">
                  <a:extLst>
                    <a:ext uri="{FF2B5EF4-FFF2-40B4-BE49-F238E27FC236}">
                      <a16:creationId xmlns:a16="http://schemas.microsoft.com/office/drawing/2014/main" id="{7747E5BA-A7E4-4B39-9870-F98A0473EB3F}"/>
                    </a:ext>
                  </a:extLst>
                </p:cNvPr>
                <p:cNvGrpSpPr/>
                <p:nvPr/>
              </p:nvGrpSpPr>
              <p:grpSpPr>
                <a:xfrm>
                  <a:off x="5382005" y="3684276"/>
                  <a:ext cx="1106234" cy="969712"/>
                  <a:chOff x="6792398" y="2509410"/>
                  <a:chExt cx="1106234" cy="969712"/>
                </a:xfrm>
              </p:grpSpPr>
              <p:grpSp>
                <p:nvGrpSpPr>
                  <p:cNvPr id="147" name="Group 146">
                    <a:extLst>
                      <a:ext uri="{FF2B5EF4-FFF2-40B4-BE49-F238E27FC236}">
                        <a16:creationId xmlns:a16="http://schemas.microsoft.com/office/drawing/2014/main" id="{87A5D03F-9878-4EA7-96D9-91022894A548}"/>
                      </a:ext>
                    </a:extLst>
                  </p:cNvPr>
                  <p:cNvGrpSpPr/>
                  <p:nvPr/>
                </p:nvGrpSpPr>
                <p:grpSpPr>
                  <a:xfrm>
                    <a:off x="6792398" y="2703317"/>
                    <a:ext cx="657768" cy="378452"/>
                    <a:chOff x="4777947" y="3207622"/>
                    <a:chExt cx="657768" cy="378452"/>
                  </a:xfrm>
                </p:grpSpPr>
                <p:grpSp>
                  <p:nvGrpSpPr>
                    <p:cNvPr id="193" name="Group 192">
                      <a:extLst>
                        <a:ext uri="{FF2B5EF4-FFF2-40B4-BE49-F238E27FC236}">
                          <a16:creationId xmlns:a16="http://schemas.microsoft.com/office/drawing/2014/main" id="{2151E1CB-6143-49C3-BA7E-AC5CAA46E45E}"/>
                        </a:ext>
                      </a:extLst>
                    </p:cNvPr>
                    <p:cNvGrpSpPr/>
                    <p:nvPr/>
                  </p:nvGrpSpPr>
                  <p:grpSpPr>
                    <a:xfrm>
                      <a:off x="4777947" y="3207622"/>
                      <a:ext cx="499826" cy="320263"/>
                      <a:chOff x="4503627" y="2218458"/>
                      <a:chExt cx="499826" cy="320263"/>
                    </a:xfrm>
                  </p:grpSpPr>
                  <p:grpSp>
                    <p:nvGrpSpPr>
                      <p:cNvPr id="201" name="Group 176">
                        <a:extLst>
                          <a:ext uri="{FF2B5EF4-FFF2-40B4-BE49-F238E27FC236}">
                            <a16:creationId xmlns:a16="http://schemas.microsoft.com/office/drawing/2014/main" id="{DA9CE960-2EA3-43F7-A8EF-338E2A131959}"/>
                          </a:ext>
                        </a:extLst>
                      </p:cNvPr>
                      <p:cNvGrpSpPr/>
                      <p:nvPr/>
                    </p:nvGrpSpPr>
                    <p:grpSpPr>
                      <a:xfrm>
                        <a:off x="4503627" y="2301538"/>
                        <a:ext cx="300259" cy="237183"/>
                        <a:chOff x="2962956" y="2115885"/>
                        <a:chExt cx="300259" cy="237183"/>
                      </a:xfrm>
                    </p:grpSpPr>
                    <p:pic>
                      <p:nvPicPr>
                        <p:cNvPr id="205" name="Picture 24 161">
                          <a:extLst>
                            <a:ext uri="{FF2B5EF4-FFF2-40B4-BE49-F238E27FC236}">
                              <a16:creationId xmlns:a16="http://schemas.microsoft.com/office/drawing/2014/main" id="{15AED3EC-4C17-4C51-84C7-859D7E5089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62">
                          <a:extLst>
                            <a:ext uri="{FF2B5EF4-FFF2-40B4-BE49-F238E27FC236}">
                              <a16:creationId xmlns:a16="http://schemas.microsoft.com/office/drawing/2014/main" id="{43DDB970-7ABF-497A-91A2-054C13BEC9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C5E9FFAE-5BEF-4611-AF4D-49E5EB79BF26}"/>
                          </a:ext>
                        </a:extLst>
                      </p:cNvPr>
                      <p:cNvGrpSpPr/>
                      <p:nvPr/>
                    </p:nvGrpSpPr>
                    <p:grpSpPr>
                      <a:xfrm>
                        <a:off x="4719823" y="2218458"/>
                        <a:ext cx="283630" cy="253824"/>
                        <a:chOff x="6986427" y="2972145"/>
                        <a:chExt cx="283630" cy="253824"/>
                      </a:xfrm>
                    </p:grpSpPr>
                    <p:pic>
                      <p:nvPicPr>
                        <p:cNvPr id="203" name="Picture 24 163">
                          <a:extLst>
                            <a:ext uri="{FF2B5EF4-FFF2-40B4-BE49-F238E27FC236}">
                              <a16:creationId xmlns:a16="http://schemas.microsoft.com/office/drawing/2014/main" id="{96C2889C-CF37-4C3A-8F1A-87DC7A06F3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4">
                          <a:extLst>
                            <a:ext uri="{FF2B5EF4-FFF2-40B4-BE49-F238E27FC236}">
                              <a16:creationId xmlns:a16="http://schemas.microsoft.com/office/drawing/2014/main" id="{F7D3CA4C-AF1B-487D-A002-012DA3A8A8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 name="Group 193">
                      <a:extLst>
                        <a:ext uri="{FF2B5EF4-FFF2-40B4-BE49-F238E27FC236}">
                          <a16:creationId xmlns:a16="http://schemas.microsoft.com/office/drawing/2014/main" id="{4D99BADC-9BE3-4348-8AA3-B70EB59E0D07}"/>
                        </a:ext>
                      </a:extLst>
                    </p:cNvPr>
                    <p:cNvGrpSpPr/>
                    <p:nvPr/>
                  </p:nvGrpSpPr>
                  <p:grpSpPr>
                    <a:xfrm>
                      <a:off x="4935889" y="3265811"/>
                      <a:ext cx="499826" cy="320263"/>
                      <a:chOff x="4503627" y="2218458"/>
                      <a:chExt cx="499826" cy="320263"/>
                    </a:xfrm>
                  </p:grpSpPr>
                  <p:grpSp>
                    <p:nvGrpSpPr>
                      <p:cNvPr id="195" name="Group 176">
                        <a:extLst>
                          <a:ext uri="{FF2B5EF4-FFF2-40B4-BE49-F238E27FC236}">
                            <a16:creationId xmlns:a16="http://schemas.microsoft.com/office/drawing/2014/main" id="{AD3BF630-9D08-46C9-9CB0-867B9AE55FAC}"/>
                          </a:ext>
                        </a:extLst>
                      </p:cNvPr>
                      <p:cNvGrpSpPr/>
                      <p:nvPr/>
                    </p:nvGrpSpPr>
                    <p:grpSpPr>
                      <a:xfrm>
                        <a:off x="4503627" y="2301538"/>
                        <a:ext cx="300259" cy="237183"/>
                        <a:chOff x="2962956" y="2115885"/>
                        <a:chExt cx="300259" cy="237183"/>
                      </a:xfrm>
                    </p:grpSpPr>
                    <p:pic>
                      <p:nvPicPr>
                        <p:cNvPr id="199" name="Picture 24 165">
                          <a:extLst>
                            <a:ext uri="{FF2B5EF4-FFF2-40B4-BE49-F238E27FC236}">
                              <a16:creationId xmlns:a16="http://schemas.microsoft.com/office/drawing/2014/main" id="{7CB5F258-6849-48EA-B9F4-A18C58AE409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0" name="Picture 24 166">
                          <a:extLst>
                            <a:ext uri="{FF2B5EF4-FFF2-40B4-BE49-F238E27FC236}">
                              <a16:creationId xmlns:a16="http://schemas.microsoft.com/office/drawing/2014/main" id="{DA8B2F3F-69CE-426F-B60D-DFEBA111BA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 name="Group 179">
                        <a:extLst>
                          <a:ext uri="{FF2B5EF4-FFF2-40B4-BE49-F238E27FC236}">
                            <a16:creationId xmlns:a16="http://schemas.microsoft.com/office/drawing/2014/main" id="{0A1FADC2-6FBB-4FA4-B422-B42EB5566D5D}"/>
                          </a:ext>
                        </a:extLst>
                      </p:cNvPr>
                      <p:cNvGrpSpPr/>
                      <p:nvPr/>
                    </p:nvGrpSpPr>
                    <p:grpSpPr>
                      <a:xfrm>
                        <a:off x="4719823" y="2218458"/>
                        <a:ext cx="283630" cy="253824"/>
                        <a:chOff x="6986427" y="2972145"/>
                        <a:chExt cx="283630" cy="253824"/>
                      </a:xfrm>
                    </p:grpSpPr>
                    <p:pic>
                      <p:nvPicPr>
                        <p:cNvPr id="197" name="Picture 24 167">
                          <a:extLst>
                            <a:ext uri="{FF2B5EF4-FFF2-40B4-BE49-F238E27FC236}">
                              <a16:creationId xmlns:a16="http://schemas.microsoft.com/office/drawing/2014/main" id="{A95E1721-AE45-4861-8217-8BAA4FDF40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 name="Picture 24 168">
                          <a:extLst>
                            <a:ext uri="{FF2B5EF4-FFF2-40B4-BE49-F238E27FC236}">
                              <a16:creationId xmlns:a16="http://schemas.microsoft.com/office/drawing/2014/main" id="{EB8435DD-71CB-4CB0-B084-AE8B5B0AFDF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8" name="Group 147">
                    <a:extLst>
                      <a:ext uri="{FF2B5EF4-FFF2-40B4-BE49-F238E27FC236}">
                        <a16:creationId xmlns:a16="http://schemas.microsoft.com/office/drawing/2014/main" id="{8150F7DD-C6D0-44E0-8B3B-1D38F512DDCD}"/>
                      </a:ext>
                    </a:extLst>
                  </p:cNvPr>
                  <p:cNvGrpSpPr/>
                  <p:nvPr/>
                </p:nvGrpSpPr>
                <p:grpSpPr>
                  <a:xfrm rot="19661454">
                    <a:off x="6800712" y="2979296"/>
                    <a:ext cx="601238" cy="499826"/>
                    <a:chOff x="5841977" y="3176030"/>
                    <a:chExt cx="601238" cy="499826"/>
                  </a:xfrm>
                </p:grpSpPr>
                <p:grpSp>
                  <p:nvGrpSpPr>
                    <p:cNvPr id="179" name="Group 178">
                      <a:extLst>
                        <a:ext uri="{FF2B5EF4-FFF2-40B4-BE49-F238E27FC236}">
                          <a16:creationId xmlns:a16="http://schemas.microsoft.com/office/drawing/2014/main" id="{FA8D37D8-FFF1-4946-8AC8-68A94A8FC9E5}"/>
                        </a:ext>
                      </a:extLst>
                    </p:cNvPr>
                    <p:cNvGrpSpPr/>
                    <p:nvPr/>
                  </p:nvGrpSpPr>
                  <p:grpSpPr>
                    <a:xfrm rot="19742345">
                      <a:off x="5841977" y="3207622"/>
                      <a:ext cx="499826" cy="320263"/>
                      <a:chOff x="4503627" y="2218458"/>
                      <a:chExt cx="499826" cy="320263"/>
                    </a:xfrm>
                  </p:grpSpPr>
                  <p:grpSp>
                    <p:nvGrpSpPr>
                      <p:cNvPr id="187" name="Group 176">
                        <a:extLst>
                          <a:ext uri="{FF2B5EF4-FFF2-40B4-BE49-F238E27FC236}">
                            <a16:creationId xmlns:a16="http://schemas.microsoft.com/office/drawing/2014/main" id="{A37B1607-66CF-4F03-BE69-294E74B9BD6C}"/>
                          </a:ext>
                        </a:extLst>
                      </p:cNvPr>
                      <p:cNvGrpSpPr/>
                      <p:nvPr/>
                    </p:nvGrpSpPr>
                    <p:grpSpPr>
                      <a:xfrm>
                        <a:off x="4503627" y="2301538"/>
                        <a:ext cx="300259" cy="237183"/>
                        <a:chOff x="2962956" y="2115885"/>
                        <a:chExt cx="300259" cy="237183"/>
                      </a:xfrm>
                    </p:grpSpPr>
                    <p:pic>
                      <p:nvPicPr>
                        <p:cNvPr id="191" name="Picture 24 169">
                          <a:extLst>
                            <a:ext uri="{FF2B5EF4-FFF2-40B4-BE49-F238E27FC236}">
                              <a16:creationId xmlns:a16="http://schemas.microsoft.com/office/drawing/2014/main" id="{F57E5EDF-E111-4988-9459-40A28781D3E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 name="Picture 24 170">
                          <a:extLst>
                            <a:ext uri="{FF2B5EF4-FFF2-40B4-BE49-F238E27FC236}">
                              <a16:creationId xmlns:a16="http://schemas.microsoft.com/office/drawing/2014/main" id="{341ADBF6-D25D-436E-8942-1CAE625FC3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 name="Group 179">
                        <a:extLst>
                          <a:ext uri="{FF2B5EF4-FFF2-40B4-BE49-F238E27FC236}">
                            <a16:creationId xmlns:a16="http://schemas.microsoft.com/office/drawing/2014/main" id="{3468CA31-0709-4DBF-A712-E9D5E9E2F95C}"/>
                          </a:ext>
                        </a:extLst>
                      </p:cNvPr>
                      <p:cNvGrpSpPr/>
                      <p:nvPr/>
                    </p:nvGrpSpPr>
                    <p:grpSpPr>
                      <a:xfrm>
                        <a:off x="4719823" y="2218458"/>
                        <a:ext cx="283630" cy="253824"/>
                        <a:chOff x="6986427" y="2972145"/>
                        <a:chExt cx="283630" cy="253824"/>
                      </a:xfrm>
                    </p:grpSpPr>
                    <p:pic>
                      <p:nvPicPr>
                        <p:cNvPr id="189" name="Picture 24 171">
                          <a:extLst>
                            <a:ext uri="{FF2B5EF4-FFF2-40B4-BE49-F238E27FC236}">
                              <a16:creationId xmlns:a16="http://schemas.microsoft.com/office/drawing/2014/main" id="{DEEB6F55-B31B-4839-9B47-A77E745613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 name="Picture 24 172">
                          <a:extLst>
                            <a:ext uri="{FF2B5EF4-FFF2-40B4-BE49-F238E27FC236}">
                              <a16:creationId xmlns:a16="http://schemas.microsoft.com/office/drawing/2014/main" id="{21D552F2-91E6-40A4-A5DF-5C3C00E99AB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0" name="Group 179">
                      <a:extLst>
                        <a:ext uri="{FF2B5EF4-FFF2-40B4-BE49-F238E27FC236}">
                          <a16:creationId xmlns:a16="http://schemas.microsoft.com/office/drawing/2014/main" id="{948A9986-28E7-4B51-B9B2-D8494AC24572}"/>
                        </a:ext>
                      </a:extLst>
                    </p:cNvPr>
                    <p:cNvGrpSpPr/>
                    <p:nvPr/>
                  </p:nvGrpSpPr>
                  <p:grpSpPr>
                    <a:xfrm rot="17239213">
                      <a:off x="6033171" y="3265811"/>
                      <a:ext cx="499826" cy="320263"/>
                      <a:chOff x="4503627" y="2218458"/>
                      <a:chExt cx="499826" cy="320263"/>
                    </a:xfrm>
                  </p:grpSpPr>
                  <p:grpSp>
                    <p:nvGrpSpPr>
                      <p:cNvPr id="181" name="Group 176">
                        <a:extLst>
                          <a:ext uri="{FF2B5EF4-FFF2-40B4-BE49-F238E27FC236}">
                            <a16:creationId xmlns:a16="http://schemas.microsoft.com/office/drawing/2014/main" id="{667B07E2-38B6-4456-8C9C-1108A90DDE2C}"/>
                          </a:ext>
                        </a:extLst>
                      </p:cNvPr>
                      <p:cNvGrpSpPr/>
                      <p:nvPr/>
                    </p:nvGrpSpPr>
                    <p:grpSpPr>
                      <a:xfrm>
                        <a:off x="4503627" y="2301538"/>
                        <a:ext cx="300259" cy="237183"/>
                        <a:chOff x="2962956" y="2115885"/>
                        <a:chExt cx="300259" cy="237183"/>
                      </a:xfrm>
                    </p:grpSpPr>
                    <p:pic>
                      <p:nvPicPr>
                        <p:cNvPr id="185" name="Picture 24 173">
                          <a:extLst>
                            <a:ext uri="{FF2B5EF4-FFF2-40B4-BE49-F238E27FC236}">
                              <a16:creationId xmlns:a16="http://schemas.microsoft.com/office/drawing/2014/main" id="{757F90D0-775E-4EBB-AF4B-57DEED2033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 name="Picture 24 174">
                          <a:extLst>
                            <a:ext uri="{FF2B5EF4-FFF2-40B4-BE49-F238E27FC236}">
                              <a16:creationId xmlns:a16="http://schemas.microsoft.com/office/drawing/2014/main" id="{472191A4-6787-46C2-8515-B5B50394FE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 name="Group 179">
                        <a:extLst>
                          <a:ext uri="{FF2B5EF4-FFF2-40B4-BE49-F238E27FC236}">
                            <a16:creationId xmlns:a16="http://schemas.microsoft.com/office/drawing/2014/main" id="{3927C24E-1B2A-4501-8240-36DE400E71E6}"/>
                          </a:ext>
                        </a:extLst>
                      </p:cNvPr>
                      <p:cNvGrpSpPr/>
                      <p:nvPr/>
                    </p:nvGrpSpPr>
                    <p:grpSpPr>
                      <a:xfrm>
                        <a:off x="4719823" y="2218458"/>
                        <a:ext cx="283630" cy="253824"/>
                        <a:chOff x="6986427" y="2972145"/>
                        <a:chExt cx="283630" cy="253824"/>
                      </a:xfrm>
                    </p:grpSpPr>
                    <p:pic>
                      <p:nvPicPr>
                        <p:cNvPr id="183" name="Picture 24 175">
                          <a:extLst>
                            <a:ext uri="{FF2B5EF4-FFF2-40B4-BE49-F238E27FC236}">
                              <a16:creationId xmlns:a16="http://schemas.microsoft.com/office/drawing/2014/main" id="{DFDCB1A0-8A3F-4B52-8F13-7AD50EFDAD6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 name="Picture 24 176">
                          <a:extLst>
                            <a:ext uri="{FF2B5EF4-FFF2-40B4-BE49-F238E27FC236}">
                              <a16:creationId xmlns:a16="http://schemas.microsoft.com/office/drawing/2014/main" id="{23526A28-3928-4574-AE7A-706D96A8CD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9" name="Group 148">
                    <a:extLst>
                      <a:ext uri="{FF2B5EF4-FFF2-40B4-BE49-F238E27FC236}">
                        <a16:creationId xmlns:a16="http://schemas.microsoft.com/office/drawing/2014/main" id="{1FDF2339-A1BF-411A-ACE8-F44A5C86F84A}"/>
                      </a:ext>
                    </a:extLst>
                  </p:cNvPr>
                  <p:cNvGrpSpPr/>
                  <p:nvPr/>
                </p:nvGrpSpPr>
                <p:grpSpPr>
                  <a:xfrm rot="2171672">
                    <a:off x="7240864" y="2945788"/>
                    <a:ext cx="657768" cy="378452"/>
                    <a:chOff x="4777947" y="3207622"/>
                    <a:chExt cx="657768" cy="378452"/>
                  </a:xfrm>
                </p:grpSpPr>
                <p:grpSp>
                  <p:nvGrpSpPr>
                    <p:cNvPr id="165" name="Group 164">
                      <a:extLst>
                        <a:ext uri="{FF2B5EF4-FFF2-40B4-BE49-F238E27FC236}">
                          <a16:creationId xmlns:a16="http://schemas.microsoft.com/office/drawing/2014/main" id="{B534919A-BCA2-4B90-9ECD-F8FB4441BDD2}"/>
                        </a:ext>
                      </a:extLst>
                    </p:cNvPr>
                    <p:cNvGrpSpPr/>
                    <p:nvPr/>
                  </p:nvGrpSpPr>
                  <p:grpSpPr>
                    <a:xfrm>
                      <a:off x="4777947" y="3207622"/>
                      <a:ext cx="499826" cy="320263"/>
                      <a:chOff x="4503627" y="2218458"/>
                      <a:chExt cx="499826" cy="320263"/>
                    </a:xfrm>
                  </p:grpSpPr>
                  <p:grpSp>
                    <p:nvGrpSpPr>
                      <p:cNvPr id="173" name="Group 176">
                        <a:extLst>
                          <a:ext uri="{FF2B5EF4-FFF2-40B4-BE49-F238E27FC236}">
                            <a16:creationId xmlns:a16="http://schemas.microsoft.com/office/drawing/2014/main" id="{E0773DAF-E768-4ACA-99C0-1374332D8DF9}"/>
                          </a:ext>
                        </a:extLst>
                      </p:cNvPr>
                      <p:cNvGrpSpPr/>
                      <p:nvPr/>
                    </p:nvGrpSpPr>
                    <p:grpSpPr>
                      <a:xfrm>
                        <a:off x="4503627" y="2301538"/>
                        <a:ext cx="300259" cy="237183"/>
                        <a:chOff x="2962956" y="2115885"/>
                        <a:chExt cx="300259" cy="237183"/>
                      </a:xfrm>
                    </p:grpSpPr>
                    <p:pic>
                      <p:nvPicPr>
                        <p:cNvPr id="177" name="Picture 24 177">
                          <a:extLst>
                            <a:ext uri="{FF2B5EF4-FFF2-40B4-BE49-F238E27FC236}">
                              <a16:creationId xmlns:a16="http://schemas.microsoft.com/office/drawing/2014/main" id="{6345AACA-8ABD-4D33-938F-82FC30D27C4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 name="Picture 24 178">
                          <a:extLst>
                            <a:ext uri="{FF2B5EF4-FFF2-40B4-BE49-F238E27FC236}">
                              <a16:creationId xmlns:a16="http://schemas.microsoft.com/office/drawing/2014/main" id="{E556A3B1-3340-4D10-B825-BE54395A46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4" name="Group 179">
                        <a:extLst>
                          <a:ext uri="{FF2B5EF4-FFF2-40B4-BE49-F238E27FC236}">
                            <a16:creationId xmlns:a16="http://schemas.microsoft.com/office/drawing/2014/main" id="{F21739FD-7B09-4AA0-8267-FAB531C5E60D}"/>
                          </a:ext>
                        </a:extLst>
                      </p:cNvPr>
                      <p:cNvGrpSpPr/>
                      <p:nvPr/>
                    </p:nvGrpSpPr>
                    <p:grpSpPr>
                      <a:xfrm>
                        <a:off x="4719823" y="2218458"/>
                        <a:ext cx="283630" cy="253824"/>
                        <a:chOff x="6986427" y="2972145"/>
                        <a:chExt cx="283630" cy="253824"/>
                      </a:xfrm>
                    </p:grpSpPr>
                    <p:pic>
                      <p:nvPicPr>
                        <p:cNvPr id="175" name="Picture 24 179">
                          <a:extLst>
                            <a:ext uri="{FF2B5EF4-FFF2-40B4-BE49-F238E27FC236}">
                              <a16:creationId xmlns:a16="http://schemas.microsoft.com/office/drawing/2014/main" id="{AEB969EF-6712-4F81-AC2A-BCA9B370F6D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 name="Picture 24 180">
                          <a:extLst>
                            <a:ext uri="{FF2B5EF4-FFF2-40B4-BE49-F238E27FC236}">
                              <a16:creationId xmlns:a16="http://schemas.microsoft.com/office/drawing/2014/main" id="{DA65B0FB-0A6B-4824-BBC8-6F9074B9E44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6" name="Group 165">
                      <a:extLst>
                        <a:ext uri="{FF2B5EF4-FFF2-40B4-BE49-F238E27FC236}">
                          <a16:creationId xmlns:a16="http://schemas.microsoft.com/office/drawing/2014/main" id="{9087B3E3-5933-4553-914B-EB64C6C0CDD0}"/>
                        </a:ext>
                      </a:extLst>
                    </p:cNvPr>
                    <p:cNvGrpSpPr/>
                    <p:nvPr/>
                  </p:nvGrpSpPr>
                  <p:grpSpPr>
                    <a:xfrm>
                      <a:off x="4935889" y="3265811"/>
                      <a:ext cx="499826" cy="320263"/>
                      <a:chOff x="4503627" y="2218458"/>
                      <a:chExt cx="499826" cy="320263"/>
                    </a:xfrm>
                  </p:grpSpPr>
                  <p:grpSp>
                    <p:nvGrpSpPr>
                      <p:cNvPr id="167" name="Group 176">
                        <a:extLst>
                          <a:ext uri="{FF2B5EF4-FFF2-40B4-BE49-F238E27FC236}">
                            <a16:creationId xmlns:a16="http://schemas.microsoft.com/office/drawing/2014/main" id="{802A66EA-3D6E-46F0-A584-F83B4E5E98E9}"/>
                          </a:ext>
                        </a:extLst>
                      </p:cNvPr>
                      <p:cNvGrpSpPr/>
                      <p:nvPr/>
                    </p:nvGrpSpPr>
                    <p:grpSpPr>
                      <a:xfrm>
                        <a:off x="4503627" y="2301538"/>
                        <a:ext cx="300259" cy="237183"/>
                        <a:chOff x="2962956" y="2115885"/>
                        <a:chExt cx="300259" cy="237183"/>
                      </a:xfrm>
                    </p:grpSpPr>
                    <p:pic>
                      <p:nvPicPr>
                        <p:cNvPr id="171" name="Picture 24 181">
                          <a:extLst>
                            <a:ext uri="{FF2B5EF4-FFF2-40B4-BE49-F238E27FC236}">
                              <a16:creationId xmlns:a16="http://schemas.microsoft.com/office/drawing/2014/main" id="{28FD0F51-F8B6-4CA9-9798-45D90E14B9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 name="Picture 24 182">
                          <a:extLst>
                            <a:ext uri="{FF2B5EF4-FFF2-40B4-BE49-F238E27FC236}">
                              <a16:creationId xmlns:a16="http://schemas.microsoft.com/office/drawing/2014/main" id="{89DD8A21-5530-48A6-93F4-C1184F9A14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 name="Group 179">
                        <a:extLst>
                          <a:ext uri="{FF2B5EF4-FFF2-40B4-BE49-F238E27FC236}">
                            <a16:creationId xmlns:a16="http://schemas.microsoft.com/office/drawing/2014/main" id="{89AC3102-8E1A-45CF-9AA8-9AF53C6C35B8}"/>
                          </a:ext>
                        </a:extLst>
                      </p:cNvPr>
                      <p:cNvGrpSpPr/>
                      <p:nvPr/>
                    </p:nvGrpSpPr>
                    <p:grpSpPr>
                      <a:xfrm>
                        <a:off x="4719823" y="2218458"/>
                        <a:ext cx="283630" cy="253824"/>
                        <a:chOff x="6986427" y="2972145"/>
                        <a:chExt cx="283630" cy="253824"/>
                      </a:xfrm>
                    </p:grpSpPr>
                    <p:pic>
                      <p:nvPicPr>
                        <p:cNvPr id="169" name="Picture 24 183">
                          <a:extLst>
                            <a:ext uri="{FF2B5EF4-FFF2-40B4-BE49-F238E27FC236}">
                              <a16:creationId xmlns:a16="http://schemas.microsoft.com/office/drawing/2014/main" id="{3A5DBFF5-46CE-4F16-8A85-9B6AB32975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 name="Picture 24 184">
                          <a:extLst>
                            <a:ext uri="{FF2B5EF4-FFF2-40B4-BE49-F238E27FC236}">
                              <a16:creationId xmlns:a16="http://schemas.microsoft.com/office/drawing/2014/main" id="{E73BF03C-702D-474A-A53D-32F18044F2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 name="Group 149">
                    <a:extLst>
                      <a:ext uri="{FF2B5EF4-FFF2-40B4-BE49-F238E27FC236}">
                        <a16:creationId xmlns:a16="http://schemas.microsoft.com/office/drawing/2014/main" id="{DA12293F-E331-4E0C-BC2C-0B847D351CFE}"/>
                      </a:ext>
                    </a:extLst>
                  </p:cNvPr>
                  <p:cNvGrpSpPr/>
                  <p:nvPr/>
                </p:nvGrpSpPr>
                <p:grpSpPr>
                  <a:xfrm rot="21049340">
                    <a:off x="7270080" y="2509410"/>
                    <a:ext cx="601238" cy="499826"/>
                    <a:chOff x="5841977" y="3176030"/>
                    <a:chExt cx="601238" cy="499826"/>
                  </a:xfrm>
                </p:grpSpPr>
                <p:grpSp>
                  <p:nvGrpSpPr>
                    <p:cNvPr id="151" name="Group 150">
                      <a:extLst>
                        <a:ext uri="{FF2B5EF4-FFF2-40B4-BE49-F238E27FC236}">
                          <a16:creationId xmlns:a16="http://schemas.microsoft.com/office/drawing/2014/main" id="{498DE869-52F2-49B4-81B0-08E8A2933F46}"/>
                        </a:ext>
                      </a:extLst>
                    </p:cNvPr>
                    <p:cNvGrpSpPr/>
                    <p:nvPr/>
                  </p:nvGrpSpPr>
                  <p:grpSpPr>
                    <a:xfrm rot="19742345">
                      <a:off x="5841977" y="3207622"/>
                      <a:ext cx="499826" cy="320263"/>
                      <a:chOff x="4503627" y="2218458"/>
                      <a:chExt cx="499826" cy="320263"/>
                    </a:xfrm>
                  </p:grpSpPr>
                  <p:grpSp>
                    <p:nvGrpSpPr>
                      <p:cNvPr id="159" name="Group 176">
                        <a:extLst>
                          <a:ext uri="{FF2B5EF4-FFF2-40B4-BE49-F238E27FC236}">
                            <a16:creationId xmlns:a16="http://schemas.microsoft.com/office/drawing/2014/main" id="{31733268-8343-405E-94EA-62A06D414AFA}"/>
                          </a:ext>
                        </a:extLst>
                      </p:cNvPr>
                      <p:cNvGrpSpPr/>
                      <p:nvPr/>
                    </p:nvGrpSpPr>
                    <p:grpSpPr>
                      <a:xfrm>
                        <a:off x="4503627" y="2301538"/>
                        <a:ext cx="300259" cy="237183"/>
                        <a:chOff x="2962956" y="2115885"/>
                        <a:chExt cx="300259" cy="237183"/>
                      </a:xfrm>
                    </p:grpSpPr>
                    <p:pic>
                      <p:nvPicPr>
                        <p:cNvPr id="163" name="Picture 24 185">
                          <a:extLst>
                            <a:ext uri="{FF2B5EF4-FFF2-40B4-BE49-F238E27FC236}">
                              <a16:creationId xmlns:a16="http://schemas.microsoft.com/office/drawing/2014/main" id="{4DD42A7E-B1C3-43B4-B5AD-9ED0EF3B6B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 name="Picture 24 186">
                          <a:extLst>
                            <a:ext uri="{FF2B5EF4-FFF2-40B4-BE49-F238E27FC236}">
                              <a16:creationId xmlns:a16="http://schemas.microsoft.com/office/drawing/2014/main" id="{D1845C89-9B52-4F95-97A6-23577238AF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 name="Group 179">
                        <a:extLst>
                          <a:ext uri="{FF2B5EF4-FFF2-40B4-BE49-F238E27FC236}">
                            <a16:creationId xmlns:a16="http://schemas.microsoft.com/office/drawing/2014/main" id="{4A2A5066-4B4F-4A5D-96FF-44A30A5A9F8F}"/>
                          </a:ext>
                        </a:extLst>
                      </p:cNvPr>
                      <p:cNvGrpSpPr/>
                      <p:nvPr/>
                    </p:nvGrpSpPr>
                    <p:grpSpPr>
                      <a:xfrm>
                        <a:off x="4719823" y="2218458"/>
                        <a:ext cx="283630" cy="253824"/>
                        <a:chOff x="6986427" y="2972145"/>
                        <a:chExt cx="283630" cy="253824"/>
                      </a:xfrm>
                    </p:grpSpPr>
                    <p:pic>
                      <p:nvPicPr>
                        <p:cNvPr id="161" name="Picture 24 187">
                          <a:extLst>
                            <a:ext uri="{FF2B5EF4-FFF2-40B4-BE49-F238E27FC236}">
                              <a16:creationId xmlns:a16="http://schemas.microsoft.com/office/drawing/2014/main" id="{4FEC808A-29E7-4314-9810-4637FE8FB2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 name="Picture 24 188">
                          <a:extLst>
                            <a:ext uri="{FF2B5EF4-FFF2-40B4-BE49-F238E27FC236}">
                              <a16:creationId xmlns:a16="http://schemas.microsoft.com/office/drawing/2014/main" id="{2B4507F0-4A8F-446F-A087-42618205917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 name="Group 151">
                      <a:extLst>
                        <a:ext uri="{FF2B5EF4-FFF2-40B4-BE49-F238E27FC236}">
                          <a16:creationId xmlns:a16="http://schemas.microsoft.com/office/drawing/2014/main" id="{60C3C4BC-1F05-4BBB-A5B6-05CD39F8C53B}"/>
                        </a:ext>
                      </a:extLst>
                    </p:cNvPr>
                    <p:cNvGrpSpPr/>
                    <p:nvPr/>
                  </p:nvGrpSpPr>
                  <p:grpSpPr>
                    <a:xfrm rot="17239213">
                      <a:off x="6033171" y="3265811"/>
                      <a:ext cx="499826" cy="320263"/>
                      <a:chOff x="4503627" y="2218458"/>
                      <a:chExt cx="499826" cy="320263"/>
                    </a:xfrm>
                  </p:grpSpPr>
                  <p:grpSp>
                    <p:nvGrpSpPr>
                      <p:cNvPr id="153" name="Group 176">
                        <a:extLst>
                          <a:ext uri="{FF2B5EF4-FFF2-40B4-BE49-F238E27FC236}">
                            <a16:creationId xmlns:a16="http://schemas.microsoft.com/office/drawing/2014/main" id="{DED2AC71-0A5B-4C3F-B3A1-0188F7694F80}"/>
                          </a:ext>
                        </a:extLst>
                      </p:cNvPr>
                      <p:cNvGrpSpPr/>
                      <p:nvPr/>
                    </p:nvGrpSpPr>
                    <p:grpSpPr>
                      <a:xfrm>
                        <a:off x="4503627" y="2301538"/>
                        <a:ext cx="300259" cy="237183"/>
                        <a:chOff x="2962956" y="2115885"/>
                        <a:chExt cx="300259" cy="237183"/>
                      </a:xfrm>
                    </p:grpSpPr>
                    <p:pic>
                      <p:nvPicPr>
                        <p:cNvPr id="157" name="Picture 24 189">
                          <a:extLst>
                            <a:ext uri="{FF2B5EF4-FFF2-40B4-BE49-F238E27FC236}">
                              <a16:creationId xmlns:a16="http://schemas.microsoft.com/office/drawing/2014/main" id="{9230F339-F76E-41CE-ABC0-6829809E82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 name="Picture 24 190">
                          <a:extLst>
                            <a:ext uri="{FF2B5EF4-FFF2-40B4-BE49-F238E27FC236}">
                              <a16:creationId xmlns:a16="http://schemas.microsoft.com/office/drawing/2014/main" id="{890A0414-9561-49CC-A5C5-CFCE815554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 name="Group 179">
                        <a:extLst>
                          <a:ext uri="{FF2B5EF4-FFF2-40B4-BE49-F238E27FC236}">
                            <a16:creationId xmlns:a16="http://schemas.microsoft.com/office/drawing/2014/main" id="{64023CF9-DC66-406E-926F-0B649F7AF238}"/>
                          </a:ext>
                        </a:extLst>
                      </p:cNvPr>
                      <p:cNvGrpSpPr/>
                      <p:nvPr/>
                    </p:nvGrpSpPr>
                    <p:grpSpPr>
                      <a:xfrm>
                        <a:off x="4719823" y="2218458"/>
                        <a:ext cx="283630" cy="253824"/>
                        <a:chOff x="6986427" y="2972145"/>
                        <a:chExt cx="283630" cy="253824"/>
                      </a:xfrm>
                    </p:grpSpPr>
                    <p:pic>
                      <p:nvPicPr>
                        <p:cNvPr id="155" name="Picture 24 191">
                          <a:extLst>
                            <a:ext uri="{FF2B5EF4-FFF2-40B4-BE49-F238E27FC236}">
                              <a16:creationId xmlns:a16="http://schemas.microsoft.com/office/drawing/2014/main" id="{F3D145F1-4DEE-4486-9EDC-03EED8A79A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 name="Picture 24 192">
                          <a:extLst>
                            <a:ext uri="{FF2B5EF4-FFF2-40B4-BE49-F238E27FC236}">
                              <a16:creationId xmlns:a16="http://schemas.microsoft.com/office/drawing/2014/main" id="{4094420F-661D-4343-8D17-EA4837A7101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4" name="Group 23">
                  <a:extLst>
                    <a:ext uri="{FF2B5EF4-FFF2-40B4-BE49-F238E27FC236}">
                      <a16:creationId xmlns:a16="http://schemas.microsoft.com/office/drawing/2014/main" id="{D4000013-F632-4C22-BFF6-93982297AA5D}"/>
                    </a:ext>
                  </a:extLst>
                </p:cNvPr>
                <p:cNvGrpSpPr/>
                <p:nvPr/>
              </p:nvGrpSpPr>
              <p:grpSpPr>
                <a:xfrm>
                  <a:off x="5889081" y="2731026"/>
                  <a:ext cx="1557892" cy="1293966"/>
                  <a:chOff x="6991903" y="2695004"/>
                  <a:chExt cx="1557892" cy="1293966"/>
                </a:xfrm>
              </p:grpSpPr>
              <p:grpSp>
                <p:nvGrpSpPr>
                  <p:cNvPr id="25" name="Group 24">
                    <a:extLst>
                      <a:ext uri="{FF2B5EF4-FFF2-40B4-BE49-F238E27FC236}">
                        <a16:creationId xmlns:a16="http://schemas.microsoft.com/office/drawing/2014/main" id="{592101A3-3737-4D25-9C52-39F17ED42B83}"/>
                      </a:ext>
                    </a:extLst>
                  </p:cNvPr>
                  <p:cNvGrpSpPr/>
                  <p:nvPr/>
                </p:nvGrpSpPr>
                <p:grpSpPr>
                  <a:xfrm>
                    <a:off x="6991903" y="2695004"/>
                    <a:ext cx="657768" cy="378452"/>
                    <a:chOff x="4777947" y="3207622"/>
                    <a:chExt cx="657768" cy="378452"/>
                  </a:xfrm>
                </p:grpSpPr>
                <p:grpSp>
                  <p:nvGrpSpPr>
                    <p:cNvPr id="133" name="Group 132">
                      <a:extLst>
                        <a:ext uri="{FF2B5EF4-FFF2-40B4-BE49-F238E27FC236}">
                          <a16:creationId xmlns:a16="http://schemas.microsoft.com/office/drawing/2014/main" id="{4AD68DD7-84C0-4D82-B501-892AC7EFEA6F}"/>
                        </a:ext>
                      </a:extLst>
                    </p:cNvPr>
                    <p:cNvGrpSpPr/>
                    <p:nvPr/>
                  </p:nvGrpSpPr>
                  <p:grpSpPr>
                    <a:xfrm>
                      <a:off x="4777947" y="3207622"/>
                      <a:ext cx="499826" cy="320263"/>
                      <a:chOff x="4503627" y="2218458"/>
                      <a:chExt cx="499826" cy="320263"/>
                    </a:xfrm>
                  </p:grpSpPr>
                  <p:grpSp>
                    <p:nvGrpSpPr>
                      <p:cNvPr id="141" name="Group 176">
                        <a:extLst>
                          <a:ext uri="{FF2B5EF4-FFF2-40B4-BE49-F238E27FC236}">
                            <a16:creationId xmlns:a16="http://schemas.microsoft.com/office/drawing/2014/main" id="{9FB2B280-3556-4B8D-9A77-815880618286}"/>
                          </a:ext>
                        </a:extLst>
                      </p:cNvPr>
                      <p:cNvGrpSpPr/>
                      <p:nvPr/>
                    </p:nvGrpSpPr>
                    <p:grpSpPr>
                      <a:xfrm>
                        <a:off x="4503627" y="2301538"/>
                        <a:ext cx="300259" cy="237183"/>
                        <a:chOff x="2962956" y="2115885"/>
                        <a:chExt cx="300259" cy="237183"/>
                      </a:xfrm>
                    </p:grpSpPr>
                    <p:pic>
                      <p:nvPicPr>
                        <p:cNvPr id="145" name="Picture 24 193">
                          <a:extLst>
                            <a:ext uri="{FF2B5EF4-FFF2-40B4-BE49-F238E27FC236}">
                              <a16:creationId xmlns:a16="http://schemas.microsoft.com/office/drawing/2014/main" id="{E9443C92-A20B-44B0-BE40-20DC708B22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4">
                          <a:extLst>
                            <a:ext uri="{FF2B5EF4-FFF2-40B4-BE49-F238E27FC236}">
                              <a16:creationId xmlns:a16="http://schemas.microsoft.com/office/drawing/2014/main" id="{93A2BB2D-9D37-46CF-BFF9-FECB616E32C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53031B1B-3F17-40B6-8845-43299470BF28}"/>
                          </a:ext>
                        </a:extLst>
                      </p:cNvPr>
                      <p:cNvGrpSpPr/>
                      <p:nvPr/>
                    </p:nvGrpSpPr>
                    <p:grpSpPr>
                      <a:xfrm>
                        <a:off x="4719823" y="2218458"/>
                        <a:ext cx="283630" cy="253824"/>
                        <a:chOff x="6986427" y="2972145"/>
                        <a:chExt cx="283630" cy="253824"/>
                      </a:xfrm>
                    </p:grpSpPr>
                    <p:pic>
                      <p:nvPicPr>
                        <p:cNvPr id="143" name="Picture 24 195">
                          <a:extLst>
                            <a:ext uri="{FF2B5EF4-FFF2-40B4-BE49-F238E27FC236}">
                              <a16:creationId xmlns:a16="http://schemas.microsoft.com/office/drawing/2014/main" id="{6796D67E-9EB4-4F91-B34E-C6AB1E9B86D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6">
                          <a:extLst>
                            <a:ext uri="{FF2B5EF4-FFF2-40B4-BE49-F238E27FC236}">
                              <a16:creationId xmlns:a16="http://schemas.microsoft.com/office/drawing/2014/main" id="{3A89C1D5-41F4-4976-BC0E-0371AAD95A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4" name="Group 133">
                      <a:extLst>
                        <a:ext uri="{FF2B5EF4-FFF2-40B4-BE49-F238E27FC236}">
                          <a16:creationId xmlns:a16="http://schemas.microsoft.com/office/drawing/2014/main" id="{2F9DAD9B-1AB7-4238-BB42-3D2F6D383687}"/>
                        </a:ext>
                      </a:extLst>
                    </p:cNvPr>
                    <p:cNvGrpSpPr/>
                    <p:nvPr/>
                  </p:nvGrpSpPr>
                  <p:grpSpPr>
                    <a:xfrm>
                      <a:off x="4935889" y="3265811"/>
                      <a:ext cx="499826" cy="320263"/>
                      <a:chOff x="4503627" y="2218458"/>
                      <a:chExt cx="499826" cy="320263"/>
                    </a:xfrm>
                  </p:grpSpPr>
                  <p:grpSp>
                    <p:nvGrpSpPr>
                      <p:cNvPr id="135" name="Group 176">
                        <a:extLst>
                          <a:ext uri="{FF2B5EF4-FFF2-40B4-BE49-F238E27FC236}">
                            <a16:creationId xmlns:a16="http://schemas.microsoft.com/office/drawing/2014/main" id="{714F2B20-16F9-452B-A5E1-19B3EA8B275A}"/>
                          </a:ext>
                        </a:extLst>
                      </p:cNvPr>
                      <p:cNvGrpSpPr/>
                      <p:nvPr/>
                    </p:nvGrpSpPr>
                    <p:grpSpPr>
                      <a:xfrm>
                        <a:off x="4503627" y="2301538"/>
                        <a:ext cx="300259" cy="237183"/>
                        <a:chOff x="2962956" y="2115885"/>
                        <a:chExt cx="300259" cy="237183"/>
                      </a:xfrm>
                    </p:grpSpPr>
                    <p:pic>
                      <p:nvPicPr>
                        <p:cNvPr id="139" name="Picture 24 197">
                          <a:extLst>
                            <a:ext uri="{FF2B5EF4-FFF2-40B4-BE49-F238E27FC236}">
                              <a16:creationId xmlns:a16="http://schemas.microsoft.com/office/drawing/2014/main" id="{77CCF3C3-883A-47DB-9642-6AD6414FD09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198">
                          <a:extLst>
                            <a:ext uri="{FF2B5EF4-FFF2-40B4-BE49-F238E27FC236}">
                              <a16:creationId xmlns:a16="http://schemas.microsoft.com/office/drawing/2014/main" id="{BA3B41F9-6E92-4186-8B3F-8DB10D7A04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a:extLst>
                          <a:ext uri="{FF2B5EF4-FFF2-40B4-BE49-F238E27FC236}">
                            <a16:creationId xmlns:a16="http://schemas.microsoft.com/office/drawing/2014/main" id="{CBDCDB68-5795-462D-970E-08FD1DF67A45}"/>
                          </a:ext>
                        </a:extLst>
                      </p:cNvPr>
                      <p:cNvGrpSpPr/>
                      <p:nvPr/>
                    </p:nvGrpSpPr>
                    <p:grpSpPr>
                      <a:xfrm>
                        <a:off x="4719823" y="2218458"/>
                        <a:ext cx="283630" cy="253824"/>
                        <a:chOff x="6986427" y="2972145"/>
                        <a:chExt cx="283630" cy="253824"/>
                      </a:xfrm>
                    </p:grpSpPr>
                    <p:pic>
                      <p:nvPicPr>
                        <p:cNvPr id="137" name="Picture 24 199">
                          <a:extLst>
                            <a:ext uri="{FF2B5EF4-FFF2-40B4-BE49-F238E27FC236}">
                              <a16:creationId xmlns:a16="http://schemas.microsoft.com/office/drawing/2014/main" id="{8EE9EA75-1BC8-4F23-8C37-850A2D5AC2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200">
                          <a:extLst>
                            <a:ext uri="{FF2B5EF4-FFF2-40B4-BE49-F238E27FC236}">
                              <a16:creationId xmlns:a16="http://schemas.microsoft.com/office/drawing/2014/main" id="{C2956E17-6FC9-4D99-B1FB-311F23398E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 name="Group 25">
                    <a:extLst>
                      <a:ext uri="{FF2B5EF4-FFF2-40B4-BE49-F238E27FC236}">
                        <a16:creationId xmlns:a16="http://schemas.microsoft.com/office/drawing/2014/main" id="{06666D89-55F6-4D5A-BBBE-1D501C853B55}"/>
                      </a:ext>
                    </a:extLst>
                  </p:cNvPr>
                  <p:cNvGrpSpPr/>
                  <p:nvPr/>
                </p:nvGrpSpPr>
                <p:grpSpPr>
                  <a:xfrm>
                    <a:off x="7000217" y="2970983"/>
                    <a:ext cx="601238" cy="499826"/>
                    <a:chOff x="5841977" y="3176030"/>
                    <a:chExt cx="601238" cy="499826"/>
                  </a:xfrm>
                </p:grpSpPr>
                <p:grpSp>
                  <p:nvGrpSpPr>
                    <p:cNvPr id="119" name="Group 118">
                      <a:extLst>
                        <a:ext uri="{FF2B5EF4-FFF2-40B4-BE49-F238E27FC236}">
                          <a16:creationId xmlns:a16="http://schemas.microsoft.com/office/drawing/2014/main" id="{E8926D5A-A7A6-46D4-B4F2-A22BDA7E99A0}"/>
                        </a:ext>
                      </a:extLst>
                    </p:cNvPr>
                    <p:cNvGrpSpPr/>
                    <p:nvPr/>
                  </p:nvGrpSpPr>
                  <p:grpSpPr>
                    <a:xfrm rot="19742345">
                      <a:off x="5841977" y="3207622"/>
                      <a:ext cx="499826" cy="320263"/>
                      <a:chOff x="4503627" y="2218458"/>
                      <a:chExt cx="499826" cy="320263"/>
                    </a:xfrm>
                  </p:grpSpPr>
                  <p:grpSp>
                    <p:nvGrpSpPr>
                      <p:cNvPr id="127" name="Group 176">
                        <a:extLst>
                          <a:ext uri="{FF2B5EF4-FFF2-40B4-BE49-F238E27FC236}">
                            <a16:creationId xmlns:a16="http://schemas.microsoft.com/office/drawing/2014/main" id="{EEFF5186-79F8-4619-A13C-3710B84D9F18}"/>
                          </a:ext>
                        </a:extLst>
                      </p:cNvPr>
                      <p:cNvGrpSpPr/>
                      <p:nvPr/>
                    </p:nvGrpSpPr>
                    <p:grpSpPr>
                      <a:xfrm>
                        <a:off x="4503627" y="2301538"/>
                        <a:ext cx="300259" cy="237183"/>
                        <a:chOff x="2962956" y="2115885"/>
                        <a:chExt cx="300259" cy="237183"/>
                      </a:xfrm>
                    </p:grpSpPr>
                    <p:pic>
                      <p:nvPicPr>
                        <p:cNvPr id="131" name="Picture 24 201">
                          <a:extLst>
                            <a:ext uri="{FF2B5EF4-FFF2-40B4-BE49-F238E27FC236}">
                              <a16:creationId xmlns:a16="http://schemas.microsoft.com/office/drawing/2014/main" id="{D169A2A4-DB88-4B6B-B450-AF6692F9A6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 name="Picture 24 202">
                          <a:extLst>
                            <a:ext uri="{FF2B5EF4-FFF2-40B4-BE49-F238E27FC236}">
                              <a16:creationId xmlns:a16="http://schemas.microsoft.com/office/drawing/2014/main" id="{E85ABE30-4027-4BEA-A0AF-3DBA594136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 name="Group 179">
                        <a:extLst>
                          <a:ext uri="{FF2B5EF4-FFF2-40B4-BE49-F238E27FC236}">
                            <a16:creationId xmlns:a16="http://schemas.microsoft.com/office/drawing/2014/main" id="{F8545A93-E943-4EF6-8CE4-A8156286BAC4}"/>
                          </a:ext>
                        </a:extLst>
                      </p:cNvPr>
                      <p:cNvGrpSpPr/>
                      <p:nvPr/>
                    </p:nvGrpSpPr>
                    <p:grpSpPr>
                      <a:xfrm>
                        <a:off x="4719823" y="2218458"/>
                        <a:ext cx="283630" cy="253824"/>
                        <a:chOff x="6986427" y="2972145"/>
                        <a:chExt cx="283630" cy="253824"/>
                      </a:xfrm>
                    </p:grpSpPr>
                    <p:pic>
                      <p:nvPicPr>
                        <p:cNvPr id="129" name="Picture 24 203">
                          <a:extLst>
                            <a:ext uri="{FF2B5EF4-FFF2-40B4-BE49-F238E27FC236}">
                              <a16:creationId xmlns:a16="http://schemas.microsoft.com/office/drawing/2014/main" id="{82D2ADBD-F0D8-4DA0-9F95-1F2E8DC289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0" name="Picture 24 204">
                          <a:extLst>
                            <a:ext uri="{FF2B5EF4-FFF2-40B4-BE49-F238E27FC236}">
                              <a16:creationId xmlns:a16="http://schemas.microsoft.com/office/drawing/2014/main" id="{D80C4034-D705-4C55-8EC6-C3372AC9D38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0" name="Group 119">
                      <a:extLst>
                        <a:ext uri="{FF2B5EF4-FFF2-40B4-BE49-F238E27FC236}">
                          <a16:creationId xmlns:a16="http://schemas.microsoft.com/office/drawing/2014/main" id="{0E27A2CA-865D-407A-BFCD-EC41C414A47E}"/>
                        </a:ext>
                      </a:extLst>
                    </p:cNvPr>
                    <p:cNvGrpSpPr/>
                    <p:nvPr/>
                  </p:nvGrpSpPr>
                  <p:grpSpPr>
                    <a:xfrm rot="17239213">
                      <a:off x="6033171" y="3265811"/>
                      <a:ext cx="499826" cy="320263"/>
                      <a:chOff x="4503627" y="2218458"/>
                      <a:chExt cx="499826" cy="320263"/>
                    </a:xfrm>
                  </p:grpSpPr>
                  <p:grpSp>
                    <p:nvGrpSpPr>
                      <p:cNvPr id="121" name="Group 176">
                        <a:extLst>
                          <a:ext uri="{FF2B5EF4-FFF2-40B4-BE49-F238E27FC236}">
                            <a16:creationId xmlns:a16="http://schemas.microsoft.com/office/drawing/2014/main" id="{3697DDF0-3832-43B1-8EBB-5667083D8DCC}"/>
                          </a:ext>
                        </a:extLst>
                      </p:cNvPr>
                      <p:cNvGrpSpPr/>
                      <p:nvPr/>
                    </p:nvGrpSpPr>
                    <p:grpSpPr>
                      <a:xfrm>
                        <a:off x="4503627" y="2301538"/>
                        <a:ext cx="300259" cy="237183"/>
                        <a:chOff x="2962956" y="2115885"/>
                        <a:chExt cx="300259" cy="237183"/>
                      </a:xfrm>
                    </p:grpSpPr>
                    <p:pic>
                      <p:nvPicPr>
                        <p:cNvPr id="125" name="Picture 24 205">
                          <a:extLst>
                            <a:ext uri="{FF2B5EF4-FFF2-40B4-BE49-F238E27FC236}">
                              <a16:creationId xmlns:a16="http://schemas.microsoft.com/office/drawing/2014/main" id="{26E591ED-CA36-4597-B6D4-DCAA23CDF3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206">
                          <a:extLst>
                            <a:ext uri="{FF2B5EF4-FFF2-40B4-BE49-F238E27FC236}">
                              <a16:creationId xmlns:a16="http://schemas.microsoft.com/office/drawing/2014/main" id="{57132B30-59D9-4777-A2B1-7D820247E71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a:extLst>
                          <a:ext uri="{FF2B5EF4-FFF2-40B4-BE49-F238E27FC236}">
                            <a16:creationId xmlns:a16="http://schemas.microsoft.com/office/drawing/2014/main" id="{50A30742-AC03-4A69-BBBE-9EB4F42AC433}"/>
                          </a:ext>
                        </a:extLst>
                      </p:cNvPr>
                      <p:cNvGrpSpPr/>
                      <p:nvPr/>
                    </p:nvGrpSpPr>
                    <p:grpSpPr>
                      <a:xfrm>
                        <a:off x="4719823" y="2218458"/>
                        <a:ext cx="283630" cy="253824"/>
                        <a:chOff x="6986427" y="2972145"/>
                        <a:chExt cx="283630" cy="253824"/>
                      </a:xfrm>
                    </p:grpSpPr>
                    <p:pic>
                      <p:nvPicPr>
                        <p:cNvPr id="123" name="Picture 24 207">
                          <a:extLst>
                            <a:ext uri="{FF2B5EF4-FFF2-40B4-BE49-F238E27FC236}">
                              <a16:creationId xmlns:a16="http://schemas.microsoft.com/office/drawing/2014/main" id="{26FBA401-6570-4B42-833A-C7BFB97A34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208">
                          <a:extLst>
                            <a:ext uri="{FF2B5EF4-FFF2-40B4-BE49-F238E27FC236}">
                              <a16:creationId xmlns:a16="http://schemas.microsoft.com/office/drawing/2014/main" id="{30B2B157-D681-4C72-88E7-F320C6D03E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 name="Group 26">
                    <a:extLst>
                      <a:ext uri="{FF2B5EF4-FFF2-40B4-BE49-F238E27FC236}">
                        <a16:creationId xmlns:a16="http://schemas.microsoft.com/office/drawing/2014/main" id="{EB95B160-7B76-4E76-98B5-5F4760EE7D50}"/>
                      </a:ext>
                    </a:extLst>
                  </p:cNvPr>
                  <p:cNvGrpSpPr/>
                  <p:nvPr/>
                </p:nvGrpSpPr>
                <p:grpSpPr>
                  <a:xfrm>
                    <a:off x="7469330" y="2714400"/>
                    <a:ext cx="1055948" cy="610380"/>
                    <a:chOff x="6261214" y="3135578"/>
                    <a:chExt cx="1055948" cy="610380"/>
                  </a:xfrm>
                </p:grpSpPr>
                <p:grpSp>
                  <p:nvGrpSpPr>
                    <p:cNvPr id="89" name="Group 88">
                      <a:extLst>
                        <a:ext uri="{FF2B5EF4-FFF2-40B4-BE49-F238E27FC236}">
                          <a16:creationId xmlns:a16="http://schemas.microsoft.com/office/drawing/2014/main" id="{20E3CDF3-1A34-4D7B-9D64-2FB716BA6D3D}"/>
                        </a:ext>
                      </a:extLst>
                    </p:cNvPr>
                    <p:cNvGrpSpPr/>
                    <p:nvPr/>
                  </p:nvGrpSpPr>
                  <p:grpSpPr>
                    <a:xfrm>
                      <a:off x="6659394" y="3135578"/>
                      <a:ext cx="657768" cy="378452"/>
                      <a:chOff x="4777947" y="3207622"/>
                      <a:chExt cx="657768" cy="378452"/>
                    </a:xfrm>
                  </p:grpSpPr>
                  <p:grpSp>
                    <p:nvGrpSpPr>
                      <p:cNvPr id="105" name="Group 104">
                        <a:extLst>
                          <a:ext uri="{FF2B5EF4-FFF2-40B4-BE49-F238E27FC236}">
                            <a16:creationId xmlns:a16="http://schemas.microsoft.com/office/drawing/2014/main" id="{5487C52C-AAA6-420E-AD4A-F48D5106C9E1}"/>
                          </a:ext>
                        </a:extLst>
                      </p:cNvPr>
                      <p:cNvGrpSpPr/>
                      <p:nvPr/>
                    </p:nvGrpSpPr>
                    <p:grpSpPr>
                      <a:xfrm>
                        <a:off x="4777947" y="3207622"/>
                        <a:ext cx="499826" cy="320263"/>
                        <a:chOff x="4503627" y="2218458"/>
                        <a:chExt cx="499826" cy="320263"/>
                      </a:xfrm>
                    </p:grpSpPr>
                    <p:grpSp>
                      <p:nvGrpSpPr>
                        <p:cNvPr id="113" name="Group 176">
                          <a:extLst>
                            <a:ext uri="{FF2B5EF4-FFF2-40B4-BE49-F238E27FC236}">
                              <a16:creationId xmlns:a16="http://schemas.microsoft.com/office/drawing/2014/main" id="{1F47395A-4FF8-4F09-89E2-8AEAB6242EEF}"/>
                            </a:ext>
                          </a:extLst>
                        </p:cNvPr>
                        <p:cNvGrpSpPr/>
                        <p:nvPr/>
                      </p:nvGrpSpPr>
                      <p:grpSpPr>
                        <a:xfrm>
                          <a:off x="4503627" y="2301538"/>
                          <a:ext cx="300259" cy="237183"/>
                          <a:chOff x="2962956" y="2115885"/>
                          <a:chExt cx="300259" cy="237183"/>
                        </a:xfrm>
                      </p:grpSpPr>
                      <p:pic>
                        <p:nvPicPr>
                          <p:cNvPr id="117" name="Picture 24 209">
                            <a:extLst>
                              <a:ext uri="{FF2B5EF4-FFF2-40B4-BE49-F238E27FC236}">
                                <a16:creationId xmlns:a16="http://schemas.microsoft.com/office/drawing/2014/main" id="{B1C23EDD-3C0E-4BCB-B07A-65A0E796F0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 name="Picture 24 210">
                            <a:extLst>
                              <a:ext uri="{FF2B5EF4-FFF2-40B4-BE49-F238E27FC236}">
                                <a16:creationId xmlns:a16="http://schemas.microsoft.com/office/drawing/2014/main" id="{330EE8AB-470E-421A-ACB1-1C547DFFEC5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 name="Group 179">
                          <a:extLst>
                            <a:ext uri="{FF2B5EF4-FFF2-40B4-BE49-F238E27FC236}">
                              <a16:creationId xmlns:a16="http://schemas.microsoft.com/office/drawing/2014/main" id="{227B204B-2B30-409F-8AB6-62224332E634}"/>
                            </a:ext>
                          </a:extLst>
                        </p:cNvPr>
                        <p:cNvGrpSpPr/>
                        <p:nvPr/>
                      </p:nvGrpSpPr>
                      <p:grpSpPr>
                        <a:xfrm>
                          <a:off x="4719823" y="2218458"/>
                          <a:ext cx="283630" cy="253824"/>
                          <a:chOff x="6986427" y="2972145"/>
                          <a:chExt cx="283630" cy="253824"/>
                        </a:xfrm>
                      </p:grpSpPr>
                      <p:pic>
                        <p:nvPicPr>
                          <p:cNvPr id="115" name="Picture 24 211">
                            <a:extLst>
                              <a:ext uri="{FF2B5EF4-FFF2-40B4-BE49-F238E27FC236}">
                                <a16:creationId xmlns:a16="http://schemas.microsoft.com/office/drawing/2014/main" id="{83960432-DA55-4739-9D5D-D20234325E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 name="Picture 24 212">
                            <a:extLst>
                              <a:ext uri="{FF2B5EF4-FFF2-40B4-BE49-F238E27FC236}">
                                <a16:creationId xmlns:a16="http://schemas.microsoft.com/office/drawing/2014/main" id="{98265474-6528-4FB3-844F-992ABAD64F2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6" name="Group 105">
                        <a:extLst>
                          <a:ext uri="{FF2B5EF4-FFF2-40B4-BE49-F238E27FC236}">
                            <a16:creationId xmlns:a16="http://schemas.microsoft.com/office/drawing/2014/main" id="{668D93AC-0DB3-4DCC-A202-762ED7B380F0}"/>
                          </a:ext>
                        </a:extLst>
                      </p:cNvPr>
                      <p:cNvGrpSpPr/>
                      <p:nvPr/>
                    </p:nvGrpSpPr>
                    <p:grpSpPr>
                      <a:xfrm>
                        <a:off x="4935889" y="3265811"/>
                        <a:ext cx="499826" cy="320263"/>
                        <a:chOff x="4503627" y="2218458"/>
                        <a:chExt cx="499826" cy="320263"/>
                      </a:xfrm>
                    </p:grpSpPr>
                    <p:grpSp>
                      <p:nvGrpSpPr>
                        <p:cNvPr id="107" name="Group 176">
                          <a:extLst>
                            <a:ext uri="{FF2B5EF4-FFF2-40B4-BE49-F238E27FC236}">
                              <a16:creationId xmlns:a16="http://schemas.microsoft.com/office/drawing/2014/main" id="{A43B53B2-7C4D-45F4-ACC7-C659B65917BC}"/>
                            </a:ext>
                          </a:extLst>
                        </p:cNvPr>
                        <p:cNvGrpSpPr/>
                        <p:nvPr/>
                      </p:nvGrpSpPr>
                      <p:grpSpPr>
                        <a:xfrm>
                          <a:off x="4503627" y="2301538"/>
                          <a:ext cx="300259" cy="237183"/>
                          <a:chOff x="2962956" y="2115885"/>
                          <a:chExt cx="300259" cy="237183"/>
                        </a:xfrm>
                      </p:grpSpPr>
                      <p:pic>
                        <p:nvPicPr>
                          <p:cNvPr id="111" name="Picture 24 213">
                            <a:extLst>
                              <a:ext uri="{FF2B5EF4-FFF2-40B4-BE49-F238E27FC236}">
                                <a16:creationId xmlns:a16="http://schemas.microsoft.com/office/drawing/2014/main" id="{E4443C88-FADE-41A9-AD04-D3126BE5FD1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2" name="Picture 24 214">
                            <a:extLst>
                              <a:ext uri="{FF2B5EF4-FFF2-40B4-BE49-F238E27FC236}">
                                <a16:creationId xmlns:a16="http://schemas.microsoft.com/office/drawing/2014/main" id="{F6E73877-C410-4004-B459-FB910B9D2F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8" name="Group 179">
                          <a:extLst>
                            <a:ext uri="{FF2B5EF4-FFF2-40B4-BE49-F238E27FC236}">
                              <a16:creationId xmlns:a16="http://schemas.microsoft.com/office/drawing/2014/main" id="{AA299897-8A14-4722-8641-4549C66E0518}"/>
                            </a:ext>
                          </a:extLst>
                        </p:cNvPr>
                        <p:cNvGrpSpPr/>
                        <p:nvPr/>
                      </p:nvGrpSpPr>
                      <p:grpSpPr>
                        <a:xfrm>
                          <a:off x="4719823" y="2218458"/>
                          <a:ext cx="283630" cy="253824"/>
                          <a:chOff x="6986427" y="2972145"/>
                          <a:chExt cx="283630" cy="253824"/>
                        </a:xfrm>
                      </p:grpSpPr>
                      <p:pic>
                        <p:nvPicPr>
                          <p:cNvPr id="109" name="Picture 24 215">
                            <a:extLst>
                              <a:ext uri="{FF2B5EF4-FFF2-40B4-BE49-F238E27FC236}">
                                <a16:creationId xmlns:a16="http://schemas.microsoft.com/office/drawing/2014/main" id="{FE726D07-FC4F-4E77-9516-AD946110FE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0" name="Picture 24 216">
                            <a:extLst>
                              <a:ext uri="{FF2B5EF4-FFF2-40B4-BE49-F238E27FC236}">
                                <a16:creationId xmlns:a16="http://schemas.microsoft.com/office/drawing/2014/main" id="{1BDA86E7-A240-4F83-9F5E-BE4F3102A1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0" name="Group 89">
                      <a:extLst>
                        <a:ext uri="{FF2B5EF4-FFF2-40B4-BE49-F238E27FC236}">
                          <a16:creationId xmlns:a16="http://schemas.microsoft.com/office/drawing/2014/main" id="{15430272-B90F-471C-9941-8E86DDFF485C}"/>
                        </a:ext>
                      </a:extLst>
                    </p:cNvPr>
                    <p:cNvGrpSpPr/>
                    <p:nvPr/>
                  </p:nvGrpSpPr>
                  <p:grpSpPr>
                    <a:xfrm rot="18877668">
                      <a:off x="6210508" y="3195426"/>
                      <a:ext cx="601238" cy="499826"/>
                      <a:chOff x="5841977" y="3176030"/>
                      <a:chExt cx="601238" cy="499826"/>
                    </a:xfrm>
                  </p:grpSpPr>
                  <p:grpSp>
                    <p:nvGrpSpPr>
                      <p:cNvPr id="91" name="Group 90">
                        <a:extLst>
                          <a:ext uri="{FF2B5EF4-FFF2-40B4-BE49-F238E27FC236}">
                            <a16:creationId xmlns:a16="http://schemas.microsoft.com/office/drawing/2014/main" id="{54201B8C-9F83-4600-B8C1-11A942EE1FA5}"/>
                          </a:ext>
                        </a:extLst>
                      </p:cNvPr>
                      <p:cNvGrpSpPr/>
                      <p:nvPr/>
                    </p:nvGrpSpPr>
                    <p:grpSpPr>
                      <a:xfrm rot="19742345">
                        <a:off x="5841977" y="3207622"/>
                        <a:ext cx="499826" cy="320263"/>
                        <a:chOff x="4503627" y="2218458"/>
                        <a:chExt cx="499826" cy="320263"/>
                      </a:xfrm>
                    </p:grpSpPr>
                    <p:grpSp>
                      <p:nvGrpSpPr>
                        <p:cNvPr id="99" name="Group 176">
                          <a:extLst>
                            <a:ext uri="{FF2B5EF4-FFF2-40B4-BE49-F238E27FC236}">
                              <a16:creationId xmlns:a16="http://schemas.microsoft.com/office/drawing/2014/main" id="{42079390-7F5E-4F60-A969-252BFF09A959}"/>
                            </a:ext>
                          </a:extLst>
                        </p:cNvPr>
                        <p:cNvGrpSpPr/>
                        <p:nvPr/>
                      </p:nvGrpSpPr>
                      <p:grpSpPr>
                        <a:xfrm>
                          <a:off x="4503627" y="2301538"/>
                          <a:ext cx="300259" cy="237183"/>
                          <a:chOff x="2962956" y="2115885"/>
                          <a:chExt cx="300259" cy="237183"/>
                        </a:xfrm>
                      </p:grpSpPr>
                      <p:pic>
                        <p:nvPicPr>
                          <p:cNvPr id="103" name="Picture 24 217">
                            <a:extLst>
                              <a:ext uri="{FF2B5EF4-FFF2-40B4-BE49-F238E27FC236}">
                                <a16:creationId xmlns:a16="http://schemas.microsoft.com/office/drawing/2014/main" id="{E216EFCB-5D45-4041-AD99-4CC7B54B158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4" name="Picture 24 218">
                            <a:extLst>
                              <a:ext uri="{FF2B5EF4-FFF2-40B4-BE49-F238E27FC236}">
                                <a16:creationId xmlns:a16="http://schemas.microsoft.com/office/drawing/2014/main" id="{C8311135-A306-4416-8873-7FEEFF8ADA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0" name="Group 179">
                          <a:extLst>
                            <a:ext uri="{FF2B5EF4-FFF2-40B4-BE49-F238E27FC236}">
                              <a16:creationId xmlns:a16="http://schemas.microsoft.com/office/drawing/2014/main" id="{A0CCF40A-3956-42C2-B890-A63187A61BD7}"/>
                            </a:ext>
                          </a:extLst>
                        </p:cNvPr>
                        <p:cNvGrpSpPr/>
                        <p:nvPr/>
                      </p:nvGrpSpPr>
                      <p:grpSpPr>
                        <a:xfrm>
                          <a:off x="4719823" y="2218458"/>
                          <a:ext cx="283630" cy="253824"/>
                          <a:chOff x="6986427" y="2972145"/>
                          <a:chExt cx="283630" cy="253824"/>
                        </a:xfrm>
                      </p:grpSpPr>
                      <p:pic>
                        <p:nvPicPr>
                          <p:cNvPr id="101" name="Picture 24 219">
                            <a:extLst>
                              <a:ext uri="{FF2B5EF4-FFF2-40B4-BE49-F238E27FC236}">
                                <a16:creationId xmlns:a16="http://schemas.microsoft.com/office/drawing/2014/main" id="{88FCE1B6-CA5D-4268-AC5E-151E64988A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2" name="Picture 24 220">
                            <a:extLst>
                              <a:ext uri="{FF2B5EF4-FFF2-40B4-BE49-F238E27FC236}">
                                <a16:creationId xmlns:a16="http://schemas.microsoft.com/office/drawing/2014/main" id="{380E556C-2317-4D0D-BBF0-315F2A703E2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2" name="Group 91">
                        <a:extLst>
                          <a:ext uri="{FF2B5EF4-FFF2-40B4-BE49-F238E27FC236}">
                            <a16:creationId xmlns:a16="http://schemas.microsoft.com/office/drawing/2014/main" id="{857043C5-7BE4-4E75-8F16-248D196EC8EE}"/>
                          </a:ext>
                        </a:extLst>
                      </p:cNvPr>
                      <p:cNvGrpSpPr/>
                      <p:nvPr/>
                    </p:nvGrpSpPr>
                    <p:grpSpPr>
                      <a:xfrm rot="17239213">
                        <a:off x="6033171" y="3265811"/>
                        <a:ext cx="499826" cy="320263"/>
                        <a:chOff x="4503627" y="2218458"/>
                        <a:chExt cx="499826" cy="320263"/>
                      </a:xfrm>
                    </p:grpSpPr>
                    <p:grpSp>
                      <p:nvGrpSpPr>
                        <p:cNvPr id="93" name="Group 92">
                          <a:extLst>
                            <a:ext uri="{FF2B5EF4-FFF2-40B4-BE49-F238E27FC236}">
                              <a16:creationId xmlns:a16="http://schemas.microsoft.com/office/drawing/2014/main" id="{F166D965-A0A5-4C2F-B5A9-E909E29E5D58}"/>
                            </a:ext>
                          </a:extLst>
                        </p:cNvPr>
                        <p:cNvGrpSpPr/>
                        <p:nvPr/>
                      </p:nvGrpSpPr>
                      <p:grpSpPr>
                        <a:xfrm>
                          <a:off x="4503627" y="2301538"/>
                          <a:ext cx="300259" cy="237183"/>
                          <a:chOff x="2962956" y="2115885"/>
                          <a:chExt cx="300259" cy="237183"/>
                        </a:xfrm>
                      </p:grpSpPr>
                      <p:pic>
                        <p:nvPicPr>
                          <p:cNvPr id="97" name="Picture 24 221">
                            <a:extLst>
                              <a:ext uri="{FF2B5EF4-FFF2-40B4-BE49-F238E27FC236}">
                                <a16:creationId xmlns:a16="http://schemas.microsoft.com/office/drawing/2014/main" id="{C60FB467-4225-4BAB-B7AA-B9C8D90109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8" name="Picture 24 222">
                            <a:extLst>
                              <a:ext uri="{FF2B5EF4-FFF2-40B4-BE49-F238E27FC236}">
                                <a16:creationId xmlns:a16="http://schemas.microsoft.com/office/drawing/2014/main" id="{529991F3-8977-4659-8DCE-ED89E6E6EBD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4" name="Group 179">
                          <a:extLst>
                            <a:ext uri="{FF2B5EF4-FFF2-40B4-BE49-F238E27FC236}">
                              <a16:creationId xmlns:a16="http://schemas.microsoft.com/office/drawing/2014/main" id="{9E1C5528-3809-4D69-ACF7-5615B865176B}"/>
                            </a:ext>
                          </a:extLst>
                        </p:cNvPr>
                        <p:cNvGrpSpPr/>
                        <p:nvPr/>
                      </p:nvGrpSpPr>
                      <p:grpSpPr>
                        <a:xfrm>
                          <a:off x="4719823" y="2218458"/>
                          <a:ext cx="283630" cy="253824"/>
                          <a:chOff x="6986427" y="2972145"/>
                          <a:chExt cx="283630" cy="253824"/>
                        </a:xfrm>
                      </p:grpSpPr>
                      <p:pic>
                        <p:nvPicPr>
                          <p:cNvPr id="95" name="Picture 24 223">
                            <a:extLst>
                              <a:ext uri="{FF2B5EF4-FFF2-40B4-BE49-F238E27FC236}">
                                <a16:creationId xmlns:a16="http://schemas.microsoft.com/office/drawing/2014/main" id="{BFB6B612-5CB5-409E-81C8-AD8F3D128B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6" name="Picture 24 224">
                            <a:extLst>
                              <a:ext uri="{FF2B5EF4-FFF2-40B4-BE49-F238E27FC236}">
                                <a16:creationId xmlns:a16="http://schemas.microsoft.com/office/drawing/2014/main" id="{2E082FC8-8914-451F-9AC6-830851C4756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 name="Group 27">
                    <a:extLst>
                      <a:ext uri="{FF2B5EF4-FFF2-40B4-BE49-F238E27FC236}">
                        <a16:creationId xmlns:a16="http://schemas.microsoft.com/office/drawing/2014/main" id="{88E42F80-159C-4159-B022-FE7BE696E3CD}"/>
                      </a:ext>
                    </a:extLst>
                  </p:cNvPr>
                  <p:cNvGrpSpPr/>
                  <p:nvPr/>
                </p:nvGrpSpPr>
                <p:grpSpPr>
                  <a:xfrm>
                    <a:off x="7443561" y="3019258"/>
                    <a:ext cx="1106234" cy="969712"/>
                    <a:chOff x="6792398" y="2509410"/>
                    <a:chExt cx="1106234" cy="969712"/>
                  </a:xfrm>
                </p:grpSpPr>
                <p:grpSp>
                  <p:nvGrpSpPr>
                    <p:cNvPr id="29" name="Group 28">
                      <a:extLst>
                        <a:ext uri="{FF2B5EF4-FFF2-40B4-BE49-F238E27FC236}">
                          <a16:creationId xmlns:a16="http://schemas.microsoft.com/office/drawing/2014/main" id="{1A61BF19-971D-49A9-8611-4EC772C1D306}"/>
                        </a:ext>
                      </a:extLst>
                    </p:cNvPr>
                    <p:cNvGrpSpPr/>
                    <p:nvPr/>
                  </p:nvGrpSpPr>
                  <p:grpSpPr>
                    <a:xfrm>
                      <a:off x="6792398" y="2703317"/>
                      <a:ext cx="657768" cy="378452"/>
                      <a:chOff x="4777947" y="3207622"/>
                      <a:chExt cx="657768" cy="378452"/>
                    </a:xfrm>
                  </p:grpSpPr>
                  <p:grpSp>
                    <p:nvGrpSpPr>
                      <p:cNvPr id="75" name="Group 74">
                        <a:extLst>
                          <a:ext uri="{FF2B5EF4-FFF2-40B4-BE49-F238E27FC236}">
                            <a16:creationId xmlns:a16="http://schemas.microsoft.com/office/drawing/2014/main" id="{7FA35D55-3BA9-422B-8AB0-7FB2A208422E}"/>
                          </a:ext>
                        </a:extLst>
                      </p:cNvPr>
                      <p:cNvGrpSpPr/>
                      <p:nvPr/>
                    </p:nvGrpSpPr>
                    <p:grpSpPr>
                      <a:xfrm>
                        <a:off x="4777947" y="3207622"/>
                        <a:ext cx="499826" cy="320263"/>
                        <a:chOff x="4503627" y="2218458"/>
                        <a:chExt cx="499826" cy="320263"/>
                      </a:xfrm>
                    </p:grpSpPr>
                    <p:grpSp>
                      <p:nvGrpSpPr>
                        <p:cNvPr id="83" name="Group 176">
                          <a:extLst>
                            <a:ext uri="{FF2B5EF4-FFF2-40B4-BE49-F238E27FC236}">
                              <a16:creationId xmlns:a16="http://schemas.microsoft.com/office/drawing/2014/main" id="{D3ACC640-E325-4258-BDC6-52A6BD374F90}"/>
                            </a:ext>
                          </a:extLst>
                        </p:cNvPr>
                        <p:cNvGrpSpPr/>
                        <p:nvPr/>
                      </p:nvGrpSpPr>
                      <p:grpSpPr>
                        <a:xfrm>
                          <a:off x="4503627" y="2301538"/>
                          <a:ext cx="300259" cy="237183"/>
                          <a:chOff x="2962956" y="2115885"/>
                          <a:chExt cx="300259" cy="237183"/>
                        </a:xfrm>
                      </p:grpSpPr>
                      <p:pic>
                        <p:nvPicPr>
                          <p:cNvPr id="87" name="Picture 24 225">
                            <a:extLst>
                              <a:ext uri="{FF2B5EF4-FFF2-40B4-BE49-F238E27FC236}">
                                <a16:creationId xmlns:a16="http://schemas.microsoft.com/office/drawing/2014/main" id="{4F273F0F-9789-4176-B6EE-BCD2BBBF29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226">
                            <a:extLst>
                              <a:ext uri="{FF2B5EF4-FFF2-40B4-BE49-F238E27FC236}">
                                <a16:creationId xmlns:a16="http://schemas.microsoft.com/office/drawing/2014/main" id="{A69A0F22-CA5E-41FD-B37B-EF2FAACC7D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a:extLst>
                            <a:ext uri="{FF2B5EF4-FFF2-40B4-BE49-F238E27FC236}">
                              <a16:creationId xmlns:a16="http://schemas.microsoft.com/office/drawing/2014/main" id="{B9CA1130-82BE-4E8C-B0A7-D45F2EFB57EA}"/>
                            </a:ext>
                          </a:extLst>
                        </p:cNvPr>
                        <p:cNvGrpSpPr/>
                        <p:nvPr/>
                      </p:nvGrpSpPr>
                      <p:grpSpPr>
                        <a:xfrm>
                          <a:off x="4719823" y="2218458"/>
                          <a:ext cx="283630" cy="253824"/>
                          <a:chOff x="6986427" y="2972145"/>
                          <a:chExt cx="283630" cy="253824"/>
                        </a:xfrm>
                      </p:grpSpPr>
                      <p:pic>
                        <p:nvPicPr>
                          <p:cNvPr id="85" name="Picture 24 227">
                            <a:extLst>
                              <a:ext uri="{FF2B5EF4-FFF2-40B4-BE49-F238E27FC236}">
                                <a16:creationId xmlns:a16="http://schemas.microsoft.com/office/drawing/2014/main" id="{83CB82A6-5BAF-4D1C-8524-A00B925715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228">
                            <a:extLst>
                              <a:ext uri="{FF2B5EF4-FFF2-40B4-BE49-F238E27FC236}">
                                <a16:creationId xmlns:a16="http://schemas.microsoft.com/office/drawing/2014/main" id="{0BF5A11C-B9B1-4DF4-960A-74E32A74CF4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6" name="Group 75">
                        <a:extLst>
                          <a:ext uri="{FF2B5EF4-FFF2-40B4-BE49-F238E27FC236}">
                            <a16:creationId xmlns:a16="http://schemas.microsoft.com/office/drawing/2014/main" id="{DB56DB93-29D6-4C00-9EC7-5AB6453B3FCD}"/>
                          </a:ext>
                        </a:extLst>
                      </p:cNvPr>
                      <p:cNvGrpSpPr/>
                      <p:nvPr/>
                    </p:nvGrpSpPr>
                    <p:grpSpPr>
                      <a:xfrm>
                        <a:off x="4935889" y="3265811"/>
                        <a:ext cx="499826" cy="320263"/>
                        <a:chOff x="4503627" y="2218458"/>
                        <a:chExt cx="499826" cy="320263"/>
                      </a:xfrm>
                    </p:grpSpPr>
                    <p:grpSp>
                      <p:nvGrpSpPr>
                        <p:cNvPr id="77" name="Group 176">
                          <a:extLst>
                            <a:ext uri="{FF2B5EF4-FFF2-40B4-BE49-F238E27FC236}">
                              <a16:creationId xmlns:a16="http://schemas.microsoft.com/office/drawing/2014/main" id="{27E19196-7B55-415C-AEFE-3FA4681CC835}"/>
                            </a:ext>
                          </a:extLst>
                        </p:cNvPr>
                        <p:cNvGrpSpPr/>
                        <p:nvPr/>
                      </p:nvGrpSpPr>
                      <p:grpSpPr>
                        <a:xfrm>
                          <a:off x="4503627" y="2301538"/>
                          <a:ext cx="300259" cy="237183"/>
                          <a:chOff x="2962956" y="2115885"/>
                          <a:chExt cx="300259" cy="237183"/>
                        </a:xfrm>
                      </p:grpSpPr>
                      <p:pic>
                        <p:nvPicPr>
                          <p:cNvPr id="81" name="Picture 24 229">
                            <a:extLst>
                              <a:ext uri="{FF2B5EF4-FFF2-40B4-BE49-F238E27FC236}">
                                <a16:creationId xmlns:a16="http://schemas.microsoft.com/office/drawing/2014/main" id="{58BB311B-414D-4625-B530-241188F05F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2" name="Picture 24 230">
                            <a:extLst>
                              <a:ext uri="{FF2B5EF4-FFF2-40B4-BE49-F238E27FC236}">
                                <a16:creationId xmlns:a16="http://schemas.microsoft.com/office/drawing/2014/main" id="{319EEF96-4F32-45AF-AD98-977285A500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8" name="Group 179">
                          <a:extLst>
                            <a:ext uri="{FF2B5EF4-FFF2-40B4-BE49-F238E27FC236}">
                              <a16:creationId xmlns:a16="http://schemas.microsoft.com/office/drawing/2014/main" id="{D426167C-967B-4879-BF4D-1914F488C671}"/>
                            </a:ext>
                          </a:extLst>
                        </p:cNvPr>
                        <p:cNvGrpSpPr/>
                        <p:nvPr/>
                      </p:nvGrpSpPr>
                      <p:grpSpPr>
                        <a:xfrm>
                          <a:off x="4719823" y="2218458"/>
                          <a:ext cx="283630" cy="253824"/>
                          <a:chOff x="6986427" y="2972145"/>
                          <a:chExt cx="283630" cy="253824"/>
                        </a:xfrm>
                      </p:grpSpPr>
                      <p:pic>
                        <p:nvPicPr>
                          <p:cNvPr id="79" name="Picture 24 231">
                            <a:extLst>
                              <a:ext uri="{FF2B5EF4-FFF2-40B4-BE49-F238E27FC236}">
                                <a16:creationId xmlns:a16="http://schemas.microsoft.com/office/drawing/2014/main" id="{D7774DB4-8ADC-4A6B-B0BF-A69FBDE98F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0" name="Picture 24 232">
                            <a:extLst>
                              <a:ext uri="{FF2B5EF4-FFF2-40B4-BE49-F238E27FC236}">
                                <a16:creationId xmlns:a16="http://schemas.microsoft.com/office/drawing/2014/main" id="{1D109EE3-B82F-467E-9771-9870AE712F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 name="Group 29">
                      <a:extLst>
                        <a:ext uri="{FF2B5EF4-FFF2-40B4-BE49-F238E27FC236}">
                          <a16:creationId xmlns:a16="http://schemas.microsoft.com/office/drawing/2014/main" id="{62F228EB-600A-4A32-9438-7EA548F52B0B}"/>
                        </a:ext>
                      </a:extLst>
                    </p:cNvPr>
                    <p:cNvGrpSpPr/>
                    <p:nvPr/>
                  </p:nvGrpSpPr>
                  <p:grpSpPr>
                    <a:xfrm rot="19661454">
                      <a:off x="6800712" y="2979296"/>
                      <a:ext cx="601238" cy="499826"/>
                      <a:chOff x="5841977" y="3176030"/>
                      <a:chExt cx="601238" cy="499826"/>
                    </a:xfrm>
                  </p:grpSpPr>
                  <p:grpSp>
                    <p:nvGrpSpPr>
                      <p:cNvPr id="61" name="Group 60">
                        <a:extLst>
                          <a:ext uri="{FF2B5EF4-FFF2-40B4-BE49-F238E27FC236}">
                            <a16:creationId xmlns:a16="http://schemas.microsoft.com/office/drawing/2014/main" id="{0D267D76-F272-4198-9B00-0F670F7E9504}"/>
                          </a:ext>
                        </a:extLst>
                      </p:cNvPr>
                      <p:cNvGrpSpPr/>
                      <p:nvPr/>
                    </p:nvGrpSpPr>
                    <p:grpSpPr>
                      <a:xfrm rot="19742345">
                        <a:off x="5841977" y="3207622"/>
                        <a:ext cx="499826" cy="320263"/>
                        <a:chOff x="4503627" y="2218458"/>
                        <a:chExt cx="499826" cy="320263"/>
                      </a:xfrm>
                    </p:grpSpPr>
                    <p:grpSp>
                      <p:nvGrpSpPr>
                        <p:cNvPr id="69" name="Group 176">
                          <a:extLst>
                            <a:ext uri="{FF2B5EF4-FFF2-40B4-BE49-F238E27FC236}">
                              <a16:creationId xmlns:a16="http://schemas.microsoft.com/office/drawing/2014/main" id="{01269CB4-33DB-46B6-B155-7FB394892F79}"/>
                            </a:ext>
                          </a:extLst>
                        </p:cNvPr>
                        <p:cNvGrpSpPr/>
                        <p:nvPr/>
                      </p:nvGrpSpPr>
                      <p:grpSpPr>
                        <a:xfrm>
                          <a:off x="4503627" y="2301538"/>
                          <a:ext cx="300259" cy="237183"/>
                          <a:chOff x="2962956" y="2115885"/>
                          <a:chExt cx="300259" cy="237183"/>
                        </a:xfrm>
                      </p:grpSpPr>
                      <p:pic>
                        <p:nvPicPr>
                          <p:cNvPr id="73" name="Picture 24 233">
                            <a:extLst>
                              <a:ext uri="{FF2B5EF4-FFF2-40B4-BE49-F238E27FC236}">
                                <a16:creationId xmlns:a16="http://schemas.microsoft.com/office/drawing/2014/main" id="{FE76E66C-2500-4BEC-97C2-AEFC6438386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4" name="Picture 24 234">
                            <a:extLst>
                              <a:ext uri="{FF2B5EF4-FFF2-40B4-BE49-F238E27FC236}">
                                <a16:creationId xmlns:a16="http://schemas.microsoft.com/office/drawing/2014/main" id="{50668A59-22EE-404A-8974-C9028163E0B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0" name="Group 179">
                          <a:extLst>
                            <a:ext uri="{FF2B5EF4-FFF2-40B4-BE49-F238E27FC236}">
                              <a16:creationId xmlns:a16="http://schemas.microsoft.com/office/drawing/2014/main" id="{FFFBF528-19AA-418D-97B9-2E6C9467AECD}"/>
                            </a:ext>
                          </a:extLst>
                        </p:cNvPr>
                        <p:cNvGrpSpPr/>
                        <p:nvPr/>
                      </p:nvGrpSpPr>
                      <p:grpSpPr>
                        <a:xfrm>
                          <a:off x="4719823" y="2218458"/>
                          <a:ext cx="283630" cy="253824"/>
                          <a:chOff x="6986427" y="2972145"/>
                          <a:chExt cx="283630" cy="253824"/>
                        </a:xfrm>
                      </p:grpSpPr>
                      <p:pic>
                        <p:nvPicPr>
                          <p:cNvPr id="71" name="Picture 24 235">
                            <a:extLst>
                              <a:ext uri="{FF2B5EF4-FFF2-40B4-BE49-F238E27FC236}">
                                <a16:creationId xmlns:a16="http://schemas.microsoft.com/office/drawing/2014/main" id="{C2F011B3-BDDC-4EF0-9772-DC4F268BD03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2" name="Picture 24 236">
                            <a:extLst>
                              <a:ext uri="{FF2B5EF4-FFF2-40B4-BE49-F238E27FC236}">
                                <a16:creationId xmlns:a16="http://schemas.microsoft.com/office/drawing/2014/main" id="{C899D7F4-C0AF-418F-B43B-C200A56385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2" name="Group 61">
                        <a:extLst>
                          <a:ext uri="{FF2B5EF4-FFF2-40B4-BE49-F238E27FC236}">
                            <a16:creationId xmlns:a16="http://schemas.microsoft.com/office/drawing/2014/main" id="{C6586F0B-73E2-4ADC-8BFE-527CD38BB308}"/>
                          </a:ext>
                        </a:extLst>
                      </p:cNvPr>
                      <p:cNvGrpSpPr/>
                      <p:nvPr/>
                    </p:nvGrpSpPr>
                    <p:grpSpPr>
                      <a:xfrm rot="17239213">
                        <a:off x="6033171" y="3265811"/>
                        <a:ext cx="499826" cy="320263"/>
                        <a:chOff x="4503627" y="2218458"/>
                        <a:chExt cx="499826" cy="320263"/>
                      </a:xfrm>
                    </p:grpSpPr>
                    <p:grpSp>
                      <p:nvGrpSpPr>
                        <p:cNvPr id="63" name="Group 176">
                          <a:extLst>
                            <a:ext uri="{FF2B5EF4-FFF2-40B4-BE49-F238E27FC236}">
                              <a16:creationId xmlns:a16="http://schemas.microsoft.com/office/drawing/2014/main" id="{FDA5BAAA-90DD-48B5-ACC8-FADB1543D525}"/>
                            </a:ext>
                          </a:extLst>
                        </p:cNvPr>
                        <p:cNvGrpSpPr/>
                        <p:nvPr/>
                      </p:nvGrpSpPr>
                      <p:grpSpPr>
                        <a:xfrm>
                          <a:off x="4503627" y="2301538"/>
                          <a:ext cx="300259" cy="237183"/>
                          <a:chOff x="2962956" y="2115885"/>
                          <a:chExt cx="300259" cy="237183"/>
                        </a:xfrm>
                      </p:grpSpPr>
                      <p:pic>
                        <p:nvPicPr>
                          <p:cNvPr id="67" name="Picture 24 237">
                            <a:extLst>
                              <a:ext uri="{FF2B5EF4-FFF2-40B4-BE49-F238E27FC236}">
                                <a16:creationId xmlns:a16="http://schemas.microsoft.com/office/drawing/2014/main" id="{DB1D4298-2B39-4264-A1B9-E49365DA57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8" name="Picture 24 238">
                            <a:extLst>
                              <a:ext uri="{FF2B5EF4-FFF2-40B4-BE49-F238E27FC236}">
                                <a16:creationId xmlns:a16="http://schemas.microsoft.com/office/drawing/2014/main" id="{C2E9CE99-2F56-434F-8AAD-2182C20E61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4" name="Group 179">
                          <a:extLst>
                            <a:ext uri="{FF2B5EF4-FFF2-40B4-BE49-F238E27FC236}">
                              <a16:creationId xmlns:a16="http://schemas.microsoft.com/office/drawing/2014/main" id="{60878CBC-D1CC-46FF-A44E-6AF03E8B6F73}"/>
                            </a:ext>
                          </a:extLst>
                        </p:cNvPr>
                        <p:cNvGrpSpPr/>
                        <p:nvPr/>
                      </p:nvGrpSpPr>
                      <p:grpSpPr>
                        <a:xfrm>
                          <a:off x="4719823" y="2218458"/>
                          <a:ext cx="283630" cy="253824"/>
                          <a:chOff x="6986427" y="2972145"/>
                          <a:chExt cx="283630" cy="253824"/>
                        </a:xfrm>
                      </p:grpSpPr>
                      <p:pic>
                        <p:nvPicPr>
                          <p:cNvPr id="65" name="Picture 24 239">
                            <a:extLst>
                              <a:ext uri="{FF2B5EF4-FFF2-40B4-BE49-F238E27FC236}">
                                <a16:creationId xmlns:a16="http://schemas.microsoft.com/office/drawing/2014/main" id="{3B9B23F0-7845-4C90-AA21-A4A459271F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6" name="Picture 24 240">
                            <a:extLst>
                              <a:ext uri="{FF2B5EF4-FFF2-40B4-BE49-F238E27FC236}">
                                <a16:creationId xmlns:a16="http://schemas.microsoft.com/office/drawing/2014/main" id="{1883EE45-096A-47FA-8C66-E1DB2B00F9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 name="Group 30">
                      <a:extLst>
                        <a:ext uri="{FF2B5EF4-FFF2-40B4-BE49-F238E27FC236}">
                          <a16:creationId xmlns:a16="http://schemas.microsoft.com/office/drawing/2014/main" id="{6894DC55-EAAC-4C70-BA3A-985106616941}"/>
                        </a:ext>
                      </a:extLst>
                    </p:cNvPr>
                    <p:cNvGrpSpPr/>
                    <p:nvPr/>
                  </p:nvGrpSpPr>
                  <p:grpSpPr>
                    <a:xfrm rot="2171672">
                      <a:off x="7240864" y="2945788"/>
                      <a:ext cx="657768" cy="378452"/>
                      <a:chOff x="4777947" y="3207622"/>
                      <a:chExt cx="657768" cy="378452"/>
                    </a:xfrm>
                  </p:grpSpPr>
                  <p:grpSp>
                    <p:nvGrpSpPr>
                      <p:cNvPr id="47" name="Group 46">
                        <a:extLst>
                          <a:ext uri="{FF2B5EF4-FFF2-40B4-BE49-F238E27FC236}">
                            <a16:creationId xmlns:a16="http://schemas.microsoft.com/office/drawing/2014/main" id="{0E1008B5-0AED-4BB2-91CF-04FB35259F02}"/>
                          </a:ext>
                        </a:extLst>
                      </p:cNvPr>
                      <p:cNvGrpSpPr/>
                      <p:nvPr/>
                    </p:nvGrpSpPr>
                    <p:grpSpPr>
                      <a:xfrm>
                        <a:off x="4777947" y="3207622"/>
                        <a:ext cx="499826" cy="320263"/>
                        <a:chOff x="4503627" y="2218458"/>
                        <a:chExt cx="499826" cy="320263"/>
                      </a:xfrm>
                    </p:grpSpPr>
                    <p:grpSp>
                      <p:nvGrpSpPr>
                        <p:cNvPr id="55" name="Group 176">
                          <a:extLst>
                            <a:ext uri="{FF2B5EF4-FFF2-40B4-BE49-F238E27FC236}">
                              <a16:creationId xmlns:a16="http://schemas.microsoft.com/office/drawing/2014/main" id="{CEDA5CDC-3E28-41F5-B990-E5FC56FFF326}"/>
                            </a:ext>
                          </a:extLst>
                        </p:cNvPr>
                        <p:cNvGrpSpPr/>
                        <p:nvPr/>
                      </p:nvGrpSpPr>
                      <p:grpSpPr>
                        <a:xfrm>
                          <a:off x="4503627" y="2301538"/>
                          <a:ext cx="300259" cy="237183"/>
                          <a:chOff x="2962956" y="2115885"/>
                          <a:chExt cx="300259" cy="237183"/>
                        </a:xfrm>
                      </p:grpSpPr>
                      <p:pic>
                        <p:nvPicPr>
                          <p:cNvPr id="59" name="Picture 24 241">
                            <a:extLst>
                              <a:ext uri="{FF2B5EF4-FFF2-40B4-BE49-F238E27FC236}">
                                <a16:creationId xmlns:a16="http://schemas.microsoft.com/office/drawing/2014/main" id="{945A0A28-85DC-4987-B8D0-09DEA5835D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0" name="Picture 24 242">
                            <a:extLst>
                              <a:ext uri="{FF2B5EF4-FFF2-40B4-BE49-F238E27FC236}">
                                <a16:creationId xmlns:a16="http://schemas.microsoft.com/office/drawing/2014/main" id="{9553D29F-FC41-42EE-B926-5044BBDAFF5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6" name="Group 179">
                          <a:extLst>
                            <a:ext uri="{FF2B5EF4-FFF2-40B4-BE49-F238E27FC236}">
                              <a16:creationId xmlns:a16="http://schemas.microsoft.com/office/drawing/2014/main" id="{55DFC4E5-3918-4427-A637-5B1CFEE5BF1A}"/>
                            </a:ext>
                          </a:extLst>
                        </p:cNvPr>
                        <p:cNvGrpSpPr/>
                        <p:nvPr/>
                      </p:nvGrpSpPr>
                      <p:grpSpPr>
                        <a:xfrm>
                          <a:off x="4719823" y="2218458"/>
                          <a:ext cx="283630" cy="253824"/>
                          <a:chOff x="6986427" y="2972145"/>
                          <a:chExt cx="283630" cy="253824"/>
                        </a:xfrm>
                      </p:grpSpPr>
                      <p:pic>
                        <p:nvPicPr>
                          <p:cNvPr id="57" name="Picture 24 243">
                            <a:extLst>
                              <a:ext uri="{FF2B5EF4-FFF2-40B4-BE49-F238E27FC236}">
                                <a16:creationId xmlns:a16="http://schemas.microsoft.com/office/drawing/2014/main" id="{FF252DF7-9A00-44F2-BA03-971987A005B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8" name="Picture 24 244">
                            <a:extLst>
                              <a:ext uri="{FF2B5EF4-FFF2-40B4-BE49-F238E27FC236}">
                                <a16:creationId xmlns:a16="http://schemas.microsoft.com/office/drawing/2014/main" id="{FD07DF2B-FCA8-40AE-BA71-D8B5186961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 name="Group 47">
                        <a:extLst>
                          <a:ext uri="{FF2B5EF4-FFF2-40B4-BE49-F238E27FC236}">
                            <a16:creationId xmlns:a16="http://schemas.microsoft.com/office/drawing/2014/main" id="{74F53D3B-8F6C-4484-8C73-1C871D2EBDAF}"/>
                          </a:ext>
                        </a:extLst>
                      </p:cNvPr>
                      <p:cNvGrpSpPr/>
                      <p:nvPr/>
                    </p:nvGrpSpPr>
                    <p:grpSpPr>
                      <a:xfrm>
                        <a:off x="4935889" y="3265811"/>
                        <a:ext cx="499826" cy="320263"/>
                        <a:chOff x="4503627" y="2218458"/>
                        <a:chExt cx="499826" cy="320263"/>
                      </a:xfrm>
                    </p:grpSpPr>
                    <p:grpSp>
                      <p:nvGrpSpPr>
                        <p:cNvPr id="49" name="Group 176">
                          <a:extLst>
                            <a:ext uri="{FF2B5EF4-FFF2-40B4-BE49-F238E27FC236}">
                              <a16:creationId xmlns:a16="http://schemas.microsoft.com/office/drawing/2014/main" id="{B83BB60D-9EF4-42AA-B7FD-AD2E5A95B898}"/>
                            </a:ext>
                          </a:extLst>
                        </p:cNvPr>
                        <p:cNvGrpSpPr/>
                        <p:nvPr/>
                      </p:nvGrpSpPr>
                      <p:grpSpPr>
                        <a:xfrm>
                          <a:off x="4503627" y="2301538"/>
                          <a:ext cx="300259" cy="237183"/>
                          <a:chOff x="2962956" y="2115885"/>
                          <a:chExt cx="300259" cy="237183"/>
                        </a:xfrm>
                      </p:grpSpPr>
                      <p:pic>
                        <p:nvPicPr>
                          <p:cNvPr id="53" name="Picture 24 245">
                            <a:extLst>
                              <a:ext uri="{FF2B5EF4-FFF2-40B4-BE49-F238E27FC236}">
                                <a16:creationId xmlns:a16="http://schemas.microsoft.com/office/drawing/2014/main" id="{C6A52558-1C72-4BF1-B986-165064F74C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4" name="Picture 24 246">
                            <a:extLst>
                              <a:ext uri="{FF2B5EF4-FFF2-40B4-BE49-F238E27FC236}">
                                <a16:creationId xmlns:a16="http://schemas.microsoft.com/office/drawing/2014/main" id="{9CA7A7C9-11A6-4EC6-9BD2-4895266536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 name="Group 179">
                          <a:extLst>
                            <a:ext uri="{FF2B5EF4-FFF2-40B4-BE49-F238E27FC236}">
                              <a16:creationId xmlns:a16="http://schemas.microsoft.com/office/drawing/2014/main" id="{9CD1A3BA-637D-4BD9-A480-40EB76D92833}"/>
                            </a:ext>
                          </a:extLst>
                        </p:cNvPr>
                        <p:cNvGrpSpPr/>
                        <p:nvPr/>
                      </p:nvGrpSpPr>
                      <p:grpSpPr>
                        <a:xfrm>
                          <a:off x="4719823" y="2218458"/>
                          <a:ext cx="283630" cy="253824"/>
                          <a:chOff x="6986427" y="2972145"/>
                          <a:chExt cx="283630" cy="253824"/>
                        </a:xfrm>
                      </p:grpSpPr>
                      <p:pic>
                        <p:nvPicPr>
                          <p:cNvPr id="51" name="Picture 24 247">
                            <a:extLst>
                              <a:ext uri="{FF2B5EF4-FFF2-40B4-BE49-F238E27FC236}">
                                <a16:creationId xmlns:a16="http://schemas.microsoft.com/office/drawing/2014/main" id="{39AF29E7-9072-4B8F-9E38-E8DB5E0E5E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 name="Picture 24 248">
                            <a:extLst>
                              <a:ext uri="{FF2B5EF4-FFF2-40B4-BE49-F238E27FC236}">
                                <a16:creationId xmlns:a16="http://schemas.microsoft.com/office/drawing/2014/main" id="{6E5AF970-E898-47ED-9357-088A13EDE2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 name="Group 31">
                      <a:extLst>
                        <a:ext uri="{FF2B5EF4-FFF2-40B4-BE49-F238E27FC236}">
                          <a16:creationId xmlns:a16="http://schemas.microsoft.com/office/drawing/2014/main" id="{7E4A8B2C-9CED-43F1-A71C-1E9229CE3614}"/>
                        </a:ext>
                      </a:extLst>
                    </p:cNvPr>
                    <p:cNvGrpSpPr/>
                    <p:nvPr/>
                  </p:nvGrpSpPr>
                  <p:grpSpPr>
                    <a:xfrm rot="21049340">
                      <a:off x="7270080" y="2509410"/>
                      <a:ext cx="601238" cy="499826"/>
                      <a:chOff x="5841977" y="3176030"/>
                      <a:chExt cx="601238" cy="499826"/>
                    </a:xfrm>
                  </p:grpSpPr>
                  <p:grpSp>
                    <p:nvGrpSpPr>
                      <p:cNvPr id="33" name="Group 32">
                        <a:extLst>
                          <a:ext uri="{FF2B5EF4-FFF2-40B4-BE49-F238E27FC236}">
                            <a16:creationId xmlns:a16="http://schemas.microsoft.com/office/drawing/2014/main" id="{3B638695-8D43-4B29-A6D8-5DAA001DD6A6}"/>
                          </a:ext>
                        </a:extLst>
                      </p:cNvPr>
                      <p:cNvGrpSpPr/>
                      <p:nvPr/>
                    </p:nvGrpSpPr>
                    <p:grpSpPr>
                      <a:xfrm rot="19742345">
                        <a:off x="5841977" y="3207622"/>
                        <a:ext cx="499826" cy="320263"/>
                        <a:chOff x="4503627" y="2218458"/>
                        <a:chExt cx="499826" cy="320263"/>
                      </a:xfrm>
                    </p:grpSpPr>
                    <p:grpSp>
                      <p:nvGrpSpPr>
                        <p:cNvPr id="41" name="Group 176">
                          <a:extLst>
                            <a:ext uri="{FF2B5EF4-FFF2-40B4-BE49-F238E27FC236}">
                              <a16:creationId xmlns:a16="http://schemas.microsoft.com/office/drawing/2014/main" id="{C14F08DC-E4F2-4509-A083-0BEA19BEC064}"/>
                            </a:ext>
                          </a:extLst>
                        </p:cNvPr>
                        <p:cNvGrpSpPr/>
                        <p:nvPr/>
                      </p:nvGrpSpPr>
                      <p:grpSpPr>
                        <a:xfrm>
                          <a:off x="4503627" y="2301538"/>
                          <a:ext cx="300259" cy="237183"/>
                          <a:chOff x="2962956" y="2115885"/>
                          <a:chExt cx="300259" cy="237183"/>
                        </a:xfrm>
                      </p:grpSpPr>
                      <p:pic>
                        <p:nvPicPr>
                          <p:cNvPr id="45" name="Picture 24 249">
                            <a:extLst>
                              <a:ext uri="{FF2B5EF4-FFF2-40B4-BE49-F238E27FC236}">
                                <a16:creationId xmlns:a16="http://schemas.microsoft.com/office/drawing/2014/main" id="{82A23C20-B93E-4B32-9EB0-A2ABDF581C3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250">
                            <a:extLst>
                              <a:ext uri="{FF2B5EF4-FFF2-40B4-BE49-F238E27FC236}">
                                <a16:creationId xmlns:a16="http://schemas.microsoft.com/office/drawing/2014/main" id="{338F2CFA-5D00-4551-A871-92F76A1542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a:extLst>
                            <a:ext uri="{FF2B5EF4-FFF2-40B4-BE49-F238E27FC236}">
                              <a16:creationId xmlns:a16="http://schemas.microsoft.com/office/drawing/2014/main" id="{91E5D134-FD07-4524-835D-BA45211CE9B8}"/>
                            </a:ext>
                          </a:extLst>
                        </p:cNvPr>
                        <p:cNvGrpSpPr/>
                        <p:nvPr/>
                      </p:nvGrpSpPr>
                      <p:grpSpPr>
                        <a:xfrm>
                          <a:off x="4719823" y="2218458"/>
                          <a:ext cx="283630" cy="253824"/>
                          <a:chOff x="6986427" y="2972145"/>
                          <a:chExt cx="283630" cy="253824"/>
                        </a:xfrm>
                      </p:grpSpPr>
                      <p:pic>
                        <p:nvPicPr>
                          <p:cNvPr id="43" name="Picture 24 251">
                            <a:extLst>
                              <a:ext uri="{FF2B5EF4-FFF2-40B4-BE49-F238E27FC236}">
                                <a16:creationId xmlns:a16="http://schemas.microsoft.com/office/drawing/2014/main" id="{14E18D85-767B-4006-A612-9BFE6C29A0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252">
                            <a:extLst>
                              <a:ext uri="{FF2B5EF4-FFF2-40B4-BE49-F238E27FC236}">
                                <a16:creationId xmlns:a16="http://schemas.microsoft.com/office/drawing/2014/main" id="{0E2D762A-18E6-480C-8B41-1BCE4E6495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 name="Group 33">
                        <a:extLst>
                          <a:ext uri="{FF2B5EF4-FFF2-40B4-BE49-F238E27FC236}">
                            <a16:creationId xmlns:a16="http://schemas.microsoft.com/office/drawing/2014/main" id="{E7B789E3-4E93-4E08-9F1E-AF620F3E3693}"/>
                          </a:ext>
                        </a:extLst>
                      </p:cNvPr>
                      <p:cNvGrpSpPr/>
                      <p:nvPr/>
                    </p:nvGrpSpPr>
                    <p:grpSpPr>
                      <a:xfrm rot="17239213">
                        <a:off x="6033171" y="3265811"/>
                        <a:ext cx="499826" cy="320263"/>
                        <a:chOff x="4503627" y="2218458"/>
                        <a:chExt cx="499826" cy="320263"/>
                      </a:xfrm>
                    </p:grpSpPr>
                    <p:grpSp>
                      <p:nvGrpSpPr>
                        <p:cNvPr id="35" name="Group 176">
                          <a:extLst>
                            <a:ext uri="{FF2B5EF4-FFF2-40B4-BE49-F238E27FC236}">
                              <a16:creationId xmlns:a16="http://schemas.microsoft.com/office/drawing/2014/main" id="{7FCAE101-F7B6-4CA6-9708-166061A83A24}"/>
                            </a:ext>
                          </a:extLst>
                        </p:cNvPr>
                        <p:cNvGrpSpPr/>
                        <p:nvPr/>
                      </p:nvGrpSpPr>
                      <p:grpSpPr>
                        <a:xfrm>
                          <a:off x="4503627" y="2301538"/>
                          <a:ext cx="300259" cy="237183"/>
                          <a:chOff x="2962956" y="2115885"/>
                          <a:chExt cx="300259" cy="237183"/>
                        </a:xfrm>
                      </p:grpSpPr>
                      <p:pic>
                        <p:nvPicPr>
                          <p:cNvPr id="39" name="Picture 24 253">
                            <a:extLst>
                              <a:ext uri="{FF2B5EF4-FFF2-40B4-BE49-F238E27FC236}">
                                <a16:creationId xmlns:a16="http://schemas.microsoft.com/office/drawing/2014/main" id="{F45182A1-D9CE-42B1-B52C-BD5A6992CB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 name="Picture 24 254">
                            <a:extLst>
                              <a:ext uri="{FF2B5EF4-FFF2-40B4-BE49-F238E27FC236}">
                                <a16:creationId xmlns:a16="http://schemas.microsoft.com/office/drawing/2014/main" id="{EB15DFAD-8FED-422A-8C46-71FCDA741B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 name="Group 179">
                          <a:extLst>
                            <a:ext uri="{FF2B5EF4-FFF2-40B4-BE49-F238E27FC236}">
                              <a16:creationId xmlns:a16="http://schemas.microsoft.com/office/drawing/2014/main" id="{89E83BB5-9CBF-4FCF-8E46-FDAB3B9D658D}"/>
                            </a:ext>
                          </a:extLst>
                        </p:cNvPr>
                        <p:cNvGrpSpPr/>
                        <p:nvPr/>
                      </p:nvGrpSpPr>
                      <p:grpSpPr>
                        <a:xfrm>
                          <a:off x="4719823" y="2218458"/>
                          <a:ext cx="283630" cy="253824"/>
                          <a:chOff x="6986427" y="2972145"/>
                          <a:chExt cx="283630" cy="253824"/>
                        </a:xfrm>
                      </p:grpSpPr>
                      <p:pic>
                        <p:nvPicPr>
                          <p:cNvPr id="37" name="Picture 24 255">
                            <a:extLst>
                              <a:ext uri="{FF2B5EF4-FFF2-40B4-BE49-F238E27FC236}">
                                <a16:creationId xmlns:a16="http://schemas.microsoft.com/office/drawing/2014/main" id="{90596D69-F5B1-4F3B-A7B9-8ED04725C7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 name="Picture 24 256">
                            <a:extLst>
                              <a:ext uri="{FF2B5EF4-FFF2-40B4-BE49-F238E27FC236}">
                                <a16:creationId xmlns:a16="http://schemas.microsoft.com/office/drawing/2014/main" id="{6DE56522-B3B6-4B87-BE18-596C3FB86F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1091" name="Group 1090">
            <a:extLst>
              <a:ext uri="{FF2B5EF4-FFF2-40B4-BE49-F238E27FC236}">
                <a16:creationId xmlns:a16="http://schemas.microsoft.com/office/drawing/2014/main" id="{337A9240-1049-4A39-9527-E328086E1394}"/>
              </a:ext>
            </a:extLst>
          </p:cNvPr>
          <p:cNvGrpSpPr/>
          <p:nvPr/>
        </p:nvGrpSpPr>
        <p:grpSpPr>
          <a:xfrm>
            <a:off x="9371069" y="-10427358"/>
            <a:ext cx="1718757" cy="9976163"/>
            <a:chOff x="5265242" y="-10221686"/>
            <a:chExt cx="1718757" cy="9976163"/>
          </a:xfrm>
        </p:grpSpPr>
        <p:sp>
          <p:nvSpPr>
            <p:cNvPr id="1092" name="Rectangle 1091">
              <a:extLst>
                <a:ext uri="{FF2B5EF4-FFF2-40B4-BE49-F238E27FC236}">
                  <a16:creationId xmlns:a16="http://schemas.microsoft.com/office/drawing/2014/main" id="{DBEFB6BE-6843-4EF8-8E1F-1A364A293B8C}"/>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3" name="Group 1092">
              <a:extLst>
                <a:ext uri="{FF2B5EF4-FFF2-40B4-BE49-F238E27FC236}">
                  <a16:creationId xmlns:a16="http://schemas.microsoft.com/office/drawing/2014/main" id="{62AA4C0E-2A26-4C03-A64C-14B5C440C51F}"/>
                </a:ext>
              </a:extLst>
            </p:cNvPr>
            <p:cNvGrpSpPr/>
            <p:nvPr/>
          </p:nvGrpSpPr>
          <p:grpSpPr>
            <a:xfrm>
              <a:off x="5265242" y="-1253677"/>
              <a:ext cx="1689221" cy="1008154"/>
              <a:chOff x="9682163" y="2873542"/>
              <a:chExt cx="1689221" cy="1008154"/>
            </a:xfrm>
          </p:grpSpPr>
          <p:grpSp>
            <p:nvGrpSpPr>
              <p:cNvPr id="1094" name="Group 1093">
                <a:extLst>
                  <a:ext uri="{FF2B5EF4-FFF2-40B4-BE49-F238E27FC236}">
                    <a16:creationId xmlns:a16="http://schemas.microsoft.com/office/drawing/2014/main" id="{3F5AFB5E-9895-46BB-ABD4-8EF0D04E3E76}"/>
                  </a:ext>
                </a:extLst>
              </p:cNvPr>
              <p:cNvGrpSpPr/>
              <p:nvPr/>
            </p:nvGrpSpPr>
            <p:grpSpPr>
              <a:xfrm rot="861869">
                <a:off x="10186477" y="2976305"/>
                <a:ext cx="1184907" cy="905391"/>
                <a:chOff x="4930347" y="2731026"/>
                <a:chExt cx="2516626" cy="1922962"/>
              </a:xfrm>
            </p:grpSpPr>
            <p:grpSp>
              <p:nvGrpSpPr>
                <p:cNvPr id="1341" name="Group 1340">
                  <a:extLst>
                    <a:ext uri="{FF2B5EF4-FFF2-40B4-BE49-F238E27FC236}">
                      <a16:creationId xmlns:a16="http://schemas.microsoft.com/office/drawing/2014/main" id="{A7646FBA-764C-4742-9B3B-2C2CBEB93DFD}"/>
                    </a:ext>
                  </a:extLst>
                </p:cNvPr>
                <p:cNvGrpSpPr/>
                <p:nvPr/>
              </p:nvGrpSpPr>
              <p:grpSpPr>
                <a:xfrm>
                  <a:off x="4930347" y="3360022"/>
                  <a:ext cx="657768" cy="378452"/>
                  <a:chOff x="4777947" y="3207622"/>
                  <a:chExt cx="657768" cy="378452"/>
                </a:xfrm>
              </p:grpSpPr>
              <p:grpSp>
                <p:nvGrpSpPr>
                  <p:cNvPr id="1572" name="Group 1571">
                    <a:extLst>
                      <a:ext uri="{FF2B5EF4-FFF2-40B4-BE49-F238E27FC236}">
                        <a16:creationId xmlns:a16="http://schemas.microsoft.com/office/drawing/2014/main" id="{7F3D3B90-81EF-4C72-9FC3-E98D13A7F63A}"/>
                      </a:ext>
                    </a:extLst>
                  </p:cNvPr>
                  <p:cNvGrpSpPr/>
                  <p:nvPr/>
                </p:nvGrpSpPr>
                <p:grpSpPr>
                  <a:xfrm>
                    <a:off x="4777947" y="3207622"/>
                    <a:ext cx="499826" cy="320263"/>
                    <a:chOff x="4503627" y="2218458"/>
                    <a:chExt cx="499826" cy="320263"/>
                  </a:xfrm>
                </p:grpSpPr>
                <p:grpSp>
                  <p:nvGrpSpPr>
                    <p:cNvPr id="1580" name="Group 176">
                      <a:extLst>
                        <a:ext uri="{FF2B5EF4-FFF2-40B4-BE49-F238E27FC236}">
                          <a16:creationId xmlns:a16="http://schemas.microsoft.com/office/drawing/2014/main" id="{2B720227-545F-4C0A-94EA-EAB675044174}"/>
                        </a:ext>
                      </a:extLst>
                    </p:cNvPr>
                    <p:cNvGrpSpPr/>
                    <p:nvPr/>
                  </p:nvGrpSpPr>
                  <p:grpSpPr>
                    <a:xfrm>
                      <a:off x="4503627" y="2301538"/>
                      <a:ext cx="300259" cy="237183"/>
                      <a:chOff x="2962956" y="2115885"/>
                      <a:chExt cx="300259" cy="237183"/>
                    </a:xfrm>
                  </p:grpSpPr>
                  <p:pic>
                    <p:nvPicPr>
                      <p:cNvPr id="1584" name="Picture 24 129">
                        <a:extLst>
                          <a:ext uri="{FF2B5EF4-FFF2-40B4-BE49-F238E27FC236}">
                            <a16:creationId xmlns:a16="http://schemas.microsoft.com/office/drawing/2014/main" id="{3F53B591-7482-44F7-AF02-9AB0A2A781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5" name="Picture 24 130">
                        <a:extLst>
                          <a:ext uri="{FF2B5EF4-FFF2-40B4-BE49-F238E27FC236}">
                            <a16:creationId xmlns:a16="http://schemas.microsoft.com/office/drawing/2014/main" id="{FE3F8AA8-E876-4D8F-8E6D-814C67B55E1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1" name="Group 179">
                      <a:extLst>
                        <a:ext uri="{FF2B5EF4-FFF2-40B4-BE49-F238E27FC236}">
                          <a16:creationId xmlns:a16="http://schemas.microsoft.com/office/drawing/2014/main" id="{636A6BD7-8096-4E9C-AABA-486E1F83CD72}"/>
                        </a:ext>
                      </a:extLst>
                    </p:cNvPr>
                    <p:cNvGrpSpPr/>
                    <p:nvPr/>
                  </p:nvGrpSpPr>
                  <p:grpSpPr>
                    <a:xfrm>
                      <a:off x="4719823" y="2218458"/>
                      <a:ext cx="283630" cy="253824"/>
                      <a:chOff x="6986427" y="2972145"/>
                      <a:chExt cx="283630" cy="253824"/>
                    </a:xfrm>
                  </p:grpSpPr>
                  <p:pic>
                    <p:nvPicPr>
                      <p:cNvPr id="1582" name="Picture 24 131">
                        <a:extLst>
                          <a:ext uri="{FF2B5EF4-FFF2-40B4-BE49-F238E27FC236}">
                            <a16:creationId xmlns:a16="http://schemas.microsoft.com/office/drawing/2014/main" id="{7BD870CA-DEBF-4BAC-B121-FA899189AF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3" name="Picture 24 132">
                        <a:extLst>
                          <a:ext uri="{FF2B5EF4-FFF2-40B4-BE49-F238E27FC236}">
                            <a16:creationId xmlns:a16="http://schemas.microsoft.com/office/drawing/2014/main" id="{3D982E0A-DA47-4D24-91FD-62E1CECFD2C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3" name="Group 1572">
                    <a:extLst>
                      <a:ext uri="{FF2B5EF4-FFF2-40B4-BE49-F238E27FC236}">
                        <a16:creationId xmlns:a16="http://schemas.microsoft.com/office/drawing/2014/main" id="{45408BA2-904D-40EC-8642-BA3146C07C0F}"/>
                      </a:ext>
                    </a:extLst>
                  </p:cNvPr>
                  <p:cNvGrpSpPr/>
                  <p:nvPr/>
                </p:nvGrpSpPr>
                <p:grpSpPr>
                  <a:xfrm>
                    <a:off x="4935889" y="3265811"/>
                    <a:ext cx="499826" cy="320263"/>
                    <a:chOff x="4503627" y="2218458"/>
                    <a:chExt cx="499826" cy="320263"/>
                  </a:xfrm>
                </p:grpSpPr>
                <p:grpSp>
                  <p:nvGrpSpPr>
                    <p:cNvPr id="1574" name="Group 176">
                      <a:extLst>
                        <a:ext uri="{FF2B5EF4-FFF2-40B4-BE49-F238E27FC236}">
                          <a16:creationId xmlns:a16="http://schemas.microsoft.com/office/drawing/2014/main" id="{71404FA0-BD3B-41A5-A16E-3B14CA094ADE}"/>
                        </a:ext>
                      </a:extLst>
                    </p:cNvPr>
                    <p:cNvGrpSpPr/>
                    <p:nvPr/>
                  </p:nvGrpSpPr>
                  <p:grpSpPr>
                    <a:xfrm>
                      <a:off x="4503627" y="2301538"/>
                      <a:ext cx="300259" cy="237183"/>
                      <a:chOff x="2962956" y="2115885"/>
                      <a:chExt cx="300259" cy="237183"/>
                    </a:xfrm>
                  </p:grpSpPr>
                  <p:pic>
                    <p:nvPicPr>
                      <p:cNvPr id="1578" name="Picture 24 133">
                        <a:extLst>
                          <a:ext uri="{FF2B5EF4-FFF2-40B4-BE49-F238E27FC236}">
                            <a16:creationId xmlns:a16="http://schemas.microsoft.com/office/drawing/2014/main" id="{C594845A-3E2D-4A55-BAE6-5D408BF38E6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9" name="Picture 24 134">
                        <a:extLst>
                          <a:ext uri="{FF2B5EF4-FFF2-40B4-BE49-F238E27FC236}">
                            <a16:creationId xmlns:a16="http://schemas.microsoft.com/office/drawing/2014/main" id="{0615EAB4-7AA5-4B3E-B22E-DA12EECF785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5" name="Group 179">
                      <a:extLst>
                        <a:ext uri="{FF2B5EF4-FFF2-40B4-BE49-F238E27FC236}">
                          <a16:creationId xmlns:a16="http://schemas.microsoft.com/office/drawing/2014/main" id="{C408E730-4DD6-4717-A52B-3E1622285528}"/>
                        </a:ext>
                      </a:extLst>
                    </p:cNvPr>
                    <p:cNvGrpSpPr/>
                    <p:nvPr/>
                  </p:nvGrpSpPr>
                  <p:grpSpPr>
                    <a:xfrm>
                      <a:off x="4719823" y="2218458"/>
                      <a:ext cx="283630" cy="253824"/>
                      <a:chOff x="6986427" y="2972145"/>
                      <a:chExt cx="283630" cy="253824"/>
                    </a:xfrm>
                  </p:grpSpPr>
                  <p:pic>
                    <p:nvPicPr>
                      <p:cNvPr id="1576" name="Picture 24 135">
                        <a:extLst>
                          <a:ext uri="{FF2B5EF4-FFF2-40B4-BE49-F238E27FC236}">
                            <a16:creationId xmlns:a16="http://schemas.microsoft.com/office/drawing/2014/main" id="{B0301AAE-73E3-46CF-8DD8-1AC4EE160E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7" name="Picture 24 136">
                        <a:extLst>
                          <a:ext uri="{FF2B5EF4-FFF2-40B4-BE49-F238E27FC236}">
                            <a16:creationId xmlns:a16="http://schemas.microsoft.com/office/drawing/2014/main" id="{22BD62DF-4427-4E52-A33C-187F95456E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2" name="Group 1341">
                  <a:extLst>
                    <a:ext uri="{FF2B5EF4-FFF2-40B4-BE49-F238E27FC236}">
                      <a16:creationId xmlns:a16="http://schemas.microsoft.com/office/drawing/2014/main" id="{CEA9B7CD-8784-4768-A336-E1CDCF9063AF}"/>
                    </a:ext>
                  </a:extLst>
                </p:cNvPr>
                <p:cNvGrpSpPr/>
                <p:nvPr/>
              </p:nvGrpSpPr>
              <p:grpSpPr>
                <a:xfrm>
                  <a:off x="4938661" y="3636001"/>
                  <a:ext cx="601238" cy="499826"/>
                  <a:chOff x="5841977" y="3176030"/>
                  <a:chExt cx="601238" cy="499826"/>
                </a:xfrm>
              </p:grpSpPr>
              <p:grpSp>
                <p:nvGrpSpPr>
                  <p:cNvPr id="1558" name="Group 1557">
                    <a:extLst>
                      <a:ext uri="{FF2B5EF4-FFF2-40B4-BE49-F238E27FC236}">
                        <a16:creationId xmlns:a16="http://schemas.microsoft.com/office/drawing/2014/main" id="{9F13D131-2DAD-4CEE-A8D3-EE0003118A16}"/>
                      </a:ext>
                    </a:extLst>
                  </p:cNvPr>
                  <p:cNvGrpSpPr/>
                  <p:nvPr/>
                </p:nvGrpSpPr>
                <p:grpSpPr>
                  <a:xfrm rot="19742345">
                    <a:off x="5841977" y="3207622"/>
                    <a:ext cx="499826" cy="320263"/>
                    <a:chOff x="4503627" y="2218458"/>
                    <a:chExt cx="499826" cy="320263"/>
                  </a:xfrm>
                </p:grpSpPr>
                <p:grpSp>
                  <p:nvGrpSpPr>
                    <p:cNvPr id="1566" name="Group 176">
                      <a:extLst>
                        <a:ext uri="{FF2B5EF4-FFF2-40B4-BE49-F238E27FC236}">
                          <a16:creationId xmlns:a16="http://schemas.microsoft.com/office/drawing/2014/main" id="{E90CC7C3-1F0E-437A-8EE8-168474747697}"/>
                        </a:ext>
                      </a:extLst>
                    </p:cNvPr>
                    <p:cNvGrpSpPr/>
                    <p:nvPr/>
                  </p:nvGrpSpPr>
                  <p:grpSpPr>
                    <a:xfrm>
                      <a:off x="4503627" y="2301538"/>
                      <a:ext cx="300259" cy="237183"/>
                      <a:chOff x="2962956" y="2115885"/>
                      <a:chExt cx="300259" cy="237183"/>
                    </a:xfrm>
                  </p:grpSpPr>
                  <p:pic>
                    <p:nvPicPr>
                      <p:cNvPr id="1570" name="Picture 24 137">
                        <a:extLst>
                          <a:ext uri="{FF2B5EF4-FFF2-40B4-BE49-F238E27FC236}">
                            <a16:creationId xmlns:a16="http://schemas.microsoft.com/office/drawing/2014/main" id="{0AD45A1B-E235-43A5-BA0B-168E9B61C4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1" name="Picture 24 138">
                        <a:extLst>
                          <a:ext uri="{FF2B5EF4-FFF2-40B4-BE49-F238E27FC236}">
                            <a16:creationId xmlns:a16="http://schemas.microsoft.com/office/drawing/2014/main" id="{D84BABC1-8E3E-438D-A13E-A66972DD35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7" name="Group 179">
                      <a:extLst>
                        <a:ext uri="{FF2B5EF4-FFF2-40B4-BE49-F238E27FC236}">
                          <a16:creationId xmlns:a16="http://schemas.microsoft.com/office/drawing/2014/main" id="{3FF9F50C-6544-475E-883C-C2F88854F0F4}"/>
                        </a:ext>
                      </a:extLst>
                    </p:cNvPr>
                    <p:cNvGrpSpPr/>
                    <p:nvPr/>
                  </p:nvGrpSpPr>
                  <p:grpSpPr>
                    <a:xfrm>
                      <a:off x="4719823" y="2218458"/>
                      <a:ext cx="283630" cy="253824"/>
                      <a:chOff x="6986427" y="2972145"/>
                      <a:chExt cx="283630" cy="253824"/>
                    </a:xfrm>
                  </p:grpSpPr>
                  <p:pic>
                    <p:nvPicPr>
                      <p:cNvPr id="1568" name="Picture 24 139">
                        <a:extLst>
                          <a:ext uri="{FF2B5EF4-FFF2-40B4-BE49-F238E27FC236}">
                            <a16:creationId xmlns:a16="http://schemas.microsoft.com/office/drawing/2014/main" id="{7E96238E-0C99-453D-93C0-79903EEF02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9" name="Picture 24 140">
                        <a:extLst>
                          <a:ext uri="{FF2B5EF4-FFF2-40B4-BE49-F238E27FC236}">
                            <a16:creationId xmlns:a16="http://schemas.microsoft.com/office/drawing/2014/main" id="{DC985498-F411-48D1-8856-9D28EB1265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9" name="Group 1558">
                    <a:extLst>
                      <a:ext uri="{FF2B5EF4-FFF2-40B4-BE49-F238E27FC236}">
                        <a16:creationId xmlns:a16="http://schemas.microsoft.com/office/drawing/2014/main" id="{A138EB4C-D908-46DA-B48C-DB0453FA6A54}"/>
                      </a:ext>
                    </a:extLst>
                  </p:cNvPr>
                  <p:cNvGrpSpPr/>
                  <p:nvPr/>
                </p:nvGrpSpPr>
                <p:grpSpPr>
                  <a:xfrm rot="17239213">
                    <a:off x="6033171" y="3265811"/>
                    <a:ext cx="499826" cy="320263"/>
                    <a:chOff x="4503627" y="2218458"/>
                    <a:chExt cx="499826" cy="320263"/>
                  </a:xfrm>
                </p:grpSpPr>
                <p:grpSp>
                  <p:nvGrpSpPr>
                    <p:cNvPr id="1560" name="Group 176">
                      <a:extLst>
                        <a:ext uri="{FF2B5EF4-FFF2-40B4-BE49-F238E27FC236}">
                          <a16:creationId xmlns:a16="http://schemas.microsoft.com/office/drawing/2014/main" id="{21180D74-FB4F-4F37-BE15-42FA260C6D92}"/>
                        </a:ext>
                      </a:extLst>
                    </p:cNvPr>
                    <p:cNvGrpSpPr/>
                    <p:nvPr/>
                  </p:nvGrpSpPr>
                  <p:grpSpPr>
                    <a:xfrm>
                      <a:off x="4503627" y="2301538"/>
                      <a:ext cx="300259" cy="237183"/>
                      <a:chOff x="2962956" y="2115885"/>
                      <a:chExt cx="300259" cy="237183"/>
                    </a:xfrm>
                  </p:grpSpPr>
                  <p:pic>
                    <p:nvPicPr>
                      <p:cNvPr id="1564" name="Picture 24 141">
                        <a:extLst>
                          <a:ext uri="{FF2B5EF4-FFF2-40B4-BE49-F238E27FC236}">
                            <a16:creationId xmlns:a16="http://schemas.microsoft.com/office/drawing/2014/main" id="{7004BE7C-282B-47C0-B010-64EE8FA9CE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5" name="Picture 24 142">
                        <a:extLst>
                          <a:ext uri="{FF2B5EF4-FFF2-40B4-BE49-F238E27FC236}">
                            <a16:creationId xmlns:a16="http://schemas.microsoft.com/office/drawing/2014/main" id="{090F9655-AE97-4634-84AD-E0CF0B1842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1" name="Group 179">
                      <a:extLst>
                        <a:ext uri="{FF2B5EF4-FFF2-40B4-BE49-F238E27FC236}">
                          <a16:creationId xmlns:a16="http://schemas.microsoft.com/office/drawing/2014/main" id="{8F217E0D-5428-4FE9-AD85-C4A8A7615516}"/>
                        </a:ext>
                      </a:extLst>
                    </p:cNvPr>
                    <p:cNvGrpSpPr/>
                    <p:nvPr/>
                  </p:nvGrpSpPr>
                  <p:grpSpPr>
                    <a:xfrm>
                      <a:off x="4719823" y="2218458"/>
                      <a:ext cx="283630" cy="253824"/>
                      <a:chOff x="6986427" y="2972145"/>
                      <a:chExt cx="283630" cy="253824"/>
                    </a:xfrm>
                  </p:grpSpPr>
                  <p:pic>
                    <p:nvPicPr>
                      <p:cNvPr id="1562" name="Picture 24 143">
                        <a:extLst>
                          <a:ext uri="{FF2B5EF4-FFF2-40B4-BE49-F238E27FC236}">
                            <a16:creationId xmlns:a16="http://schemas.microsoft.com/office/drawing/2014/main" id="{DC25CC38-C191-424A-9219-3487135433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3" name="Picture 24 144">
                        <a:extLst>
                          <a:ext uri="{FF2B5EF4-FFF2-40B4-BE49-F238E27FC236}">
                            <a16:creationId xmlns:a16="http://schemas.microsoft.com/office/drawing/2014/main" id="{9712A42D-03A4-4F73-8E43-ECEBB61AE6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3" name="Group 1342">
                  <a:extLst>
                    <a:ext uri="{FF2B5EF4-FFF2-40B4-BE49-F238E27FC236}">
                      <a16:creationId xmlns:a16="http://schemas.microsoft.com/office/drawing/2014/main" id="{25ACF668-5108-4E1D-A58E-F0FF034EC32F}"/>
                    </a:ext>
                  </a:extLst>
                </p:cNvPr>
                <p:cNvGrpSpPr/>
                <p:nvPr/>
              </p:nvGrpSpPr>
              <p:grpSpPr>
                <a:xfrm>
                  <a:off x="5407774" y="3379418"/>
                  <a:ext cx="1055948" cy="610380"/>
                  <a:chOff x="6261214" y="3135578"/>
                  <a:chExt cx="1055948" cy="610380"/>
                </a:xfrm>
              </p:grpSpPr>
              <p:grpSp>
                <p:nvGrpSpPr>
                  <p:cNvPr id="1528" name="Group 1527">
                    <a:extLst>
                      <a:ext uri="{FF2B5EF4-FFF2-40B4-BE49-F238E27FC236}">
                        <a16:creationId xmlns:a16="http://schemas.microsoft.com/office/drawing/2014/main" id="{B4DD0BE2-E0A5-4FD3-8E44-00EB61CBFA0B}"/>
                      </a:ext>
                    </a:extLst>
                  </p:cNvPr>
                  <p:cNvGrpSpPr/>
                  <p:nvPr/>
                </p:nvGrpSpPr>
                <p:grpSpPr>
                  <a:xfrm>
                    <a:off x="6659394" y="3135578"/>
                    <a:ext cx="657768" cy="378452"/>
                    <a:chOff x="4777947" y="3207622"/>
                    <a:chExt cx="657768" cy="378452"/>
                  </a:xfrm>
                </p:grpSpPr>
                <p:grpSp>
                  <p:nvGrpSpPr>
                    <p:cNvPr id="1544" name="Group 1543">
                      <a:extLst>
                        <a:ext uri="{FF2B5EF4-FFF2-40B4-BE49-F238E27FC236}">
                          <a16:creationId xmlns:a16="http://schemas.microsoft.com/office/drawing/2014/main" id="{9F39AEF7-E237-4100-B610-ACFA9166EE06}"/>
                        </a:ext>
                      </a:extLst>
                    </p:cNvPr>
                    <p:cNvGrpSpPr/>
                    <p:nvPr/>
                  </p:nvGrpSpPr>
                  <p:grpSpPr>
                    <a:xfrm>
                      <a:off x="4777947" y="3207622"/>
                      <a:ext cx="499826" cy="320263"/>
                      <a:chOff x="4503627" y="2218458"/>
                      <a:chExt cx="499826" cy="320263"/>
                    </a:xfrm>
                  </p:grpSpPr>
                  <p:grpSp>
                    <p:nvGrpSpPr>
                      <p:cNvPr id="1552" name="Group 176">
                        <a:extLst>
                          <a:ext uri="{FF2B5EF4-FFF2-40B4-BE49-F238E27FC236}">
                            <a16:creationId xmlns:a16="http://schemas.microsoft.com/office/drawing/2014/main" id="{3270AF99-1446-4E90-A696-CF9CBE97F96F}"/>
                          </a:ext>
                        </a:extLst>
                      </p:cNvPr>
                      <p:cNvGrpSpPr/>
                      <p:nvPr/>
                    </p:nvGrpSpPr>
                    <p:grpSpPr>
                      <a:xfrm>
                        <a:off x="4503627" y="2301538"/>
                        <a:ext cx="300259" cy="237183"/>
                        <a:chOff x="2962956" y="2115885"/>
                        <a:chExt cx="300259" cy="237183"/>
                      </a:xfrm>
                    </p:grpSpPr>
                    <p:pic>
                      <p:nvPicPr>
                        <p:cNvPr id="1556" name="Picture 24 145">
                          <a:extLst>
                            <a:ext uri="{FF2B5EF4-FFF2-40B4-BE49-F238E27FC236}">
                              <a16:creationId xmlns:a16="http://schemas.microsoft.com/office/drawing/2014/main" id="{6C5FE3AA-F5D5-4354-B56E-7F265DB17C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7" name="Picture 24 146">
                          <a:extLst>
                            <a:ext uri="{FF2B5EF4-FFF2-40B4-BE49-F238E27FC236}">
                              <a16:creationId xmlns:a16="http://schemas.microsoft.com/office/drawing/2014/main" id="{62E0AA78-E117-4E6D-9232-5596A281964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3" name="Group 179">
                        <a:extLst>
                          <a:ext uri="{FF2B5EF4-FFF2-40B4-BE49-F238E27FC236}">
                            <a16:creationId xmlns:a16="http://schemas.microsoft.com/office/drawing/2014/main" id="{55DEF153-E239-45A7-9471-7A15DF107858}"/>
                          </a:ext>
                        </a:extLst>
                      </p:cNvPr>
                      <p:cNvGrpSpPr/>
                      <p:nvPr/>
                    </p:nvGrpSpPr>
                    <p:grpSpPr>
                      <a:xfrm>
                        <a:off x="4719823" y="2218458"/>
                        <a:ext cx="283630" cy="253824"/>
                        <a:chOff x="6986427" y="2972145"/>
                        <a:chExt cx="283630" cy="253824"/>
                      </a:xfrm>
                    </p:grpSpPr>
                    <p:pic>
                      <p:nvPicPr>
                        <p:cNvPr id="1554" name="Picture 24 147">
                          <a:extLst>
                            <a:ext uri="{FF2B5EF4-FFF2-40B4-BE49-F238E27FC236}">
                              <a16:creationId xmlns:a16="http://schemas.microsoft.com/office/drawing/2014/main" id="{37F966E2-7461-446F-8A56-38E1E319DE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5" name="Picture 24 148">
                          <a:extLst>
                            <a:ext uri="{FF2B5EF4-FFF2-40B4-BE49-F238E27FC236}">
                              <a16:creationId xmlns:a16="http://schemas.microsoft.com/office/drawing/2014/main" id="{57045024-5780-4AA8-AE48-7AA1FF6C6D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5" name="Group 1544">
                      <a:extLst>
                        <a:ext uri="{FF2B5EF4-FFF2-40B4-BE49-F238E27FC236}">
                          <a16:creationId xmlns:a16="http://schemas.microsoft.com/office/drawing/2014/main" id="{DF3530DB-2E76-4303-BA73-1218A9B54BC4}"/>
                        </a:ext>
                      </a:extLst>
                    </p:cNvPr>
                    <p:cNvGrpSpPr/>
                    <p:nvPr/>
                  </p:nvGrpSpPr>
                  <p:grpSpPr>
                    <a:xfrm>
                      <a:off x="4935889" y="3265811"/>
                      <a:ext cx="499826" cy="320263"/>
                      <a:chOff x="4503627" y="2218458"/>
                      <a:chExt cx="499826" cy="320263"/>
                    </a:xfrm>
                  </p:grpSpPr>
                  <p:grpSp>
                    <p:nvGrpSpPr>
                      <p:cNvPr id="1546" name="Group 176">
                        <a:extLst>
                          <a:ext uri="{FF2B5EF4-FFF2-40B4-BE49-F238E27FC236}">
                            <a16:creationId xmlns:a16="http://schemas.microsoft.com/office/drawing/2014/main" id="{83B10AF7-2061-4443-B4DA-C3829B09B04D}"/>
                          </a:ext>
                        </a:extLst>
                      </p:cNvPr>
                      <p:cNvGrpSpPr/>
                      <p:nvPr/>
                    </p:nvGrpSpPr>
                    <p:grpSpPr>
                      <a:xfrm>
                        <a:off x="4503627" y="2301538"/>
                        <a:ext cx="300259" cy="237183"/>
                        <a:chOff x="2962956" y="2115885"/>
                        <a:chExt cx="300259" cy="237183"/>
                      </a:xfrm>
                    </p:grpSpPr>
                    <p:pic>
                      <p:nvPicPr>
                        <p:cNvPr id="1550" name="Picture 24 149">
                          <a:extLst>
                            <a:ext uri="{FF2B5EF4-FFF2-40B4-BE49-F238E27FC236}">
                              <a16:creationId xmlns:a16="http://schemas.microsoft.com/office/drawing/2014/main" id="{9CDD419F-C745-4334-8CE9-93B8A9F6D4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1" name="Picture 24 150">
                          <a:extLst>
                            <a:ext uri="{FF2B5EF4-FFF2-40B4-BE49-F238E27FC236}">
                              <a16:creationId xmlns:a16="http://schemas.microsoft.com/office/drawing/2014/main" id="{6C27EA66-8C77-43D3-974F-E3E24E44F0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7" name="Group 179">
                        <a:extLst>
                          <a:ext uri="{FF2B5EF4-FFF2-40B4-BE49-F238E27FC236}">
                            <a16:creationId xmlns:a16="http://schemas.microsoft.com/office/drawing/2014/main" id="{42C60234-0F6D-4C3B-89F6-A5EDFF2333FC}"/>
                          </a:ext>
                        </a:extLst>
                      </p:cNvPr>
                      <p:cNvGrpSpPr/>
                      <p:nvPr/>
                    </p:nvGrpSpPr>
                    <p:grpSpPr>
                      <a:xfrm>
                        <a:off x="4719823" y="2218458"/>
                        <a:ext cx="283630" cy="253824"/>
                        <a:chOff x="6986427" y="2972145"/>
                        <a:chExt cx="283630" cy="253824"/>
                      </a:xfrm>
                    </p:grpSpPr>
                    <p:pic>
                      <p:nvPicPr>
                        <p:cNvPr id="1548" name="Picture 24 151">
                          <a:extLst>
                            <a:ext uri="{FF2B5EF4-FFF2-40B4-BE49-F238E27FC236}">
                              <a16:creationId xmlns:a16="http://schemas.microsoft.com/office/drawing/2014/main" id="{7807F351-283C-46C6-A4E2-644062D2F23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9" name="Picture 24 152">
                          <a:extLst>
                            <a:ext uri="{FF2B5EF4-FFF2-40B4-BE49-F238E27FC236}">
                              <a16:creationId xmlns:a16="http://schemas.microsoft.com/office/drawing/2014/main" id="{65351080-92F1-478E-8BA7-FB7F9DAF3B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29" name="Group 1528">
                    <a:extLst>
                      <a:ext uri="{FF2B5EF4-FFF2-40B4-BE49-F238E27FC236}">
                        <a16:creationId xmlns:a16="http://schemas.microsoft.com/office/drawing/2014/main" id="{D7850C88-0732-4649-9E5B-E394B6BE2325}"/>
                      </a:ext>
                    </a:extLst>
                  </p:cNvPr>
                  <p:cNvGrpSpPr/>
                  <p:nvPr/>
                </p:nvGrpSpPr>
                <p:grpSpPr>
                  <a:xfrm rot="18877668">
                    <a:off x="6210508" y="3195426"/>
                    <a:ext cx="601238" cy="499826"/>
                    <a:chOff x="5841977" y="3176030"/>
                    <a:chExt cx="601238" cy="499826"/>
                  </a:xfrm>
                </p:grpSpPr>
                <p:grpSp>
                  <p:nvGrpSpPr>
                    <p:cNvPr id="1530" name="Group 1529">
                      <a:extLst>
                        <a:ext uri="{FF2B5EF4-FFF2-40B4-BE49-F238E27FC236}">
                          <a16:creationId xmlns:a16="http://schemas.microsoft.com/office/drawing/2014/main" id="{B3699A96-705C-44F6-93EA-C89C39C7A9D7}"/>
                        </a:ext>
                      </a:extLst>
                    </p:cNvPr>
                    <p:cNvGrpSpPr/>
                    <p:nvPr/>
                  </p:nvGrpSpPr>
                  <p:grpSpPr>
                    <a:xfrm rot="19742345">
                      <a:off x="5841977" y="3207622"/>
                      <a:ext cx="499826" cy="320263"/>
                      <a:chOff x="4503627" y="2218458"/>
                      <a:chExt cx="499826" cy="320263"/>
                    </a:xfrm>
                  </p:grpSpPr>
                  <p:grpSp>
                    <p:nvGrpSpPr>
                      <p:cNvPr id="1538" name="Group 176">
                        <a:extLst>
                          <a:ext uri="{FF2B5EF4-FFF2-40B4-BE49-F238E27FC236}">
                            <a16:creationId xmlns:a16="http://schemas.microsoft.com/office/drawing/2014/main" id="{6EEAF4EA-9A88-44C8-A197-36AC10E3E474}"/>
                          </a:ext>
                        </a:extLst>
                      </p:cNvPr>
                      <p:cNvGrpSpPr/>
                      <p:nvPr/>
                    </p:nvGrpSpPr>
                    <p:grpSpPr>
                      <a:xfrm>
                        <a:off x="4503627" y="2301538"/>
                        <a:ext cx="300259" cy="237183"/>
                        <a:chOff x="2962956" y="2115885"/>
                        <a:chExt cx="300259" cy="237183"/>
                      </a:xfrm>
                    </p:grpSpPr>
                    <p:pic>
                      <p:nvPicPr>
                        <p:cNvPr id="1542" name="Picture 24 153">
                          <a:extLst>
                            <a:ext uri="{FF2B5EF4-FFF2-40B4-BE49-F238E27FC236}">
                              <a16:creationId xmlns:a16="http://schemas.microsoft.com/office/drawing/2014/main" id="{6E0510D2-6BB4-464F-8B85-550195F5F40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3" name="Picture 24 154">
                          <a:extLst>
                            <a:ext uri="{FF2B5EF4-FFF2-40B4-BE49-F238E27FC236}">
                              <a16:creationId xmlns:a16="http://schemas.microsoft.com/office/drawing/2014/main" id="{B3ACC775-0AE4-4E25-B53F-A1C8B79F79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9" name="Group 179">
                        <a:extLst>
                          <a:ext uri="{FF2B5EF4-FFF2-40B4-BE49-F238E27FC236}">
                            <a16:creationId xmlns:a16="http://schemas.microsoft.com/office/drawing/2014/main" id="{CE137F01-6E0A-41EC-BC92-9EE9FA1F6F2F}"/>
                          </a:ext>
                        </a:extLst>
                      </p:cNvPr>
                      <p:cNvGrpSpPr/>
                      <p:nvPr/>
                    </p:nvGrpSpPr>
                    <p:grpSpPr>
                      <a:xfrm>
                        <a:off x="4719823" y="2218458"/>
                        <a:ext cx="283630" cy="253824"/>
                        <a:chOff x="6986427" y="2972145"/>
                        <a:chExt cx="283630" cy="253824"/>
                      </a:xfrm>
                    </p:grpSpPr>
                    <p:pic>
                      <p:nvPicPr>
                        <p:cNvPr id="1540" name="Picture 24 155">
                          <a:extLst>
                            <a:ext uri="{FF2B5EF4-FFF2-40B4-BE49-F238E27FC236}">
                              <a16:creationId xmlns:a16="http://schemas.microsoft.com/office/drawing/2014/main" id="{9394D9ED-0325-40F7-A3A5-30EB41D67F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1" name="Picture 24 156">
                          <a:extLst>
                            <a:ext uri="{FF2B5EF4-FFF2-40B4-BE49-F238E27FC236}">
                              <a16:creationId xmlns:a16="http://schemas.microsoft.com/office/drawing/2014/main" id="{B14EC76F-CACD-441E-B194-11AAB24FC5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1" name="Group 1530">
                      <a:extLst>
                        <a:ext uri="{FF2B5EF4-FFF2-40B4-BE49-F238E27FC236}">
                          <a16:creationId xmlns:a16="http://schemas.microsoft.com/office/drawing/2014/main" id="{FFEEC841-35A9-4D19-9168-1DE3BDCA64CB}"/>
                        </a:ext>
                      </a:extLst>
                    </p:cNvPr>
                    <p:cNvGrpSpPr/>
                    <p:nvPr/>
                  </p:nvGrpSpPr>
                  <p:grpSpPr>
                    <a:xfrm rot="17239213">
                      <a:off x="6033171" y="3265811"/>
                      <a:ext cx="499826" cy="320263"/>
                      <a:chOff x="4503627" y="2218458"/>
                      <a:chExt cx="499826" cy="320263"/>
                    </a:xfrm>
                  </p:grpSpPr>
                  <p:grpSp>
                    <p:nvGrpSpPr>
                      <p:cNvPr id="1532" name="Group 176">
                        <a:extLst>
                          <a:ext uri="{FF2B5EF4-FFF2-40B4-BE49-F238E27FC236}">
                            <a16:creationId xmlns:a16="http://schemas.microsoft.com/office/drawing/2014/main" id="{B9E6ADA5-636B-4588-B3E0-C8006E7C8DDA}"/>
                          </a:ext>
                        </a:extLst>
                      </p:cNvPr>
                      <p:cNvGrpSpPr/>
                      <p:nvPr/>
                    </p:nvGrpSpPr>
                    <p:grpSpPr>
                      <a:xfrm>
                        <a:off x="4503627" y="2301538"/>
                        <a:ext cx="300259" cy="237183"/>
                        <a:chOff x="2962956" y="2115885"/>
                        <a:chExt cx="300259" cy="237183"/>
                      </a:xfrm>
                    </p:grpSpPr>
                    <p:pic>
                      <p:nvPicPr>
                        <p:cNvPr id="1536" name="Picture 24 157">
                          <a:extLst>
                            <a:ext uri="{FF2B5EF4-FFF2-40B4-BE49-F238E27FC236}">
                              <a16:creationId xmlns:a16="http://schemas.microsoft.com/office/drawing/2014/main" id="{D14755D6-36EE-4459-A035-2AB7F87FE0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7" name="Picture 24 158">
                          <a:extLst>
                            <a:ext uri="{FF2B5EF4-FFF2-40B4-BE49-F238E27FC236}">
                              <a16:creationId xmlns:a16="http://schemas.microsoft.com/office/drawing/2014/main" id="{F2C8976B-2E1A-4645-9AE5-2A10FC03DC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3" name="Group 179">
                        <a:extLst>
                          <a:ext uri="{FF2B5EF4-FFF2-40B4-BE49-F238E27FC236}">
                            <a16:creationId xmlns:a16="http://schemas.microsoft.com/office/drawing/2014/main" id="{95C9443D-0305-462A-9B62-FBC244F7C097}"/>
                          </a:ext>
                        </a:extLst>
                      </p:cNvPr>
                      <p:cNvGrpSpPr/>
                      <p:nvPr/>
                    </p:nvGrpSpPr>
                    <p:grpSpPr>
                      <a:xfrm>
                        <a:off x="4719823" y="2218458"/>
                        <a:ext cx="283630" cy="253824"/>
                        <a:chOff x="6986427" y="2972145"/>
                        <a:chExt cx="283630" cy="253824"/>
                      </a:xfrm>
                    </p:grpSpPr>
                    <p:pic>
                      <p:nvPicPr>
                        <p:cNvPr id="1534" name="Picture 24 159">
                          <a:extLst>
                            <a:ext uri="{FF2B5EF4-FFF2-40B4-BE49-F238E27FC236}">
                              <a16:creationId xmlns:a16="http://schemas.microsoft.com/office/drawing/2014/main" id="{3DC6FFF8-2765-437A-B5D4-95B3F1E2F9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5" name="Picture 24 160">
                          <a:extLst>
                            <a:ext uri="{FF2B5EF4-FFF2-40B4-BE49-F238E27FC236}">
                              <a16:creationId xmlns:a16="http://schemas.microsoft.com/office/drawing/2014/main" id="{E9A1CC58-0B4B-4275-8740-192D66A6DF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344" name="Group 1343">
                  <a:extLst>
                    <a:ext uri="{FF2B5EF4-FFF2-40B4-BE49-F238E27FC236}">
                      <a16:creationId xmlns:a16="http://schemas.microsoft.com/office/drawing/2014/main" id="{D650825F-87F9-4E7B-8559-8309F7173AF0}"/>
                    </a:ext>
                  </a:extLst>
                </p:cNvPr>
                <p:cNvGrpSpPr/>
                <p:nvPr/>
              </p:nvGrpSpPr>
              <p:grpSpPr>
                <a:xfrm>
                  <a:off x="5382005" y="3684276"/>
                  <a:ext cx="1106234" cy="969712"/>
                  <a:chOff x="6792398" y="2509410"/>
                  <a:chExt cx="1106234" cy="969712"/>
                </a:xfrm>
              </p:grpSpPr>
              <p:grpSp>
                <p:nvGrpSpPr>
                  <p:cNvPr id="1468" name="Group 1467">
                    <a:extLst>
                      <a:ext uri="{FF2B5EF4-FFF2-40B4-BE49-F238E27FC236}">
                        <a16:creationId xmlns:a16="http://schemas.microsoft.com/office/drawing/2014/main" id="{9438F7B9-B686-4935-81B0-23FE1A407749}"/>
                      </a:ext>
                    </a:extLst>
                  </p:cNvPr>
                  <p:cNvGrpSpPr/>
                  <p:nvPr/>
                </p:nvGrpSpPr>
                <p:grpSpPr>
                  <a:xfrm>
                    <a:off x="6792398" y="2703317"/>
                    <a:ext cx="657768" cy="378452"/>
                    <a:chOff x="4777947" y="3207622"/>
                    <a:chExt cx="657768" cy="378452"/>
                  </a:xfrm>
                </p:grpSpPr>
                <p:grpSp>
                  <p:nvGrpSpPr>
                    <p:cNvPr id="1514" name="Group 1513">
                      <a:extLst>
                        <a:ext uri="{FF2B5EF4-FFF2-40B4-BE49-F238E27FC236}">
                          <a16:creationId xmlns:a16="http://schemas.microsoft.com/office/drawing/2014/main" id="{3C7E79BB-92BE-4837-AFB5-0F8CA1F726D6}"/>
                        </a:ext>
                      </a:extLst>
                    </p:cNvPr>
                    <p:cNvGrpSpPr/>
                    <p:nvPr/>
                  </p:nvGrpSpPr>
                  <p:grpSpPr>
                    <a:xfrm>
                      <a:off x="4777947" y="3207622"/>
                      <a:ext cx="499826" cy="320263"/>
                      <a:chOff x="4503627" y="2218458"/>
                      <a:chExt cx="499826" cy="320263"/>
                    </a:xfrm>
                  </p:grpSpPr>
                  <p:grpSp>
                    <p:nvGrpSpPr>
                      <p:cNvPr id="1522" name="Group 176">
                        <a:extLst>
                          <a:ext uri="{FF2B5EF4-FFF2-40B4-BE49-F238E27FC236}">
                            <a16:creationId xmlns:a16="http://schemas.microsoft.com/office/drawing/2014/main" id="{7FA78868-0E0F-43B7-BF34-70B9D08749C6}"/>
                          </a:ext>
                        </a:extLst>
                      </p:cNvPr>
                      <p:cNvGrpSpPr/>
                      <p:nvPr/>
                    </p:nvGrpSpPr>
                    <p:grpSpPr>
                      <a:xfrm>
                        <a:off x="4503627" y="2301538"/>
                        <a:ext cx="300259" cy="237183"/>
                        <a:chOff x="2962956" y="2115885"/>
                        <a:chExt cx="300259" cy="237183"/>
                      </a:xfrm>
                    </p:grpSpPr>
                    <p:pic>
                      <p:nvPicPr>
                        <p:cNvPr id="1526" name="Picture 24 161">
                          <a:extLst>
                            <a:ext uri="{FF2B5EF4-FFF2-40B4-BE49-F238E27FC236}">
                              <a16:creationId xmlns:a16="http://schemas.microsoft.com/office/drawing/2014/main" id="{648EAE04-3D99-48FE-8338-DBAB050972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7" name="Picture 24 162">
                          <a:extLst>
                            <a:ext uri="{FF2B5EF4-FFF2-40B4-BE49-F238E27FC236}">
                              <a16:creationId xmlns:a16="http://schemas.microsoft.com/office/drawing/2014/main" id="{862402DA-F5A4-470C-A17A-041A9AC881A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3" name="Group 179">
                        <a:extLst>
                          <a:ext uri="{FF2B5EF4-FFF2-40B4-BE49-F238E27FC236}">
                            <a16:creationId xmlns:a16="http://schemas.microsoft.com/office/drawing/2014/main" id="{9E48D515-A87A-454F-9514-977DAFCC025D}"/>
                          </a:ext>
                        </a:extLst>
                      </p:cNvPr>
                      <p:cNvGrpSpPr/>
                      <p:nvPr/>
                    </p:nvGrpSpPr>
                    <p:grpSpPr>
                      <a:xfrm>
                        <a:off x="4719823" y="2218458"/>
                        <a:ext cx="283630" cy="253824"/>
                        <a:chOff x="6986427" y="2972145"/>
                        <a:chExt cx="283630" cy="253824"/>
                      </a:xfrm>
                    </p:grpSpPr>
                    <p:pic>
                      <p:nvPicPr>
                        <p:cNvPr id="1524" name="Picture 24 163">
                          <a:extLst>
                            <a:ext uri="{FF2B5EF4-FFF2-40B4-BE49-F238E27FC236}">
                              <a16:creationId xmlns:a16="http://schemas.microsoft.com/office/drawing/2014/main" id="{92DAAAE4-FCA0-47F4-9919-41BD5D8A37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5" name="Picture 24 164">
                          <a:extLst>
                            <a:ext uri="{FF2B5EF4-FFF2-40B4-BE49-F238E27FC236}">
                              <a16:creationId xmlns:a16="http://schemas.microsoft.com/office/drawing/2014/main" id="{1FF41A47-E91D-4ACC-B09A-40EE2848FB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5" name="Group 1514">
                      <a:extLst>
                        <a:ext uri="{FF2B5EF4-FFF2-40B4-BE49-F238E27FC236}">
                          <a16:creationId xmlns:a16="http://schemas.microsoft.com/office/drawing/2014/main" id="{8BDE70E5-C173-4298-AF38-E0488D722E7A}"/>
                        </a:ext>
                      </a:extLst>
                    </p:cNvPr>
                    <p:cNvGrpSpPr/>
                    <p:nvPr/>
                  </p:nvGrpSpPr>
                  <p:grpSpPr>
                    <a:xfrm>
                      <a:off x="4935889" y="3265811"/>
                      <a:ext cx="499826" cy="320263"/>
                      <a:chOff x="4503627" y="2218458"/>
                      <a:chExt cx="499826" cy="320263"/>
                    </a:xfrm>
                  </p:grpSpPr>
                  <p:grpSp>
                    <p:nvGrpSpPr>
                      <p:cNvPr id="1516" name="Group 176">
                        <a:extLst>
                          <a:ext uri="{FF2B5EF4-FFF2-40B4-BE49-F238E27FC236}">
                            <a16:creationId xmlns:a16="http://schemas.microsoft.com/office/drawing/2014/main" id="{BE1A8075-3CAD-4C80-BE7C-06E8AB4462AB}"/>
                          </a:ext>
                        </a:extLst>
                      </p:cNvPr>
                      <p:cNvGrpSpPr/>
                      <p:nvPr/>
                    </p:nvGrpSpPr>
                    <p:grpSpPr>
                      <a:xfrm>
                        <a:off x="4503627" y="2301538"/>
                        <a:ext cx="300259" cy="237183"/>
                        <a:chOff x="2962956" y="2115885"/>
                        <a:chExt cx="300259" cy="237183"/>
                      </a:xfrm>
                    </p:grpSpPr>
                    <p:pic>
                      <p:nvPicPr>
                        <p:cNvPr id="1520" name="Picture 24 165">
                          <a:extLst>
                            <a:ext uri="{FF2B5EF4-FFF2-40B4-BE49-F238E27FC236}">
                              <a16:creationId xmlns:a16="http://schemas.microsoft.com/office/drawing/2014/main" id="{77AC9A46-776D-4C20-9A01-888435A326C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1" name="Picture 24 166">
                          <a:extLst>
                            <a:ext uri="{FF2B5EF4-FFF2-40B4-BE49-F238E27FC236}">
                              <a16:creationId xmlns:a16="http://schemas.microsoft.com/office/drawing/2014/main" id="{1630D7E6-B6B1-41C2-84E7-2A39FA2B25D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7" name="Group 179">
                        <a:extLst>
                          <a:ext uri="{FF2B5EF4-FFF2-40B4-BE49-F238E27FC236}">
                            <a16:creationId xmlns:a16="http://schemas.microsoft.com/office/drawing/2014/main" id="{8C897AA3-1F6E-431E-8D4A-A4D4ADB6D134}"/>
                          </a:ext>
                        </a:extLst>
                      </p:cNvPr>
                      <p:cNvGrpSpPr/>
                      <p:nvPr/>
                    </p:nvGrpSpPr>
                    <p:grpSpPr>
                      <a:xfrm>
                        <a:off x="4719823" y="2218458"/>
                        <a:ext cx="283630" cy="253824"/>
                        <a:chOff x="6986427" y="2972145"/>
                        <a:chExt cx="283630" cy="253824"/>
                      </a:xfrm>
                    </p:grpSpPr>
                    <p:pic>
                      <p:nvPicPr>
                        <p:cNvPr id="1518" name="Picture 24 167">
                          <a:extLst>
                            <a:ext uri="{FF2B5EF4-FFF2-40B4-BE49-F238E27FC236}">
                              <a16:creationId xmlns:a16="http://schemas.microsoft.com/office/drawing/2014/main" id="{D43D485C-E1BC-4FC7-BFEF-47FB7F6FBA0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9" name="Picture 24 168">
                          <a:extLst>
                            <a:ext uri="{FF2B5EF4-FFF2-40B4-BE49-F238E27FC236}">
                              <a16:creationId xmlns:a16="http://schemas.microsoft.com/office/drawing/2014/main" id="{2448BE60-7090-43B4-9210-F8C15E87DA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69" name="Group 1468">
                    <a:extLst>
                      <a:ext uri="{FF2B5EF4-FFF2-40B4-BE49-F238E27FC236}">
                        <a16:creationId xmlns:a16="http://schemas.microsoft.com/office/drawing/2014/main" id="{4BE709A7-5CF0-496B-AC64-8907B8D02451}"/>
                      </a:ext>
                    </a:extLst>
                  </p:cNvPr>
                  <p:cNvGrpSpPr/>
                  <p:nvPr/>
                </p:nvGrpSpPr>
                <p:grpSpPr>
                  <a:xfrm rot="19661454">
                    <a:off x="6800712" y="2979296"/>
                    <a:ext cx="601238" cy="499826"/>
                    <a:chOff x="5841977" y="3176030"/>
                    <a:chExt cx="601238" cy="499826"/>
                  </a:xfrm>
                </p:grpSpPr>
                <p:grpSp>
                  <p:nvGrpSpPr>
                    <p:cNvPr id="1500" name="Group 1499">
                      <a:extLst>
                        <a:ext uri="{FF2B5EF4-FFF2-40B4-BE49-F238E27FC236}">
                          <a16:creationId xmlns:a16="http://schemas.microsoft.com/office/drawing/2014/main" id="{E2A91928-F88B-427A-929A-67FCBE1F188F}"/>
                        </a:ext>
                      </a:extLst>
                    </p:cNvPr>
                    <p:cNvGrpSpPr/>
                    <p:nvPr/>
                  </p:nvGrpSpPr>
                  <p:grpSpPr>
                    <a:xfrm rot="19742345">
                      <a:off x="5841977" y="3207622"/>
                      <a:ext cx="499826" cy="320263"/>
                      <a:chOff x="4503627" y="2218458"/>
                      <a:chExt cx="499826" cy="320263"/>
                    </a:xfrm>
                  </p:grpSpPr>
                  <p:grpSp>
                    <p:nvGrpSpPr>
                      <p:cNvPr id="1508" name="Group 176">
                        <a:extLst>
                          <a:ext uri="{FF2B5EF4-FFF2-40B4-BE49-F238E27FC236}">
                            <a16:creationId xmlns:a16="http://schemas.microsoft.com/office/drawing/2014/main" id="{621320C6-506D-4E2D-A78B-F50A1E0A8E05}"/>
                          </a:ext>
                        </a:extLst>
                      </p:cNvPr>
                      <p:cNvGrpSpPr/>
                      <p:nvPr/>
                    </p:nvGrpSpPr>
                    <p:grpSpPr>
                      <a:xfrm>
                        <a:off x="4503627" y="2301538"/>
                        <a:ext cx="300259" cy="237183"/>
                        <a:chOff x="2962956" y="2115885"/>
                        <a:chExt cx="300259" cy="237183"/>
                      </a:xfrm>
                    </p:grpSpPr>
                    <p:pic>
                      <p:nvPicPr>
                        <p:cNvPr id="1512" name="Picture 24 169">
                          <a:extLst>
                            <a:ext uri="{FF2B5EF4-FFF2-40B4-BE49-F238E27FC236}">
                              <a16:creationId xmlns:a16="http://schemas.microsoft.com/office/drawing/2014/main" id="{9A10BC93-7BDB-40A9-A5DF-E9A1DD65431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3" name="Picture 24 170">
                          <a:extLst>
                            <a:ext uri="{FF2B5EF4-FFF2-40B4-BE49-F238E27FC236}">
                              <a16:creationId xmlns:a16="http://schemas.microsoft.com/office/drawing/2014/main" id="{EFAC7634-3A10-46CE-8142-876F2E47D0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09" name="Group 179">
                        <a:extLst>
                          <a:ext uri="{FF2B5EF4-FFF2-40B4-BE49-F238E27FC236}">
                            <a16:creationId xmlns:a16="http://schemas.microsoft.com/office/drawing/2014/main" id="{2E291B15-8351-4A43-840B-0DC3C04F4B02}"/>
                          </a:ext>
                        </a:extLst>
                      </p:cNvPr>
                      <p:cNvGrpSpPr/>
                      <p:nvPr/>
                    </p:nvGrpSpPr>
                    <p:grpSpPr>
                      <a:xfrm>
                        <a:off x="4719823" y="2218458"/>
                        <a:ext cx="283630" cy="253824"/>
                        <a:chOff x="6986427" y="2972145"/>
                        <a:chExt cx="283630" cy="253824"/>
                      </a:xfrm>
                    </p:grpSpPr>
                    <p:pic>
                      <p:nvPicPr>
                        <p:cNvPr id="1510" name="Picture 24 171">
                          <a:extLst>
                            <a:ext uri="{FF2B5EF4-FFF2-40B4-BE49-F238E27FC236}">
                              <a16:creationId xmlns:a16="http://schemas.microsoft.com/office/drawing/2014/main" id="{52D84141-E334-43D8-8C1C-5155FE7772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1" name="Picture 24 172">
                          <a:extLst>
                            <a:ext uri="{FF2B5EF4-FFF2-40B4-BE49-F238E27FC236}">
                              <a16:creationId xmlns:a16="http://schemas.microsoft.com/office/drawing/2014/main" id="{B7A8D8B1-8D93-4AE8-94DC-FE9F15FE5E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01" name="Group 1500">
                      <a:extLst>
                        <a:ext uri="{FF2B5EF4-FFF2-40B4-BE49-F238E27FC236}">
                          <a16:creationId xmlns:a16="http://schemas.microsoft.com/office/drawing/2014/main" id="{904557DA-312C-413C-B475-834309EA2F77}"/>
                        </a:ext>
                      </a:extLst>
                    </p:cNvPr>
                    <p:cNvGrpSpPr/>
                    <p:nvPr/>
                  </p:nvGrpSpPr>
                  <p:grpSpPr>
                    <a:xfrm rot="17239213">
                      <a:off x="6033171" y="3265811"/>
                      <a:ext cx="499826" cy="320263"/>
                      <a:chOff x="4503627" y="2218458"/>
                      <a:chExt cx="499826" cy="320263"/>
                    </a:xfrm>
                  </p:grpSpPr>
                  <p:grpSp>
                    <p:nvGrpSpPr>
                      <p:cNvPr id="1502" name="Group 176">
                        <a:extLst>
                          <a:ext uri="{FF2B5EF4-FFF2-40B4-BE49-F238E27FC236}">
                            <a16:creationId xmlns:a16="http://schemas.microsoft.com/office/drawing/2014/main" id="{B8022C4D-BD41-49C2-B7A8-63646BAECD91}"/>
                          </a:ext>
                        </a:extLst>
                      </p:cNvPr>
                      <p:cNvGrpSpPr/>
                      <p:nvPr/>
                    </p:nvGrpSpPr>
                    <p:grpSpPr>
                      <a:xfrm>
                        <a:off x="4503627" y="2301538"/>
                        <a:ext cx="300259" cy="237183"/>
                        <a:chOff x="2962956" y="2115885"/>
                        <a:chExt cx="300259" cy="237183"/>
                      </a:xfrm>
                    </p:grpSpPr>
                    <p:pic>
                      <p:nvPicPr>
                        <p:cNvPr id="1506" name="Picture 24 173">
                          <a:extLst>
                            <a:ext uri="{FF2B5EF4-FFF2-40B4-BE49-F238E27FC236}">
                              <a16:creationId xmlns:a16="http://schemas.microsoft.com/office/drawing/2014/main" id="{3AECF6CD-4699-4D10-93B0-A92EB647246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7" name="Picture 24 174">
                          <a:extLst>
                            <a:ext uri="{FF2B5EF4-FFF2-40B4-BE49-F238E27FC236}">
                              <a16:creationId xmlns:a16="http://schemas.microsoft.com/office/drawing/2014/main" id="{B78F4C26-D26B-4C93-8BC6-3C9EBBBFF6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03" name="Group 179">
                        <a:extLst>
                          <a:ext uri="{FF2B5EF4-FFF2-40B4-BE49-F238E27FC236}">
                            <a16:creationId xmlns:a16="http://schemas.microsoft.com/office/drawing/2014/main" id="{9B5041B7-BDCA-42D3-9585-CB8DCA74434D}"/>
                          </a:ext>
                        </a:extLst>
                      </p:cNvPr>
                      <p:cNvGrpSpPr/>
                      <p:nvPr/>
                    </p:nvGrpSpPr>
                    <p:grpSpPr>
                      <a:xfrm>
                        <a:off x="4719823" y="2218458"/>
                        <a:ext cx="283630" cy="253824"/>
                        <a:chOff x="6986427" y="2972145"/>
                        <a:chExt cx="283630" cy="253824"/>
                      </a:xfrm>
                    </p:grpSpPr>
                    <p:pic>
                      <p:nvPicPr>
                        <p:cNvPr id="1504" name="Picture 24 175">
                          <a:extLst>
                            <a:ext uri="{FF2B5EF4-FFF2-40B4-BE49-F238E27FC236}">
                              <a16:creationId xmlns:a16="http://schemas.microsoft.com/office/drawing/2014/main" id="{ABA79423-BCC3-4D04-96FB-8E5379A507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5" name="Picture 24 176">
                          <a:extLst>
                            <a:ext uri="{FF2B5EF4-FFF2-40B4-BE49-F238E27FC236}">
                              <a16:creationId xmlns:a16="http://schemas.microsoft.com/office/drawing/2014/main" id="{17A5BCCE-7CAC-44CD-BDCC-4BA76426F1C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70" name="Group 1469">
                    <a:extLst>
                      <a:ext uri="{FF2B5EF4-FFF2-40B4-BE49-F238E27FC236}">
                        <a16:creationId xmlns:a16="http://schemas.microsoft.com/office/drawing/2014/main" id="{408C8121-5DC2-4D8E-859E-CD2E76D3287C}"/>
                      </a:ext>
                    </a:extLst>
                  </p:cNvPr>
                  <p:cNvGrpSpPr/>
                  <p:nvPr/>
                </p:nvGrpSpPr>
                <p:grpSpPr>
                  <a:xfrm rot="2171672">
                    <a:off x="7240864" y="2945788"/>
                    <a:ext cx="657768" cy="378452"/>
                    <a:chOff x="4777947" y="3207622"/>
                    <a:chExt cx="657768" cy="378452"/>
                  </a:xfrm>
                </p:grpSpPr>
                <p:grpSp>
                  <p:nvGrpSpPr>
                    <p:cNvPr id="1486" name="Group 1485">
                      <a:extLst>
                        <a:ext uri="{FF2B5EF4-FFF2-40B4-BE49-F238E27FC236}">
                          <a16:creationId xmlns:a16="http://schemas.microsoft.com/office/drawing/2014/main" id="{A8E61A4F-0D2F-4D97-B43E-119996DBBB0A}"/>
                        </a:ext>
                      </a:extLst>
                    </p:cNvPr>
                    <p:cNvGrpSpPr/>
                    <p:nvPr/>
                  </p:nvGrpSpPr>
                  <p:grpSpPr>
                    <a:xfrm>
                      <a:off x="4777947" y="3207622"/>
                      <a:ext cx="499826" cy="320263"/>
                      <a:chOff x="4503627" y="2218458"/>
                      <a:chExt cx="499826" cy="320263"/>
                    </a:xfrm>
                  </p:grpSpPr>
                  <p:grpSp>
                    <p:nvGrpSpPr>
                      <p:cNvPr id="1494" name="Group 176">
                        <a:extLst>
                          <a:ext uri="{FF2B5EF4-FFF2-40B4-BE49-F238E27FC236}">
                            <a16:creationId xmlns:a16="http://schemas.microsoft.com/office/drawing/2014/main" id="{976C963C-B272-4D7B-9CD9-120A30089DB2}"/>
                          </a:ext>
                        </a:extLst>
                      </p:cNvPr>
                      <p:cNvGrpSpPr/>
                      <p:nvPr/>
                    </p:nvGrpSpPr>
                    <p:grpSpPr>
                      <a:xfrm>
                        <a:off x="4503627" y="2301538"/>
                        <a:ext cx="300259" cy="237183"/>
                        <a:chOff x="2962956" y="2115885"/>
                        <a:chExt cx="300259" cy="237183"/>
                      </a:xfrm>
                    </p:grpSpPr>
                    <p:pic>
                      <p:nvPicPr>
                        <p:cNvPr id="1498" name="Picture 24 177">
                          <a:extLst>
                            <a:ext uri="{FF2B5EF4-FFF2-40B4-BE49-F238E27FC236}">
                              <a16:creationId xmlns:a16="http://schemas.microsoft.com/office/drawing/2014/main" id="{DF275BF7-9E77-47D5-8907-B7065C64CE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9" name="Picture 24 178">
                          <a:extLst>
                            <a:ext uri="{FF2B5EF4-FFF2-40B4-BE49-F238E27FC236}">
                              <a16:creationId xmlns:a16="http://schemas.microsoft.com/office/drawing/2014/main" id="{C8975DD3-61CA-4412-B04A-8855CF9798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95" name="Group 179">
                        <a:extLst>
                          <a:ext uri="{FF2B5EF4-FFF2-40B4-BE49-F238E27FC236}">
                            <a16:creationId xmlns:a16="http://schemas.microsoft.com/office/drawing/2014/main" id="{4EF0F665-5E5F-4961-A076-029B38DFD130}"/>
                          </a:ext>
                        </a:extLst>
                      </p:cNvPr>
                      <p:cNvGrpSpPr/>
                      <p:nvPr/>
                    </p:nvGrpSpPr>
                    <p:grpSpPr>
                      <a:xfrm>
                        <a:off x="4719823" y="2218458"/>
                        <a:ext cx="283630" cy="253824"/>
                        <a:chOff x="6986427" y="2972145"/>
                        <a:chExt cx="283630" cy="253824"/>
                      </a:xfrm>
                    </p:grpSpPr>
                    <p:pic>
                      <p:nvPicPr>
                        <p:cNvPr id="1496" name="Picture 24 179">
                          <a:extLst>
                            <a:ext uri="{FF2B5EF4-FFF2-40B4-BE49-F238E27FC236}">
                              <a16:creationId xmlns:a16="http://schemas.microsoft.com/office/drawing/2014/main" id="{28546CDE-AE2F-40FB-941E-BFE48B36FB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7" name="Picture 24 180">
                          <a:extLst>
                            <a:ext uri="{FF2B5EF4-FFF2-40B4-BE49-F238E27FC236}">
                              <a16:creationId xmlns:a16="http://schemas.microsoft.com/office/drawing/2014/main" id="{B5D3FAA3-A2F2-40AA-9989-9F0007630B3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87" name="Group 1486">
                      <a:extLst>
                        <a:ext uri="{FF2B5EF4-FFF2-40B4-BE49-F238E27FC236}">
                          <a16:creationId xmlns:a16="http://schemas.microsoft.com/office/drawing/2014/main" id="{DCF227D2-EEB3-42AA-9508-BC6749684E25}"/>
                        </a:ext>
                      </a:extLst>
                    </p:cNvPr>
                    <p:cNvGrpSpPr/>
                    <p:nvPr/>
                  </p:nvGrpSpPr>
                  <p:grpSpPr>
                    <a:xfrm>
                      <a:off x="4935889" y="3265811"/>
                      <a:ext cx="499826" cy="320263"/>
                      <a:chOff x="4503627" y="2218458"/>
                      <a:chExt cx="499826" cy="320263"/>
                    </a:xfrm>
                  </p:grpSpPr>
                  <p:grpSp>
                    <p:nvGrpSpPr>
                      <p:cNvPr id="1488" name="Group 176">
                        <a:extLst>
                          <a:ext uri="{FF2B5EF4-FFF2-40B4-BE49-F238E27FC236}">
                            <a16:creationId xmlns:a16="http://schemas.microsoft.com/office/drawing/2014/main" id="{40D0D59B-E20D-4CFC-99C7-9DD9B2D6AC2A}"/>
                          </a:ext>
                        </a:extLst>
                      </p:cNvPr>
                      <p:cNvGrpSpPr/>
                      <p:nvPr/>
                    </p:nvGrpSpPr>
                    <p:grpSpPr>
                      <a:xfrm>
                        <a:off x="4503627" y="2301538"/>
                        <a:ext cx="300259" cy="237183"/>
                        <a:chOff x="2962956" y="2115885"/>
                        <a:chExt cx="300259" cy="237183"/>
                      </a:xfrm>
                    </p:grpSpPr>
                    <p:pic>
                      <p:nvPicPr>
                        <p:cNvPr id="1492" name="Picture 24 181">
                          <a:extLst>
                            <a:ext uri="{FF2B5EF4-FFF2-40B4-BE49-F238E27FC236}">
                              <a16:creationId xmlns:a16="http://schemas.microsoft.com/office/drawing/2014/main" id="{5C376AC2-6713-417F-AC27-B2F3B8EAAD9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3" name="Picture 24 182">
                          <a:extLst>
                            <a:ext uri="{FF2B5EF4-FFF2-40B4-BE49-F238E27FC236}">
                              <a16:creationId xmlns:a16="http://schemas.microsoft.com/office/drawing/2014/main" id="{65D37BF1-DDBD-4F84-AC57-8F92BEC4B78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9" name="Group 179">
                        <a:extLst>
                          <a:ext uri="{FF2B5EF4-FFF2-40B4-BE49-F238E27FC236}">
                            <a16:creationId xmlns:a16="http://schemas.microsoft.com/office/drawing/2014/main" id="{4F33E196-CA94-4D24-9ADD-7D7C7669D969}"/>
                          </a:ext>
                        </a:extLst>
                      </p:cNvPr>
                      <p:cNvGrpSpPr/>
                      <p:nvPr/>
                    </p:nvGrpSpPr>
                    <p:grpSpPr>
                      <a:xfrm>
                        <a:off x="4719823" y="2218458"/>
                        <a:ext cx="283630" cy="253824"/>
                        <a:chOff x="6986427" y="2972145"/>
                        <a:chExt cx="283630" cy="253824"/>
                      </a:xfrm>
                    </p:grpSpPr>
                    <p:pic>
                      <p:nvPicPr>
                        <p:cNvPr id="1490" name="Picture 24 183">
                          <a:extLst>
                            <a:ext uri="{FF2B5EF4-FFF2-40B4-BE49-F238E27FC236}">
                              <a16:creationId xmlns:a16="http://schemas.microsoft.com/office/drawing/2014/main" id="{146A37FE-A505-4679-A3BE-992BA3CAAE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1" name="Picture 24 184">
                          <a:extLst>
                            <a:ext uri="{FF2B5EF4-FFF2-40B4-BE49-F238E27FC236}">
                              <a16:creationId xmlns:a16="http://schemas.microsoft.com/office/drawing/2014/main" id="{591D3420-2FC8-4B3E-9003-1FC31A55216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71" name="Group 1470">
                    <a:extLst>
                      <a:ext uri="{FF2B5EF4-FFF2-40B4-BE49-F238E27FC236}">
                        <a16:creationId xmlns:a16="http://schemas.microsoft.com/office/drawing/2014/main" id="{E1DC750D-4CCC-4A2E-8CF2-B7A2D8E75E14}"/>
                      </a:ext>
                    </a:extLst>
                  </p:cNvPr>
                  <p:cNvGrpSpPr/>
                  <p:nvPr/>
                </p:nvGrpSpPr>
                <p:grpSpPr>
                  <a:xfrm rot="21049340">
                    <a:off x="7270080" y="2509410"/>
                    <a:ext cx="601238" cy="499826"/>
                    <a:chOff x="5841977" y="3176030"/>
                    <a:chExt cx="601238" cy="499826"/>
                  </a:xfrm>
                </p:grpSpPr>
                <p:grpSp>
                  <p:nvGrpSpPr>
                    <p:cNvPr id="1472" name="Group 1471">
                      <a:extLst>
                        <a:ext uri="{FF2B5EF4-FFF2-40B4-BE49-F238E27FC236}">
                          <a16:creationId xmlns:a16="http://schemas.microsoft.com/office/drawing/2014/main" id="{13621C21-1C64-4508-A65A-4FCB66F93143}"/>
                        </a:ext>
                      </a:extLst>
                    </p:cNvPr>
                    <p:cNvGrpSpPr/>
                    <p:nvPr/>
                  </p:nvGrpSpPr>
                  <p:grpSpPr>
                    <a:xfrm rot="19742345">
                      <a:off x="5841977" y="3207622"/>
                      <a:ext cx="499826" cy="320263"/>
                      <a:chOff x="4503627" y="2218458"/>
                      <a:chExt cx="499826" cy="320263"/>
                    </a:xfrm>
                  </p:grpSpPr>
                  <p:grpSp>
                    <p:nvGrpSpPr>
                      <p:cNvPr id="1480" name="Group 176">
                        <a:extLst>
                          <a:ext uri="{FF2B5EF4-FFF2-40B4-BE49-F238E27FC236}">
                            <a16:creationId xmlns:a16="http://schemas.microsoft.com/office/drawing/2014/main" id="{738C0F13-C1D9-4B60-867B-9E1484F0EC30}"/>
                          </a:ext>
                        </a:extLst>
                      </p:cNvPr>
                      <p:cNvGrpSpPr/>
                      <p:nvPr/>
                    </p:nvGrpSpPr>
                    <p:grpSpPr>
                      <a:xfrm>
                        <a:off x="4503627" y="2301538"/>
                        <a:ext cx="300259" cy="237183"/>
                        <a:chOff x="2962956" y="2115885"/>
                        <a:chExt cx="300259" cy="237183"/>
                      </a:xfrm>
                    </p:grpSpPr>
                    <p:pic>
                      <p:nvPicPr>
                        <p:cNvPr id="1484" name="Picture 24 185">
                          <a:extLst>
                            <a:ext uri="{FF2B5EF4-FFF2-40B4-BE49-F238E27FC236}">
                              <a16:creationId xmlns:a16="http://schemas.microsoft.com/office/drawing/2014/main" id="{D5536DBF-3CEC-45F3-8BA4-5D312A0B3F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85" name="Picture 24 186">
                          <a:extLst>
                            <a:ext uri="{FF2B5EF4-FFF2-40B4-BE49-F238E27FC236}">
                              <a16:creationId xmlns:a16="http://schemas.microsoft.com/office/drawing/2014/main" id="{8AE12633-590E-4BDB-8794-72382310BD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1" name="Group 179">
                        <a:extLst>
                          <a:ext uri="{FF2B5EF4-FFF2-40B4-BE49-F238E27FC236}">
                            <a16:creationId xmlns:a16="http://schemas.microsoft.com/office/drawing/2014/main" id="{924C1768-2867-4F59-BE2F-1626DA48E328}"/>
                          </a:ext>
                        </a:extLst>
                      </p:cNvPr>
                      <p:cNvGrpSpPr/>
                      <p:nvPr/>
                    </p:nvGrpSpPr>
                    <p:grpSpPr>
                      <a:xfrm>
                        <a:off x="4719823" y="2218458"/>
                        <a:ext cx="283630" cy="253824"/>
                        <a:chOff x="6986427" y="2972145"/>
                        <a:chExt cx="283630" cy="253824"/>
                      </a:xfrm>
                    </p:grpSpPr>
                    <p:pic>
                      <p:nvPicPr>
                        <p:cNvPr id="1482" name="Picture 24 187">
                          <a:extLst>
                            <a:ext uri="{FF2B5EF4-FFF2-40B4-BE49-F238E27FC236}">
                              <a16:creationId xmlns:a16="http://schemas.microsoft.com/office/drawing/2014/main" id="{C128C7B6-89A0-475E-BD45-27659D79FB0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3" name="Picture 24 188">
                          <a:extLst>
                            <a:ext uri="{FF2B5EF4-FFF2-40B4-BE49-F238E27FC236}">
                              <a16:creationId xmlns:a16="http://schemas.microsoft.com/office/drawing/2014/main" id="{7E8AD67A-D315-48AD-BE4F-7B09AC4165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73" name="Group 1472">
                      <a:extLst>
                        <a:ext uri="{FF2B5EF4-FFF2-40B4-BE49-F238E27FC236}">
                          <a16:creationId xmlns:a16="http://schemas.microsoft.com/office/drawing/2014/main" id="{346CEFE2-0D82-4175-9486-EE04BEF0CC62}"/>
                        </a:ext>
                      </a:extLst>
                    </p:cNvPr>
                    <p:cNvGrpSpPr/>
                    <p:nvPr/>
                  </p:nvGrpSpPr>
                  <p:grpSpPr>
                    <a:xfrm rot="17239213">
                      <a:off x="6033171" y="3265811"/>
                      <a:ext cx="499826" cy="320263"/>
                      <a:chOff x="4503627" y="2218458"/>
                      <a:chExt cx="499826" cy="320263"/>
                    </a:xfrm>
                  </p:grpSpPr>
                  <p:grpSp>
                    <p:nvGrpSpPr>
                      <p:cNvPr id="1474" name="Group 176">
                        <a:extLst>
                          <a:ext uri="{FF2B5EF4-FFF2-40B4-BE49-F238E27FC236}">
                            <a16:creationId xmlns:a16="http://schemas.microsoft.com/office/drawing/2014/main" id="{10826735-BB53-4886-BE06-B88ABD330C43}"/>
                          </a:ext>
                        </a:extLst>
                      </p:cNvPr>
                      <p:cNvGrpSpPr/>
                      <p:nvPr/>
                    </p:nvGrpSpPr>
                    <p:grpSpPr>
                      <a:xfrm>
                        <a:off x="4503627" y="2301538"/>
                        <a:ext cx="300259" cy="237183"/>
                        <a:chOff x="2962956" y="2115885"/>
                        <a:chExt cx="300259" cy="237183"/>
                      </a:xfrm>
                    </p:grpSpPr>
                    <p:pic>
                      <p:nvPicPr>
                        <p:cNvPr id="1478" name="Picture 24 189">
                          <a:extLst>
                            <a:ext uri="{FF2B5EF4-FFF2-40B4-BE49-F238E27FC236}">
                              <a16:creationId xmlns:a16="http://schemas.microsoft.com/office/drawing/2014/main" id="{922419BC-3A5C-4F28-8770-C1105741848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79" name="Picture 24 190">
                          <a:extLst>
                            <a:ext uri="{FF2B5EF4-FFF2-40B4-BE49-F238E27FC236}">
                              <a16:creationId xmlns:a16="http://schemas.microsoft.com/office/drawing/2014/main" id="{7A3E402A-FD90-4A76-9051-964C5527BBA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5" name="Group 179">
                        <a:extLst>
                          <a:ext uri="{FF2B5EF4-FFF2-40B4-BE49-F238E27FC236}">
                            <a16:creationId xmlns:a16="http://schemas.microsoft.com/office/drawing/2014/main" id="{95A55F14-65CF-46DE-927A-EC0186EC1300}"/>
                          </a:ext>
                        </a:extLst>
                      </p:cNvPr>
                      <p:cNvGrpSpPr/>
                      <p:nvPr/>
                    </p:nvGrpSpPr>
                    <p:grpSpPr>
                      <a:xfrm>
                        <a:off x="4719823" y="2218458"/>
                        <a:ext cx="283630" cy="253824"/>
                        <a:chOff x="6986427" y="2972145"/>
                        <a:chExt cx="283630" cy="253824"/>
                      </a:xfrm>
                    </p:grpSpPr>
                    <p:pic>
                      <p:nvPicPr>
                        <p:cNvPr id="1476" name="Picture 24 191">
                          <a:extLst>
                            <a:ext uri="{FF2B5EF4-FFF2-40B4-BE49-F238E27FC236}">
                              <a16:creationId xmlns:a16="http://schemas.microsoft.com/office/drawing/2014/main" id="{D52D4E10-08BF-4CD2-B9B9-4C3AB0433DC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7" name="Picture 24 192">
                          <a:extLst>
                            <a:ext uri="{FF2B5EF4-FFF2-40B4-BE49-F238E27FC236}">
                              <a16:creationId xmlns:a16="http://schemas.microsoft.com/office/drawing/2014/main" id="{F63160D7-7877-4783-8E7B-514CE3F8A2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345" name="Group 1344">
                  <a:extLst>
                    <a:ext uri="{FF2B5EF4-FFF2-40B4-BE49-F238E27FC236}">
                      <a16:creationId xmlns:a16="http://schemas.microsoft.com/office/drawing/2014/main" id="{DBB044FC-E250-468D-9704-7B1DE51024EE}"/>
                    </a:ext>
                  </a:extLst>
                </p:cNvPr>
                <p:cNvGrpSpPr/>
                <p:nvPr/>
              </p:nvGrpSpPr>
              <p:grpSpPr>
                <a:xfrm>
                  <a:off x="5889081" y="2731026"/>
                  <a:ext cx="1557892" cy="1293966"/>
                  <a:chOff x="6991903" y="2695004"/>
                  <a:chExt cx="1557892" cy="1293966"/>
                </a:xfrm>
              </p:grpSpPr>
              <p:grpSp>
                <p:nvGrpSpPr>
                  <p:cNvPr id="1346" name="Group 1345">
                    <a:extLst>
                      <a:ext uri="{FF2B5EF4-FFF2-40B4-BE49-F238E27FC236}">
                        <a16:creationId xmlns:a16="http://schemas.microsoft.com/office/drawing/2014/main" id="{A77208F9-2E47-4D8D-A3CD-F742B03AA306}"/>
                      </a:ext>
                    </a:extLst>
                  </p:cNvPr>
                  <p:cNvGrpSpPr/>
                  <p:nvPr/>
                </p:nvGrpSpPr>
                <p:grpSpPr>
                  <a:xfrm>
                    <a:off x="6991903" y="2695004"/>
                    <a:ext cx="657768" cy="378452"/>
                    <a:chOff x="4777947" y="3207622"/>
                    <a:chExt cx="657768" cy="378452"/>
                  </a:xfrm>
                </p:grpSpPr>
                <p:grpSp>
                  <p:nvGrpSpPr>
                    <p:cNvPr id="1454" name="Group 1453">
                      <a:extLst>
                        <a:ext uri="{FF2B5EF4-FFF2-40B4-BE49-F238E27FC236}">
                          <a16:creationId xmlns:a16="http://schemas.microsoft.com/office/drawing/2014/main" id="{DB08AD50-61A8-4CD2-B3F2-EFEF49C2E720}"/>
                        </a:ext>
                      </a:extLst>
                    </p:cNvPr>
                    <p:cNvGrpSpPr/>
                    <p:nvPr/>
                  </p:nvGrpSpPr>
                  <p:grpSpPr>
                    <a:xfrm>
                      <a:off x="4777947" y="3207622"/>
                      <a:ext cx="499826" cy="320263"/>
                      <a:chOff x="4503627" y="2218458"/>
                      <a:chExt cx="499826" cy="320263"/>
                    </a:xfrm>
                  </p:grpSpPr>
                  <p:grpSp>
                    <p:nvGrpSpPr>
                      <p:cNvPr id="1462" name="Group 176">
                        <a:extLst>
                          <a:ext uri="{FF2B5EF4-FFF2-40B4-BE49-F238E27FC236}">
                            <a16:creationId xmlns:a16="http://schemas.microsoft.com/office/drawing/2014/main" id="{B2D7D7AB-7DD0-4C44-8275-EE43A6E4FEC0}"/>
                          </a:ext>
                        </a:extLst>
                      </p:cNvPr>
                      <p:cNvGrpSpPr/>
                      <p:nvPr/>
                    </p:nvGrpSpPr>
                    <p:grpSpPr>
                      <a:xfrm>
                        <a:off x="4503627" y="2301538"/>
                        <a:ext cx="300259" cy="237183"/>
                        <a:chOff x="2962956" y="2115885"/>
                        <a:chExt cx="300259" cy="237183"/>
                      </a:xfrm>
                    </p:grpSpPr>
                    <p:pic>
                      <p:nvPicPr>
                        <p:cNvPr id="1466" name="Picture 24 193">
                          <a:extLst>
                            <a:ext uri="{FF2B5EF4-FFF2-40B4-BE49-F238E27FC236}">
                              <a16:creationId xmlns:a16="http://schemas.microsoft.com/office/drawing/2014/main" id="{5BEF111A-BE05-4C22-9FAD-0C308C1CC4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7" name="Picture 24 194">
                          <a:extLst>
                            <a:ext uri="{FF2B5EF4-FFF2-40B4-BE49-F238E27FC236}">
                              <a16:creationId xmlns:a16="http://schemas.microsoft.com/office/drawing/2014/main" id="{3EF775E7-DCB0-445A-AFD8-2C4F6577D77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3" name="Group 179">
                        <a:extLst>
                          <a:ext uri="{FF2B5EF4-FFF2-40B4-BE49-F238E27FC236}">
                            <a16:creationId xmlns:a16="http://schemas.microsoft.com/office/drawing/2014/main" id="{22F414D5-0BE6-48DF-B7C9-28BFE9F41252}"/>
                          </a:ext>
                        </a:extLst>
                      </p:cNvPr>
                      <p:cNvGrpSpPr/>
                      <p:nvPr/>
                    </p:nvGrpSpPr>
                    <p:grpSpPr>
                      <a:xfrm>
                        <a:off x="4719823" y="2218458"/>
                        <a:ext cx="283630" cy="253824"/>
                        <a:chOff x="6986427" y="2972145"/>
                        <a:chExt cx="283630" cy="253824"/>
                      </a:xfrm>
                    </p:grpSpPr>
                    <p:pic>
                      <p:nvPicPr>
                        <p:cNvPr id="1464" name="Picture 24 195">
                          <a:extLst>
                            <a:ext uri="{FF2B5EF4-FFF2-40B4-BE49-F238E27FC236}">
                              <a16:creationId xmlns:a16="http://schemas.microsoft.com/office/drawing/2014/main" id="{944A4291-114E-4B50-94AF-D10C4DFA555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65" name="Picture 24 196">
                          <a:extLst>
                            <a:ext uri="{FF2B5EF4-FFF2-40B4-BE49-F238E27FC236}">
                              <a16:creationId xmlns:a16="http://schemas.microsoft.com/office/drawing/2014/main" id="{263E23A3-BA7A-4CB0-86EF-94C1068441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55" name="Group 1454">
                      <a:extLst>
                        <a:ext uri="{FF2B5EF4-FFF2-40B4-BE49-F238E27FC236}">
                          <a16:creationId xmlns:a16="http://schemas.microsoft.com/office/drawing/2014/main" id="{6465D4EF-206C-49DC-9745-58793507F52E}"/>
                        </a:ext>
                      </a:extLst>
                    </p:cNvPr>
                    <p:cNvGrpSpPr/>
                    <p:nvPr/>
                  </p:nvGrpSpPr>
                  <p:grpSpPr>
                    <a:xfrm>
                      <a:off x="4935889" y="3265811"/>
                      <a:ext cx="499826" cy="320263"/>
                      <a:chOff x="4503627" y="2218458"/>
                      <a:chExt cx="499826" cy="320263"/>
                    </a:xfrm>
                  </p:grpSpPr>
                  <p:grpSp>
                    <p:nvGrpSpPr>
                      <p:cNvPr id="1456" name="Group 176">
                        <a:extLst>
                          <a:ext uri="{FF2B5EF4-FFF2-40B4-BE49-F238E27FC236}">
                            <a16:creationId xmlns:a16="http://schemas.microsoft.com/office/drawing/2014/main" id="{208CBC86-488A-4FFD-825C-74D5F0B7C15F}"/>
                          </a:ext>
                        </a:extLst>
                      </p:cNvPr>
                      <p:cNvGrpSpPr/>
                      <p:nvPr/>
                    </p:nvGrpSpPr>
                    <p:grpSpPr>
                      <a:xfrm>
                        <a:off x="4503627" y="2301538"/>
                        <a:ext cx="300259" cy="237183"/>
                        <a:chOff x="2962956" y="2115885"/>
                        <a:chExt cx="300259" cy="237183"/>
                      </a:xfrm>
                    </p:grpSpPr>
                    <p:pic>
                      <p:nvPicPr>
                        <p:cNvPr id="1460" name="Picture 24 197">
                          <a:extLst>
                            <a:ext uri="{FF2B5EF4-FFF2-40B4-BE49-F238E27FC236}">
                              <a16:creationId xmlns:a16="http://schemas.microsoft.com/office/drawing/2014/main" id="{CF2FCFA9-ABAA-45CB-9FFC-84299090F5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1" name="Picture 24 198">
                          <a:extLst>
                            <a:ext uri="{FF2B5EF4-FFF2-40B4-BE49-F238E27FC236}">
                              <a16:creationId xmlns:a16="http://schemas.microsoft.com/office/drawing/2014/main" id="{ECF17741-BB1E-4B8B-9926-F02ADAF5E8C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57" name="Group 179">
                        <a:extLst>
                          <a:ext uri="{FF2B5EF4-FFF2-40B4-BE49-F238E27FC236}">
                            <a16:creationId xmlns:a16="http://schemas.microsoft.com/office/drawing/2014/main" id="{992A3744-5A1E-4090-83B4-9A5090CDAC93}"/>
                          </a:ext>
                        </a:extLst>
                      </p:cNvPr>
                      <p:cNvGrpSpPr/>
                      <p:nvPr/>
                    </p:nvGrpSpPr>
                    <p:grpSpPr>
                      <a:xfrm>
                        <a:off x="4719823" y="2218458"/>
                        <a:ext cx="283630" cy="253824"/>
                        <a:chOff x="6986427" y="2972145"/>
                        <a:chExt cx="283630" cy="253824"/>
                      </a:xfrm>
                    </p:grpSpPr>
                    <p:pic>
                      <p:nvPicPr>
                        <p:cNvPr id="1458" name="Picture 24 199">
                          <a:extLst>
                            <a:ext uri="{FF2B5EF4-FFF2-40B4-BE49-F238E27FC236}">
                              <a16:creationId xmlns:a16="http://schemas.microsoft.com/office/drawing/2014/main" id="{F053962B-879D-46FB-A1EE-20AC924D6C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9" name="Picture 24 200">
                          <a:extLst>
                            <a:ext uri="{FF2B5EF4-FFF2-40B4-BE49-F238E27FC236}">
                              <a16:creationId xmlns:a16="http://schemas.microsoft.com/office/drawing/2014/main" id="{C0BC4C8A-BA21-4EA7-97B0-BB15E592F4C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7" name="Group 1346">
                    <a:extLst>
                      <a:ext uri="{FF2B5EF4-FFF2-40B4-BE49-F238E27FC236}">
                        <a16:creationId xmlns:a16="http://schemas.microsoft.com/office/drawing/2014/main" id="{C5DD1E9E-7D62-4B67-9806-FF3AACFF0A2A}"/>
                      </a:ext>
                    </a:extLst>
                  </p:cNvPr>
                  <p:cNvGrpSpPr/>
                  <p:nvPr/>
                </p:nvGrpSpPr>
                <p:grpSpPr>
                  <a:xfrm>
                    <a:off x="7000217" y="2970983"/>
                    <a:ext cx="601238" cy="499826"/>
                    <a:chOff x="5841977" y="3176030"/>
                    <a:chExt cx="601238" cy="499826"/>
                  </a:xfrm>
                </p:grpSpPr>
                <p:grpSp>
                  <p:nvGrpSpPr>
                    <p:cNvPr id="1440" name="Group 1439">
                      <a:extLst>
                        <a:ext uri="{FF2B5EF4-FFF2-40B4-BE49-F238E27FC236}">
                          <a16:creationId xmlns:a16="http://schemas.microsoft.com/office/drawing/2014/main" id="{0C67F701-5DF9-4225-B9AE-EAD3457069CC}"/>
                        </a:ext>
                      </a:extLst>
                    </p:cNvPr>
                    <p:cNvGrpSpPr/>
                    <p:nvPr/>
                  </p:nvGrpSpPr>
                  <p:grpSpPr>
                    <a:xfrm rot="19742345">
                      <a:off x="5841977" y="3207622"/>
                      <a:ext cx="499826" cy="320263"/>
                      <a:chOff x="4503627" y="2218458"/>
                      <a:chExt cx="499826" cy="320263"/>
                    </a:xfrm>
                  </p:grpSpPr>
                  <p:grpSp>
                    <p:nvGrpSpPr>
                      <p:cNvPr id="1448" name="Group 176">
                        <a:extLst>
                          <a:ext uri="{FF2B5EF4-FFF2-40B4-BE49-F238E27FC236}">
                            <a16:creationId xmlns:a16="http://schemas.microsoft.com/office/drawing/2014/main" id="{7AA2528A-D8B6-44D4-A515-0D18661681D7}"/>
                          </a:ext>
                        </a:extLst>
                      </p:cNvPr>
                      <p:cNvGrpSpPr/>
                      <p:nvPr/>
                    </p:nvGrpSpPr>
                    <p:grpSpPr>
                      <a:xfrm>
                        <a:off x="4503627" y="2301538"/>
                        <a:ext cx="300259" cy="237183"/>
                        <a:chOff x="2962956" y="2115885"/>
                        <a:chExt cx="300259" cy="237183"/>
                      </a:xfrm>
                    </p:grpSpPr>
                    <p:pic>
                      <p:nvPicPr>
                        <p:cNvPr id="1452" name="Picture 24 201">
                          <a:extLst>
                            <a:ext uri="{FF2B5EF4-FFF2-40B4-BE49-F238E27FC236}">
                              <a16:creationId xmlns:a16="http://schemas.microsoft.com/office/drawing/2014/main" id="{231E1E38-AED9-4A8F-B7B1-4FAD9C9803C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3" name="Picture 24 202">
                          <a:extLst>
                            <a:ext uri="{FF2B5EF4-FFF2-40B4-BE49-F238E27FC236}">
                              <a16:creationId xmlns:a16="http://schemas.microsoft.com/office/drawing/2014/main" id="{0DF5CAD1-C39D-439B-ACC8-66079B6DE5A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9" name="Group 179">
                        <a:extLst>
                          <a:ext uri="{FF2B5EF4-FFF2-40B4-BE49-F238E27FC236}">
                            <a16:creationId xmlns:a16="http://schemas.microsoft.com/office/drawing/2014/main" id="{72B0395B-5E6D-4918-B0D0-721F694440F0}"/>
                          </a:ext>
                        </a:extLst>
                      </p:cNvPr>
                      <p:cNvGrpSpPr/>
                      <p:nvPr/>
                    </p:nvGrpSpPr>
                    <p:grpSpPr>
                      <a:xfrm>
                        <a:off x="4719823" y="2218458"/>
                        <a:ext cx="283630" cy="253824"/>
                        <a:chOff x="6986427" y="2972145"/>
                        <a:chExt cx="283630" cy="253824"/>
                      </a:xfrm>
                    </p:grpSpPr>
                    <p:pic>
                      <p:nvPicPr>
                        <p:cNvPr id="1450" name="Picture 24 203">
                          <a:extLst>
                            <a:ext uri="{FF2B5EF4-FFF2-40B4-BE49-F238E27FC236}">
                              <a16:creationId xmlns:a16="http://schemas.microsoft.com/office/drawing/2014/main" id="{8403B856-640F-4A7E-8B06-D6FF9ED68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1" name="Picture 24 204">
                          <a:extLst>
                            <a:ext uri="{FF2B5EF4-FFF2-40B4-BE49-F238E27FC236}">
                              <a16:creationId xmlns:a16="http://schemas.microsoft.com/office/drawing/2014/main" id="{6F528F11-2893-4364-9423-7364C9D1B23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1" name="Group 1440">
                      <a:extLst>
                        <a:ext uri="{FF2B5EF4-FFF2-40B4-BE49-F238E27FC236}">
                          <a16:creationId xmlns:a16="http://schemas.microsoft.com/office/drawing/2014/main" id="{90DF7A21-C15C-4BC1-858D-7F3453AE9C92}"/>
                        </a:ext>
                      </a:extLst>
                    </p:cNvPr>
                    <p:cNvGrpSpPr/>
                    <p:nvPr/>
                  </p:nvGrpSpPr>
                  <p:grpSpPr>
                    <a:xfrm rot="17239213">
                      <a:off x="6033171" y="3265811"/>
                      <a:ext cx="499826" cy="320263"/>
                      <a:chOff x="4503627" y="2218458"/>
                      <a:chExt cx="499826" cy="320263"/>
                    </a:xfrm>
                  </p:grpSpPr>
                  <p:grpSp>
                    <p:nvGrpSpPr>
                      <p:cNvPr id="1442" name="Group 176">
                        <a:extLst>
                          <a:ext uri="{FF2B5EF4-FFF2-40B4-BE49-F238E27FC236}">
                            <a16:creationId xmlns:a16="http://schemas.microsoft.com/office/drawing/2014/main" id="{6160E68B-A611-429C-B144-372F11E617F6}"/>
                          </a:ext>
                        </a:extLst>
                      </p:cNvPr>
                      <p:cNvGrpSpPr/>
                      <p:nvPr/>
                    </p:nvGrpSpPr>
                    <p:grpSpPr>
                      <a:xfrm>
                        <a:off x="4503627" y="2301538"/>
                        <a:ext cx="300259" cy="237183"/>
                        <a:chOff x="2962956" y="2115885"/>
                        <a:chExt cx="300259" cy="237183"/>
                      </a:xfrm>
                    </p:grpSpPr>
                    <p:pic>
                      <p:nvPicPr>
                        <p:cNvPr id="1446" name="Picture 24 205">
                          <a:extLst>
                            <a:ext uri="{FF2B5EF4-FFF2-40B4-BE49-F238E27FC236}">
                              <a16:creationId xmlns:a16="http://schemas.microsoft.com/office/drawing/2014/main" id="{60BACB54-3A6E-4F5E-B2DC-B036579FC29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47" name="Picture 24 206">
                          <a:extLst>
                            <a:ext uri="{FF2B5EF4-FFF2-40B4-BE49-F238E27FC236}">
                              <a16:creationId xmlns:a16="http://schemas.microsoft.com/office/drawing/2014/main" id="{DE864115-ECF7-499D-A8C0-FAF974F2C69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3" name="Group 179">
                        <a:extLst>
                          <a:ext uri="{FF2B5EF4-FFF2-40B4-BE49-F238E27FC236}">
                            <a16:creationId xmlns:a16="http://schemas.microsoft.com/office/drawing/2014/main" id="{6E8A9DA8-2B46-4E84-A57F-0A56C5288798}"/>
                          </a:ext>
                        </a:extLst>
                      </p:cNvPr>
                      <p:cNvGrpSpPr/>
                      <p:nvPr/>
                    </p:nvGrpSpPr>
                    <p:grpSpPr>
                      <a:xfrm>
                        <a:off x="4719823" y="2218458"/>
                        <a:ext cx="283630" cy="253824"/>
                        <a:chOff x="6986427" y="2972145"/>
                        <a:chExt cx="283630" cy="253824"/>
                      </a:xfrm>
                    </p:grpSpPr>
                    <p:pic>
                      <p:nvPicPr>
                        <p:cNvPr id="1444" name="Picture 24 207">
                          <a:extLst>
                            <a:ext uri="{FF2B5EF4-FFF2-40B4-BE49-F238E27FC236}">
                              <a16:creationId xmlns:a16="http://schemas.microsoft.com/office/drawing/2014/main" id="{5778A0E3-D1C2-45B9-9D94-C1BCD0FF00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5" name="Picture 24 208">
                          <a:extLst>
                            <a:ext uri="{FF2B5EF4-FFF2-40B4-BE49-F238E27FC236}">
                              <a16:creationId xmlns:a16="http://schemas.microsoft.com/office/drawing/2014/main" id="{C548B919-913F-4FB6-97D6-73E13B1420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8" name="Group 1347">
                    <a:extLst>
                      <a:ext uri="{FF2B5EF4-FFF2-40B4-BE49-F238E27FC236}">
                        <a16:creationId xmlns:a16="http://schemas.microsoft.com/office/drawing/2014/main" id="{FC1D24C4-3565-4FF1-B35B-1D9E73FA4158}"/>
                      </a:ext>
                    </a:extLst>
                  </p:cNvPr>
                  <p:cNvGrpSpPr/>
                  <p:nvPr/>
                </p:nvGrpSpPr>
                <p:grpSpPr>
                  <a:xfrm>
                    <a:off x="7469330" y="2714400"/>
                    <a:ext cx="1055948" cy="610380"/>
                    <a:chOff x="6261214" y="3135578"/>
                    <a:chExt cx="1055948" cy="610380"/>
                  </a:xfrm>
                </p:grpSpPr>
                <p:grpSp>
                  <p:nvGrpSpPr>
                    <p:cNvPr id="1410" name="Group 1409">
                      <a:extLst>
                        <a:ext uri="{FF2B5EF4-FFF2-40B4-BE49-F238E27FC236}">
                          <a16:creationId xmlns:a16="http://schemas.microsoft.com/office/drawing/2014/main" id="{F1AAB83F-8403-4F2A-9145-7FE8AEA7EE80}"/>
                        </a:ext>
                      </a:extLst>
                    </p:cNvPr>
                    <p:cNvGrpSpPr/>
                    <p:nvPr/>
                  </p:nvGrpSpPr>
                  <p:grpSpPr>
                    <a:xfrm>
                      <a:off x="6659394" y="3135578"/>
                      <a:ext cx="657768" cy="378452"/>
                      <a:chOff x="4777947" y="3207622"/>
                      <a:chExt cx="657768" cy="378452"/>
                    </a:xfrm>
                  </p:grpSpPr>
                  <p:grpSp>
                    <p:nvGrpSpPr>
                      <p:cNvPr id="1426" name="Group 1425">
                        <a:extLst>
                          <a:ext uri="{FF2B5EF4-FFF2-40B4-BE49-F238E27FC236}">
                            <a16:creationId xmlns:a16="http://schemas.microsoft.com/office/drawing/2014/main" id="{FDDF663A-2051-4282-9974-26DCF339E70B}"/>
                          </a:ext>
                        </a:extLst>
                      </p:cNvPr>
                      <p:cNvGrpSpPr/>
                      <p:nvPr/>
                    </p:nvGrpSpPr>
                    <p:grpSpPr>
                      <a:xfrm>
                        <a:off x="4777947" y="3207622"/>
                        <a:ext cx="499826" cy="320263"/>
                        <a:chOff x="4503627" y="2218458"/>
                        <a:chExt cx="499826" cy="320263"/>
                      </a:xfrm>
                    </p:grpSpPr>
                    <p:grpSp>
                      <p:nvGrpSpPr>
                        <p:cNvPr id="1434" name="Group 176">
                          <a:extLst>
                            <a:ext uri="{FF2B5EF4-FFF2-40B4-BE49-F238E27FC236}">
                              <a16:creationId xmlns:a16="http://schemas.microsoft.com/office/drawing/2014/main" id="{017DF954-ED74-4319-9411-2E51F8EEEAD3}"/>
                            </a:ext>
                          </a:extLst>
                        </p:cNvPr>
                        <p:cNvGrpSpPr/>
                        <p:nvPr/>
                      </p:nvGrpSpPr>
                      <p:grpSpPr>
                        <a:xfrm>
                          <a:off x="4503627" y="2301538"/>
                          <a:ext cx="300259" cy="237183"/>
                          <a:chOff x="2962956" y="2115885"/>
                          <a:chExt cx="300259" cy="237183"/>
                        </a:xfrm>
                      </p:grpSpPr>
                      <p:pic>
                        <p:nvPicPr>
                          <p:cNvPr id="1438" name="Picture 24 209">
                            <a:extLst>
                              <a:ext uri="{FF2B5EF4-FFF2-40B4-BE49-F238E27FC236}">
                                <a16:creationId xmlns:a16="http://schemas.microsoft.com/office/drawing/2014/main" id="{AD6A2C42-6D49-4E4A-9CFB-8372D89F90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9" name="Picture 24 210">
                            <a:extLst>
                              <a:ext uri="{FF2B5EF4-FFF2-40B4-BE49-F238E27FC236}">
                                <a16:creationId xmlns:a16="http://schemas.microsoft.com/office/drawing/2014/main" id="{75C12621-AB6F-4B56-B382-300201C2A8F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35" name="Group 179">
                          <a:extLst>
                            <a:ext uri="{FF2B5EF4-FFF2-40B4-BE49-F238E27FC236}">
                              <a16:creationId xmlns:a16="http://schemas.microsoft.com/office/drawing/2014/main" id="{4C11D272-7621-4CD8-92BF-0F71CE370B4D}"/>
                            </a:ext>
                          </a:extLst>
                        </p:cNvPr>
                        <p:cNvGrpSpPr/>
                        <p:nvPr/>
                      </p:nvGrpSpPr>
                      <p:grpSpPr>
                        <a:xfrm>
                          <a:off x="4719823" y="2218458"/>
                          <a:ext cx="283630" cy="253824"/>
                          <a:chOff x="6986427" y="2972145"/>
                          <a:chExt cx="283630" cy="253824"/>
                        </a:xfrm>
                      </p:grpSpPr>
                      <p:pic>
                        <p:nvPicPr>
                          <p:cNvPr id="1436" name="Picture 24 211">
                            <a:extLst>
                              <a:ext uri="{FF2B5EF4-FFF2-40B4-BE49-F238E27FC236}">
                                <a16:creationId xmlns:a16="http://schemas.microsoft.com/office/drawing/2014/main" id="{526FFF6A-8A45-415A-B4E6-FECE86A1B72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7" name="Picture 24 212">
                            <a:extLst>
                              <a:ext uri="{FF2B5EF4-FFF2-40B4-BE49-F238E27FC236}">
                                <a16:creationId xmlns:a16="http://schemas.microsoft.com/office/drawing/2014/main" id="{4CF73A3B-F42A-4F61-B19B-EEA492F1F4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27" name="Group 1426">
                        <a:extLst>
                          <a:ext uri="{FF2B5EF4-FFF2-40B4-BE49-F238E27FC236}">
                            <a16:creationId xmlns:a16="http://schemas.microsoft.com/office/drawing/2014/main" id="{039BC04D-DD08-4B33-8145-B4AE7C5D563A}"/>
                          </a:ext>
                        </a:extLst>
                      </p:cNvPr>
                      <p:cNvGrpSpPr/>
                      <p:nvPr/>
                    </p:nvGrpSpPr>
                    <p:grpSpPr>
                      <a:xfrm>
                        <a:off x="4935889" y="3265811"/>
                        <a:ext cx="499826" cy="320263"/>
                        <a:chOff x="4503627" y="2218458"/>
                        <a:chExt cx="499826" cy="320263"/>
                      </a:xfrm>
                    </p:grpSpPr>
                    <p:grpSp>
                      <p:nvGrpSpPr>
                        <p:cNvPr id="1428" name="Group 176">
                          <a:extLst>
                            <a:ext uri="{FF2B5EF4-FFF2-40B4-BE49-F238E27FC236}">
                              <a16:creationId xmlns:a16="http://schemas.microsoft.com/office/drawing/2014/main" id="{4EBA7037-7A92-4133-A0CE-12CFB2BABE69}"/>
                            </a:ext>
                          </a:extLst>
                        </p:cNvPr>
                        <p:cNvGrpSpPr/>
                        <p:nvPr/>
                      </p:nvGrpSpPr>
                      <p:grpSpPr>
                        <a:xfrm>
                          <a:off x="4503627" y="2301538"/>
                          <a:ext cx="300259" cy="237183"/>
                          <a:chOff x="2962956" y="2115885"/>
                          <a:chExt cx="300259" cy="237183"/>
                        </a:xfrm>
                      </p:grpSpPr>
                      <p:pic>
                        <p:nvPicPr>
                          <p:cNvPr id="1432" name="Picture 24 213">
                            <a:extLst>
                              <a:ext uri="{FF2B5EF4-FFF2-40B4-BE49-F238E27FC236}">
                                <a16:creationId xmlns:a16="http://schemas.microsoft.com/office/drawing/2014/main" id="{B97E96AC-C9CC-49A8-A06D-243DBD75BB6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3" name="Picture 24 214">
                            <a:extLst>
                              <a:ext uri="{FF2B5EF4-FFF2-40B4-BE49-F238E27FC236}">
                                <a16:creationId xmlns:a16="http://schemas.microsoft.com/office/drawing/2014/main" id="{FE0B1B46-BE96-46A2-B871-D555A42D19C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9" name="Group 179">
                          <a:extLst>
                            <a:ext uri="{FF2B5EF4-FFF2-40B4-BE49-F238E27FC236}">
                              <a16:creationId xmlns:a16="http://schemas.microsoft.com/office/drawing/2014/main" id="{BD97C185-9485-41C4-83FA-A75F3406520B}"/>
                            </a:ext>
                          </a:extLst>
                        </p:cNvPr>
                        <p:cNvGrpSpPr/>
                        <p:nvPr/>
                      </p:nvGrpSpPr>
                      <p:grpSpPr>
                        <a:xfrm>
                          <a:off x="4719823" y="2218458"/>
                          <a:ext cx="283630" cy="253824"/>
                          <a:chOff x="6986427" y="2972145"/>
                          <a:chExt cx="283630" cy="253824"/>
                        </a:xfrm>
                      </p:grpSpPr>
                      <p:pic>
                        <p:nvPicPr>
                          <p:cNvPr id="1430" name="Picture 24 215">
                            <a:extLst>
                              <a:ext uri="{FF2B5EF4-FFF2-40B4-BE49-F238E27FC236}">
                                <a16:creationId xmlns:a16="http://schemas.microsoft.com/office/drawing/2014/main" id="{26AFF026-C7F0-438B-BAAD-C9B7831C88A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1" name="Picture 24 216">
                            <a:extLst>
                              <a:ext uri="{FF2B5EF4-FFF2-40B4-BE49-F238E27FC236}">
                                <a16:creationId xmlns:a16="http://schemas.microsoft.com/office/drawing/2014/main" id="{7D66D417-ABBE-44E9-949F-ABAF6564A84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11" name="Group 1410">
                      <a:extLst>
                        <a:ext uri="{FF2B5EF4-FFF2-40B4-BE49-F238E27FC236}">
                          <a16:creationId xmlns:a16="http://schemas.microsoft.com/office/drawing/2014/main" id="{BFD43F02-1C65-4566-83F8-9C16C77F1EFA}"/>
                        </a:ext>
                      </a:extLst>
                    </p:cNvPr>
                    <p:cNvGrpSpPr/>
                    <p:nvPr/>
                  </p:nvGrpSpPr>
                  <p:grpSpPr>
                    <a:xfrm rot="18877668">
                      <a:off x="6210508" y="3195426"/>
                      <a:ext cx="601238" cy="499826"/>
                      <a:chOff x="5841977" y="3176030"/>
                      <a:chExt cx="601238" cy="499826"/>
                    </a:xfrm>
                  </p:grpSpPr>
                  <p:grpSp>
                    <p:nvGrpSpPr>
                      <p:cNvPr id="1412" name="Group 1411">
                        <a:extLst>
                          <a:ext uri="{FF2B5EF4-FFF2-40B4-BE49-F238E27FC236}">
                            <a16:creationId xmlns:a16="http://schemas.microsoft.com/office/drawing/2014/main" id="{9BC4ABD7-53B5-40D7-90BE-5915BE6B91F1}"/>
                          </a:ext>
                        </a:extLst>
                      </p:cNvPr>
                      <p:cNvGrpSpPr/>
                      <p:nvPr/>
                    </p:nvGrpSpPr>
                    <p:grpSpPr>
                      <a:xfrm rot="19742345">
                        <a:off x="5841977" y="3207622"/>
                        <a:ext cx="499826" cy="320263"/>
                        <a:chOff x="4503627" y="2218458"/>
                        <a:chExt cx="499826" cy="320263"/>
                      </a:xfrm>
                    </p:grpSpPr>
                    <p:grpSp>
                      <p:nvGrpSpPr>
                        <p:cNvPr id="1420" name="Group 176">
                          <a:extLst>
                            <a:ext uri="{FF2B5EF4-FFF2-40B4-BE49-F238E27FC236}">
                              <a16:creationId xmlns:a16="http://schemas.microsoft.com/office/drawing/2014/main" id="{34589CA3-8EFA-4937-93DE-09A769979323}"/>
                            </a:ext>
                          </a:extLst>
                        </p:cNvPr>
                        <p:cNvGrpSpPr/>
                        <p:nvPr/>
                      </p:nvGrpSpPr>
                      <p:grpSpPr>
                        <a:xfrm>
                          <a:off x="4503627" y="2301538"/>
                          <a:ext cx="300259" cy="237183"/>
                          <a:chOff x="2962956" y="2115885"/>
                          <a:chExt cx="300259" cy="237183"/>
                        </a:xfrm>
                      </p:grpSpPr>
                      <p:pic>
                        <p:nvPicPr>
                          <p:cNvPr id="1424" name="Picture 24 217">
                            <a:extLst>
                              <a:ext uri="{FF2B5EF4-FFF2-40B4-BE49-F238E27FC236}">
                                <a16:creationId xmlns:a16="http://schemas.microsoft.com/office/drawing/2014/main" id="{8ADC1214-8685-4A27-8051-467D462F7F5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25" name="Picture 24 218">
                            <a:extLst>
                              <a:ext uri="{FF2B5EF4-FFF2-40B4-BE49-F238E27FC236}">
                                <a16:creationId xmlns:a16="http://schemas.microsoft.com/office/drawing/2014/main" id="{C913DDF8-DF70-4521-A9FD-807DB4F7B9A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1" name="Group 179">
                          <a:extLst>
                            <a:ext uri="{FF2B5EF4-FFF2-40B4-BE49-F238E27FC236}">
                              <a16:creationId xmlns:a16="http://schemas.microsoft.com/office/drawing/2014/main" id="{4F2108CB-FC34-4A40-AE3D-9B5C2E73B145}"/>
                            </a:ext>
                          </a:extLst>
                        </p:cNvPr>
                        <p:cNvGrpSpPr/>
                        <p:nvPr/>
                      </p:nvGrpSpPr>
                      <p:grpSpPr>
                        <a:xfrm>
                          <a:off x="4719823" y="2218458"/>
                          <a:ext cx="283630" cy="253824"/>
                          <a:chOff x="6986427" y="2972145"/>
                          <a:chExt cx="283630" cy="253824"/>
                        </a:xfrm>
                      </p:grpSpPr>
                      <p:pic>
                        <p:nvPicPr>
                          <p:cNvPr id="1422" name="Picture 24 219">
                            <a:extLst>
                              <a:ext uri="{FF2B5EF4-FFF2-40B4-BE49-F238E27FC236}">
                                <a16:creationId xmlns:a16="http://schemas.microsoft.com/office/drawing/2014/main" id="{DEC4CCB7-692A-49A7-B497-277B8211831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23" name="Picture 24 220">
                            <a:extLst>
                              <a:ext uri="{FF2B5EF4-FFF2-40B4-BE49-F238E27FC236}">
                                <a16:creationId xmlns:a16="http://schemas.microsoft.com/office/drawing/2014/main" id="{EEF75CA7-A280-489C-8FCA-38ACA0FF93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13" name="Group 1412">
                        <a:extLst>
                          <a:ext uri="{FF2B5EF4-FFF2-40B4-BE49-F238E27FC236}">
                            <a16:creationId xmlns:a16="http://schemas.microsoft.com/office/drawing/2014/main" id="{6A86E644-3D1C-404E-B001-BF8A01A40552}"/>
                          </a:ext>
                        </a:extLst>
                      </p:cNvPr>
                      <p:cNvGrpSpPr/>
                      <p:nvPr/>
                    </p:nvGrpSpPr>
                    <p:grpSpPr>
                      <a:xfrm rot="17239213">
                        <a:off x="6033171" y="3265811"/>
                        <a:ext cx="499826" cy="320263"/>
                        <a:chOff x="4503627" y="2218458"/>
                        <a:chExt cx="499826" cy="320263"/>
                      </a:xfrm>
                    </p:grpSpPr>
                    <p:grpSp>
                      <p:nvGrpSpPr>
                        <p:cNvPr id="1414" name="Group 1413">
                          <a:extLst>
                            <a:ext uri="{FF2B5EF4-FFF2-40B4-BE49-F238E27FC236}">
                              <a16:creationId xmlns:a16="http://schemas.microsoft.com/office/drawing/2014/main" id="{8C8029D6-4A74-459C-BA5E-EBE4D2E937D9}"/>
                            </a:ext>
                          </a:extLst>
                        </p:cNvPr>
                        <p:cNvGrpSpPr/>
                        <p:nvPr/>
                      </p:nvGrpSpPr>
                      <p:grpSpPr>
                        <a:xfrm>
                          <a:off x="4503627" y="2301538"/>
                          <a:ext cx="300259" cy="237183"/>
                          <a:chOff x="2962956" y="2115885"/>
                          <a:chExt cx="300259" cy="237183"/>
                        </a:xfrm>
                      </p:grpSpPr>
                      <p:pic>
                        <p:nvPicPr>
                          <p:cNvPr id="1418" name="Picture 24 221">
                            <a:extLst>
                              <a:ext uri="{FF2B5EF4-FFF2-40B4-BE49-F238E27FC236}">
                                <a16:creationId xmlns:a16="http://schemas.microsoft.com/office/drawing/2014/main" id="{61E5A3FD-418F-42B6-BAEF-370A58E00D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9" name="Picture 24 222">
                            <a:extLst>
                              <a:ext uri="{FF2B5EF4-FFF2-40B4-BE49-F238E27FC236}">
                                <a16:creationId xmlns:a16="http://schemas.microsoft.com/office/drawing/2014/main" id="{ADB040C7-4814-4798-BA3E-4DB181C166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5" name="Group 179">
                          <a:extLst>
                            <a:ext uri="{FF2B5EF4-FFF2-40B4-BE49-F238E27FC236}">
                              <a16:creationId xmlns:a16="http://schemas.microsoft.com/office/drawing/2014/main" id="{28686AC7-2077-4619-A52F-85FF6CD0AF51}"/>
                            </a:ext>
                          </a:extLst>
                        </p:cNvPr>
                        <p:cNvGrpSpPr/>
                        <p:nvPr/>
                      </p:nvGrpSpPr>
                      <p:grpSpPr>
                        <a:xfrm>
                          <a:off x="4719823" y="2218458"/>
                          <a:ext cx="283630" cy="253824"/>
                          <a:chOff x="6986427" y="2972145"/>
                          <a:chExt cx="283630" cy="253824"/>
                        </a:xfrm>
                      </p:grpSpPr>
                      <p:pic>
                        <p:nvPicPr>
                          <p:cNvPr id="1416" name="Picture 24 223">
                            <a:extLst>
                              <a:ext uri="{FF2B5EF4-FFF2-40B4-BE49-F238E27FC236}">
                                <a16:creationId xmlns:a16="http://schemas.microsoft.com/office/drawing/2014/main" id="{689BC1E7-FD9C-4903-8394-DF6B7C8E8C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17" name="Picture 24 224">
                            <a:extLst>
                              <a:ext uri="{FF2B5EF4-FFF2-40B4-BE49-F238E27FC236}">
                                <a16:creationId xmlns:a16="http://schemas.microsoft.com/office/drawing/2014/main" id="{4CCB5E19-703B-43C8-BC00-43A3D61BED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349" name="Group 1348">
                    <a:extLst>
                      <a:ext uri="{FF2B5EF4-FFF2-40B4-BE49-F238E27FC236}">
                        <a16:creationId xmlns:a16="http://schemas.microsoft.com/office/drawing/2014/main" id="{A201B6AE-FCF0-4EA1-A8B7-349F6C34665E}"/>
                      </a:ext>
                    </a:extLst>
                  </p:cNvPr>
                  <p:cNvGrpSpPr/>
                  <p:nvPr/>
                </p:nvGrpSpPr>
                <p:grpSpPr>
                  <a:xfrm>
                    <a:off x="7443561" y="3019258"/>
                    <a:ext cx="1106234" cy="969712"/>
                    <a:chOff x="6792398" y="2509410"/>
                    <a:chExt cx="1106234" cy="969712"/>
                  </a:xfrm>
                </p:grpSpPr>
                <p:grpSp>
                  <p:nvGrpSpPr>
                    <p:cNvPr id="1350" name="Group 1349">
                      <a:extLst>
                        <a:ext uri="{FF2B5EF4-FFF2-40B4-BE49-F238E27FC236}">
                          <a16:creationId xmlns:a16="http://schemas.microsoft.com/office/drawing/2014/main" id="{D55E93FE-2143-45E5-968B-46BAC9842FF2}"/>
                        </a:ext>
                      </a:extLst>
                    </p:cNvPr>
                    <p:cNvGrpSpPr/>
                    <p:nvPr/>
                  </p:nvGrpSpPr>
                  <p:grpSpPr>
                    <a:xfrm>
                      <a:off x="6792398" y="2703317"/>
                      <a:ext cx="657768" cy="378452"/>
                      <a:chOff x="4777947" y="3207622"/>
                      <a:chExt cx="657768" cy="378452"/>
                    </a:xfrm>
                  </p:grpSpPr>
                  <p:grpSp>
                    <p:nvGrpSpPr>
                      <p:cNvPr id="1396" name="Group 1395">
                        <a:extLst>
                          <a:ext uri="{FF2B5EF4-FFF2-40B4-BE49-F238E27FC236}">
                            <a16:creationId xmlns:a16="http://schemas.microsoft.com/office/drawing/2014/main" id="{BD0A9297-4DCB-4240-9642-F8A671AC21A8}"/>
                          </a:ext>
                        </a:extLst>
                      </p:cNvPr>
                      <p:cNvGrpSpPr/>
                      <p:nvPr/>
                    </p:nvGrpSpPr>
                    <p:grpSpPr>
                      <a:xfrm>
                        <a:off x="4777947" y="3207622"/>
                        <a:ext cx="499826" cy="320263"/>
                        <a:chOff x="4503627" y="2218458"/>
                        <a:chExt cx="499826" cy="320263"/>
                      </a:xfrm>
                    </p:grpSpPr>
                    <p:grpSp>
                      <p:nvGrpSpPr>
                        <p:cNvPr id="1404" name="Group 176">
                          <a:extLst>
                            <a:ext uri="{FF2B5EF4-FFF2-40B4-BE49-F238E27FC236}">
                              <a16:creationId xmlns:a16="http://schemas.microsoft.com/office/drawing/2014/main" id="{425A29E6-049C-4DF9-B3CB-6EC1309709BA}"/>
                            </a:ext>
                          </a:extLst>
                        </p:cNvPr>
                        <p:cNvGrpSpPr/>
                        <p:nvPr/>
                      </p:nvGrpSpPr>
                      <p:grpSpPr>
                        <a:xfrm>
                          <a:off x="4503627" y="2301538"/>
                          <a:ext cx="300259" cy="237183"/>
                          <a:chOff x="2962956" y="2115885"/>
                          <a:chExt cx="300259" cy="237183"/>
                        </a:xfrm>
                      </p:grpSpPr>
                      <p:pic>
                        <p:nvPicPr>
                          <p:cNvPr id="1408" name="Picture 24 225">
                            <a:extLst>
                              <a:ext uri="{FF2B5EF4-FFF2-40B4-BE49-F238E27FC236}">
                                <a16:creationId xmlns:a16="http://schemas.microsoft.com/office/drawing/2014/main" id="{DAD57D4E-A680-4DCC-B75C-E287796C599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9" name="Picture 24 226">
                            <a:extLst>
                              <a:ext uri="{FF2B5EF4-FFF2-40B4-BE49-F238E27FC236}">
                                <a16:creationId xmlns:a16="http://schemas.microsoft.com/office/drawing/2014/main" id="{A2096336-84D5-47A7-81A8-8F44D1FA368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05" name="Group 179">
                          <a:extLst>
                            <a:ext uri="{FF2B5EF4-FFF2-40B4-BE49-F238E27FC236}">
                              <a16:creationId xmlns:a16="http://schemas.microsoft.com/office/drawing/2014/main" id="{E6C87DFD-C77C-4652-AB4A-72D2F2B0BCA4}"/>
                            </a:ext>
                          </a:extLst>
                        </p:cNvPr>
                        <p:cNvGrpSpPr/>
                        <p:nvPr/>
                      </p:nvGrpSpPr>
                      <p:grpSpPr>
                        <a:xfrm>
                          <a:off x="4719823" y="2218458"/>
                          <a:ext cx="283630" cy="253824"/>
                          <a:chOff x="6986427" y="2972145"/>
                          <a:chExt cx="283630" cy="253824"/>
                        </a:xfrm>
                      </p:grpSpPr>
                      <p:pic>
                        <p:nvPicPr>
                          <p:cNvPr id="1406" name="Picture 24 227">
                            <a:extLst>
                              <a:ext uri="{FF2B5EF4-FFF2-40B4-BE49-F238E27FC236}">
                                <a16:creationId xmlns:a16="http://schemas.microsoft.com/office/drawing/2014/main" id="{F85409AB-76BD-40CA-B330-FD09E501F5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7" name="Picture 24 228">
                            <a:extLst>
                              <a:ext uri="{FF2B5EF4-FFF2-40B4-BE49-F238E27FC236}">
                                <a16:creationId xmlns:a16="http://schemas.microsoft.com/office/drawing/2014/main" id="{E3B2BB90-FE2D-4B3E-BA1A-F8548AA074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7" name="Group 1396">
                        <a:extLst>
                          <a:ext uri="{FF2B5EF4-FFF2-40B4-BE49-F238E27FC236}">
                            <a16:creationId xmlns:a16="http://schemas.microsoft.com/office/drawing/2014/main" id="{18384FA3-D9E2-44AF-B7A0-B81C43ADC90D}"/>
                          </a:ext>
                        </a:extLst>
                      </p:cNvPr>
                      <p:cNvGrpSpPr/>
                      <p:nvPr/>
                    </p:nvGrpSpPr>
                    <p:grpSpPr>
                      <a:xfrm>
                        <a:off x="4935889" y="3265811"/>
                        <a:ext cx="499826" cy="320263"/>
                        <a:chOff x="4503627" y="2218458"/>
                        <a:chExt cx="499826" cy="320263"/>
                      </a:xfrm>
                    </p:grpSpPr>
                    <p:grpSp>
                      <p:nvGrpSpPr>
                        <p:cNvPr id="1398" name="Group 176">
                          <a:extLst>
                            <a:ext uri="{FF2B5EF4-FFF2-40B4-BE49-F238E27FC236}">
                              <a16:creationId xmlns:a16="http://schemas.microsoft.com/office/drawing/2014/main" id="{910A3911-5653-4825-8E7A-A9004DAF2F31}"/>
                            </a:ext>
                          </a:extLst>
                        </p:cNvPr>
                        <p:cNvGrpSpPr/>
                        <p:nvPr/>
                      </p:nvGrpSpPr>
                      <p:grpSpPr>
                        <a:xfrm>
                          <a:off x="4503627" y="2301538"/>
                          <a:ext cx="300259" cy="237183"/>
                          <a:chOff x="2962956" y="2115885"/>
                          <a:chExt cx="300259" cy="237183"/>
                        </a:xfrm>
                      </p:grpSpPr>
                      <p:pic>
                        <p:nvPicPr>
                          <p:cNvPr id="1402" name="Picture 24 229">
                            <a:extLst>
                              <a:ext uri="{FF2B5EF4-FFF2-40B4-BE49-F238E27FC236}">
                                <a16:creationId xmlns:a16="http://schemas.microsoft.com/office/drawing/2014/main" id="{42488C1A-DFE4-4307-A7F7-8AEE6F0FB3E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3" name="Picture 24 230">
                            <a:extLst>
                              <a:ext uri="{FF2B5EF4-FFF2-40B4-BE49-F238E27FC236}">
                                <a16:creationId xmlns:a16="http://schemas.microsoft.com/office/drawing/2014/main" id="{689E900F-DF4C-4EAF-893D-BD58E442C1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99" name="Group 179">
                          <a:extLst>
                            <a:ext uri="{FF2B5EF4-FFF2-40B4-BE49-F238E27FC236}">
                              <a16:creationId xmlns:a16="http://schemas.microsoft.com/office/drawing/2014/main" id="{9383AECC-6C93-4A62-9667-F068308F7193}"/>
                            </a:ext>
                          </a:extLst>
                        </p:cNvPr>
                        <p:cNvGrpSpPr/>
                        <p:nvPr/>
                      </p:nvGrpSpPr>
                      <p:grpSpPr>
                        <a:xfrm>
                          <a:off x="4719823" y="2218458"/>
                          <a:ext cx="283630" cy="253824"/>
                          <a:chOff x="6986427" y="2972145"/>
                          <a:chExt cx="283630" cy="253824"/>
                        </a:xfrm>
                      </p:grpSpPr>
                      <p:pic>
                        <p:nvPicPr>
                          <p:cNvPr id="1400" name="Picture 24 231">
                            <a:extLst>
                              <a:ext uri="{FF2B5EF4-FFF2-40B4-BE49-F238E27FC236}">
                                <a16:creationId xmlns:a16="http://schemas.microsoft.com/office/drawing/2014/main" id="{6F1483D2-EF68-48B7-9D5A-CC5E0EC772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1" name="Picture 24 232">
                            <a:extLst>
                              <a:ext uri="{FF2B5EF4-FFF2-40B4-BE49-F238E27FC236}">
                                <a16:creationId xmlns:a16="http://schemas.microsoft.com/office/drawing/2014/main" id="{64C0D704-8DEF-4289-8727-B2CCF7EFD2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51" name="Group 1350">
                      <a:extLst>
                        <a:ext uri="{FF2B5EF4-FFF2-40B4-BE49-F238E27FC236}">
                          <a16:creationId xmlns:a16="http://schemas.microsoft.com/office/drawing/2014/main" id="{F91DB9AA-C023-4E42-9919-1C25F87FB19E}"/>
                        </a:ext>
                      </a:extLst>
                    </p:cNvPr>
                    <p:cNvGrpSpPr/>
                    <p:nvPr/>
                  </p:nvGrpSpPr>
                  <p:grpSpPr>
                    <a:xfrm rot="19661454">
                      <a:off x="6800712" y="2979296"/>
                      <a:ext cx="601238" cy="499826"/>
                      <a:chOff x="5841977" y="3176030"/>
                      <a:chExt cx="601238" cy="499826"/>
                    </a:xfrm>
                  </p:grpSpPr>
                  <p:grpSp>
                    <p:nvGrpSpPr>
                      <p:cNvPr id="1382" name="Group 1381">
                        <a:extLst>
                          <a:ext uri="{FF2B5EF4-FFF2-40B4-BE49-F238E27FC236}">
                            <a16:creationId xmlns:a16="http://schemas.microsoft.com/office/drawing/2014/main" id="{0729B258-F4C5-4261-BB6E-5F40494217E5}"/>
                          </a:ext>
                        </a:extLst>
                      </p:cNvPr>
                      <p:cNvGrpSpPr/>
                      <p:nvPr/>
                    </p:nvGrpSpPr>
                    <p:grpSpPr>
                      <a:xfrm rot="19742345">
                        <a:off x="5841977" y="3207622"/>
                        <a:ext cx="499826" cy="320263"/>
                        <a:chOff x="4503627" y="2218458"/>
                        <a:chExt cx="499826" cy="320263"/>
                      </a:xfrm>
                    </p:grpSpPr>
                    <p:grpSp>
                      <p:nvGrpSpPr>
                        <p:cNvPr id="1390" name="Group 176">
                          <a:extLst>
                            <a:ext uri="{FF2B5EF4-FFF2-40B4-BE49-F238E27FC236}">
                              <a16:creationId xmlns:a16="http://schemas.microsoft.com/office/drawing/2014/main" id="{8B5D6E79-715E-447E-A965-451D83CBBE94}"/>
                            </a:ext>
                          </a:extLst>
                        </p:cNvPr>
                        <p:cNvGrpSpPr/>
                        <p:nvPr/>
                      </p:nvGrpSpPr>
                      <p:grpSpPr>
                        <a:xfrm>
                          <a:off x="4503627" y="2301538"/>
                          <a:ext cx="300259" cy="237183"/>
                          <a:chOff x="2962956" y="2115885"/>
                          <a:chExt cx="300259" cy="237183"/>
                        </a:xfrm>
                      </p:grpSpPr>
                      <p:pic>
                        <p:nvPicPr>
                          <p:cNvPr id="1394" name="Picture 24 233">
                            <a:extLst>
                              <a:ext uri="{FF2B5EF4-FFF2-40B4-BE49-F238E27FC236}">
                                <a16:creationId xmlns:a16="http://schemas.microsoft.com/office/drawing/2014/main" id="{9F9269F3-95D4-4DB5-8A66-F0C62F9A009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95" name="Picture 24 234">
                            <a:extLst>
                              <a:ext uri="{FF2B5EF4-FFF2-40B4-BE49-F238E27FC236}">
                                <a16:creationId xmlns:a16="http://schemas.microsoft.com/office/drawing/2014/main" id="{25C56979-B572-4FEB-9F33-0D3C46B1F1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91" name="Group 179">
                          <a:extLst>
                            <a:ext uri="{FF2B5EF4-FFF2-40B4-BE49-F238E27FC236}">
                              <a16:creationId xmlns:a16="http://schemas.microsoft.com/office/drawing/2014/main" id="{4520D98F-2BC1-4112-A2CB-11DCE60169D2}"/>
                            </a:ext>
                          </a:extLst>
                        </p:cNvPr>
                        <p:cNvGrpSpPr/>
                        <p:nvPr/>
                      </p:nvGrpSpPr>
                      <p:grpSpPr>
                        <a:xfrm>
                          <a:off x="4719823" y="2218458"/>
                          <a:ext cx="283630" cy="253824"/>
                          <a:chOff x="6986427" y="2972145"/>
                          <a:chExt cx="283630" cy="253824"/>
                        </a:xfrm>
                      </p:grpSpPr>
                      <p:pic>
                        <p:nvPicPr>
                          <p:cNvPr id="1392" name="Picture 24 235">
                            <a:extLst>
                              <a:ext uri="{FF2B5EF4-FFF2-40B4-BE49-F238E27FC236}">
                                <a16:creationId xmlns:a16="http://schemas.microsoft.com/office/drawing/2014/main" id="{D799066E-3FB1-4BD2-8D97-7281EBEF2E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3" name="Picture 24 236">
                            <a:extLst>
                              <a:ext uri="{FF2B5EF4-FFF2-40B4-BE49-F238E27FC236}">
                                <a16:creationId xmlns:a16="http://schemas.microsoft.com/office/drawing/2014/main" id="{50E0A746-C66B-442B-92BB-50EDA67E2B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83" name="Group 1382">
                        <a:extLst>
                          <a:ext uri="{FF2B5EF4-FFF2-40B4-BE49-F238E27FC236}">
                            <a16:creationId xmlns:a16="http://schemas.microsoft.com/office/drawing/2014/main" id="{6486E443-D0D9-4EAA-A750-B26A762DDAC0}"/>
                          </a:ext>
                        </a:extLst>
                      </p:cNvPr>
                      <p:cNvGrpSpPr/>
                      <p:nvPr/>
                    </p:nvGrpSpPr>
                    <p:grpSpPr>
                      <a:xfrm rot="17239213">
                        <a:off x="6033171" y="3265811"/>
                        <a:ext cx="499826" cy="320263"/>
                        <a:chOff x="4503627" y="2218458"/>
                        <a:chExt cx="499826" cy="320263"/>
                      </a:xfrm>
                    </p:grpSpPr>
                    <p:grpSp>
                      <p:nvGrpSpPr>
                        <p:cNvPr id="1384" name="Group 176">
                          <a:extLst>
                            <a:ext uri="{FF2B5EF4-FFF2-40B4-BE49-F238E27FC236}">
                              <a16:creationId xmlns:a16="http://schemas.microsoft.com/office/drawing/2014/main" id="{E88CE292-5436-4CCF-9CF6-F0E6D4DD2A75}"/>
                            </a:ext>
                          </a:extLst>
                        </p:cNvPr>
                        <p:cNvGrpSpPr/>
                        <p:nvPr/>
                      </p:nvGrpSpPr>
                      <p:grpSpPr>
                        <a:xfrm>
                          <a:off x="4503627" y="2301538"/>
                          <a:ext cx="300259" cy="237183"/>
                          <a:chOff x="2962956" y="2115885"/>
                          <a:chExt cx="300259" cy="237183"/>
                        </a:xfrm>
                      </p:grpSpPr>
                      <p:pic>
                        <p:nvPicPr>
                          <p:cNvPr id="1388" name="Picture 24 237">
                            <a:extLst>
                              <a:ext uri="{FF2B5EF4-FFF2-40B4-BE49-F238E27FC236}">
                                <a16:creationId xmlns:a16="http://schemas.microsoft.com/office/drawing/2014/main" id="{FF2C15CF-0FDC-4F2C-B8A2-D066AC335B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89" name="Picture 24 238">
                            <a:extLst>
                              <a:ext uri="{FF2B5EF4-FFF2-40B4-BE49-F238E27FC236}">
                                <a16:creationId xmlns:a16="http://schemas.microsoft.com/office/drawing/2014/main" id="{244C81A4-4159-4E77-AC81-E2BFA6F4F19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85" name="Group 179">
                          <a:extLst>
                            <a:ext uri="{FF2B5EF4-FFF2-40B4-BE49-F238E27FC236}">
                              <a16:creationId xmlns:a16="http://schemas.microsoft.com/office/drawing/2014/main" id="{B6A21F22-3FDB-4DC1-971D-A0D07132E113}"/>
                            </a:ext>
                          </a:extLst>
                        </p:cNvPr>
                        <p:cNvGrpSpPr/>
                        <p:nvPr/>
                      </p:nvGrpSpPr>
                      <p:grpSpPr>
                        <a:xfrm>
                          <a:off x="4719823" y="2218458"/>
                          <a:ext cx="283630" cy="253824"/>
                          <a:chOff x="6986427" y="2972145"/>
                          <a:chExt cx="283630" cy="253824"/>
                        </a:xfrm>
                      </p:grpSpPr>
                      <p:pic>
                        <p:nvPicPr>
                          <p:cNvPr id="1386" name="Picture 24 239">
                            <a:extLst>
                              <a:ext uri="{FF2B5EF4-FFF2-40B4-BE49-F238E27FC236}">
                                <a16:creationId xmlns:a16="http://schemas.microsoft.com/office/drawing/2014/main" id="{B99A5E45-D3A7-4074-887A-46EDF191244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7" name="Picture 24 240">
                            <a:extLst>
                              <a:ext uri="{FF2B5EF4-FFF2-40B4-BE49-F238E27FC236}">
                                <a16:creationId xmlns:a16="http://schemas.microsoft.com/office/drawing/2014/main" id="{F249E3B3-A7E7-486A-ACC4-73FBBDEC59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52" name="Group 1351">
                      <a:extLst>
                        <a:ext uri="{FF2B5EF4-FFF2-40B4-BE49-F238E27FC236}">
                          <a16:creationId xmlns:a16="http://schemas.microsoft.com/office/drawing/2014/main" id="{448F91CF-2D86-47FD-9B98-187BD66700FE}"/>
                        </a:ext>
                      </a:extLst>
                    </p:cNvPr>
                    <p:cNvGrpSpPr/>
                    <p:nvPr/>
                  </p:nvGrpSpPr>
                  <p:grpSpPr>
                    <a:xfrm rot="2171672">
                      <a:off x="7240864" y="2945788"/>
                      <a:ext cx="657768" cy="378452"/>
                      <a:chOff x="4777947" y="3207622"/>
                      <a:chExt cx="657768" cy="378452"/>
                    </a:xfrm>
                  </p:grpSpPr>
                  <p:grpSp>
                    <p:nvGrpSpPr>
                      <p:cNvPr id="1368" name="Group 1367">
                        <a:extLst>
                          <a:ext uri="{FF2B5EF4-FFF2-40B4-BE49-F238E27FC236}">
                            <a16:creationId xmlns:a16="http://schemas.microsoft.com/office/drawing/2014/main" id="{6DE42135-2A20-4B73-90DB-C722F31E95D5}"/>
                          </a:ext>
                        </a:extLst>
                      </p:cNvPr>
                      <p:cNvGrpSpPr/>
                      <p:nvPr/>
                    </p:nvGrpSpPr>
                    <p:grpSpPr>
                      <a:xfrm>
                        <a:off x="4777947" y="3207622"/>
                        <a:ext cx="499826" cy="320263"/>
                        <a:chOff x="4503627" y="2218458"/>
                        <a:chExt cx="499826" cy="320263"/>
                      </a:xfrm>
                    </p:grpSpPr>
                    <p:grpSp>
                      <p:nvGrpSpPr>
                        <p:cNvPr id="1376" name="Group 176">
                          <a:extLst>
                            <a:ext uri="{FF2B5EF4-FFF2-40B4-BE49-F238E27FC236}">
                              <a16:creationId xmlns:a16="http://schemas.microsoft.com/office/drawing/2014/main" id="{7B00A6C2-0ECD-4FF6-A263-F4B0D1BB6309}"/>
                            </a:ext>
                          </a:extLst>
                        </p:cNvPr>
                        <p:cNvGrpSpPr/>
                        <p:nvPr/>
                      </p:nvGrpSpPr>
                      <p:grpSpPr>
                        <a:xfrm>
                          <a:off x="4503627" y="2301538"/>
                          <a:ext cx="300259" cy="237183"/>
                          <a:chOff x="2962956" y="2115885"/>
                          <a:chExt cx="300259" cy="237183"/>
                        </a:xfrm>
                      </p:grpSpPr>
                      <p:pic>
                        <p:nvPicPr>
                          <p:cNvPr id="1380" name="Picture 24 241">
                            <a:extLst>
                              <a:ext uri="{FF2B5EF4-FFF2-40B4-BE49-F238E27FC236}">
                                <a16:creationId xmlns:a16="http://schemas.microsoft.com/office/drawing/2014/main" id="{F39D8397-1530-45AF-A377-D3875B1E61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81" name="Picture 24 242">
                            <a:extLst>
                              <a:ext uri="{FF2B5EF4-FFF2-40B4-BE49-F238E27FC236}">
                                <a16:creationId xmlns:a16="http://schemas.microsoft.com/office/drawing/2014/main" id="{26483ABE-BB47-478E-A339-FED09B9FF5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7" name="Group 179">
                          <a:extLst>
                            <a:ext uri="{FF2B5EF4-FFF2-40B4-BE49-F238E27FC236}">
                              <a16:creationId xmlns:a16="http://schemas.microsoft.com/office/drawing/2014/main" id="{CD0EEF8B-88B1-4F41-A643-D0291ED2B976}"/>
                            </a:ext>
                          </a:extLst>
                        </p:cNvPr>
                        <p:cNvGrpSpPr/>
                        <p:nvPr/>
                      </p:nvGrpSpPr>
                      <p:grpSpPr>
                        <a:xfrm>
                          <a:off x="4719823" y="2218458"/>
                          <a:ext cx="283630" cy="253824"/>
                          <a:chOff x="6986427" y="2972145"/>
                          <a:chExt cx="283630" cy="253824"/>
                        </a:xfrm>
                      </p:grpSpPr>
                      <p:pic>
                        <p:nvPicPr>
                          <p:cNvPr id="1378" name="Picture 24 243">
                            <a:extLst>
                              <a:ext uri="{FF2B5EF4-FFF2-40B4-BE49-F238E27FC236}">
                                <a16:creationId xmlns:a16="http://schemas.microsoft.com/office/drawing/2014/main" id="{184A1412-345A-40DE-9E4C-C13C85CA6A0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9" name="Picture 24 244">
                            <a:extLst>
                              <a:ext uri="{FF2B5EF4-FFF2-40B4-BE49-F238E27FC236}">
                                <a16:creationId xmlns:a16="http://schemas.microsoft.com/office/drawing/2014/main" id="{3B221B8F-B905-4D74-8E9E-E1970F6F6D7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69" name="Group 1368">
                        <a:extLst>
                          <a:ext uri="{FF2B5EF4-FFF2-40B4-BE49-F238E27FC236}">
                            <a16:creationId xmlns:a16="http://schemas.microsoft.com/office/drawing/2014/main" id="{77755E5D-8F2B-4FB8-945C-4D48645FC024}"/>
                          </a:ext>
                        </a:extLst>
                      </p:cNvPr>
                      <p:cNvGrpSpPr/>
                      <p:nvPr/>
                    </p:nvGrpSpPr>
                    <p:grpSpPr>
                      <a:xfrm>
                        <a:off x="4935889" y="3265811"/>
                        <a:ext cx="499826" cy="320263"/>
                        <a:chOff x="4503627" y="2218458"/>
                        <a:chExt cx="499826" cy="320263"/>
                      </a:xfrm>
                    </p:grpSpPr>
                    <p:grpSp>
                      <p:nvGrpSpPr>
                        <p:cNvPr id="1370" name="Group 176">
                          <a:extLst>
                            <a:ext uri="{FF2B5EF4-FFF2-40B4-BE49-F238E27FC236}">
                              <a16:creationId xmlns:a16="http://schemas.microsoft.com/office/drawing/2014/main" id="{584EFF4C-CFA8-424E-B849-0286BCB6E63A}"/>
                            </a:ext>
                          </a:extLst>
                        </p:cNvPr>
                        <p:cNvGrpSpPr/>
                        <p:nvPr/>
                      </p:nvGrpSpPr>
                      <p:grpSpPr>
                        <a:xfrm>
                          <a:off x="4503627" y="2301538"/>
                          <a:ext cx="300259" cy="237183"/>
                          <a:chOff x="2962956" y="2115885"/>
                          <a:chExt cx="300259" cy="237183"/>
                        </a:xfrm>
                      </p:grpSpPr>
                      <p:pic>
                        <p:nvPicPr>
                          <p:cNvPr id="1374" name="Picture 24 245">
                            <a:extLst>
                              <a:ext uri="{FF2B5EF4-FFF2-40B4-BE49-F238E27FC236}">
                                <a16:creationId xmlns:a16="http://schemas.microsoft.com/office/drawing/2014/main" id="{F790EE6A-E587-44E3-96EF-5D9834603F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5" name="Picture 24 246">
                            <a:extLst>
                              <a:ext uri="{FF2B5EF4-FFF2-40B4-BE49-F238E27FC236}">
                                <a16:creationId xmlns:a16="http://schemas.microsoft.com/office/drawing/2014/main" id="{F9F74489-FC9A-43BD-A092-707E49C5E18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1" name="Group 179">
                          <a:extLst>
                            <a:ext uri="{FF2B5EF4-FFF2-40B4-BE49-F238E27FC236}">
                              <a16:creationId xmlns:a16="http://schemas.microsoft.com/office/drawing/2014/main" id="{8CF261DF-C96F-4F9E-A30E-269C1A2643CF}"/>
                            </a:ext>
                          </a:extLst>
                        </p:cNvPr>
                        <p:cNvGrpSpPr/>
                        <p:nvPr/>
                      </p:nvGrpSpPr>
                      <p:grpSpPr>
                        <a:xfrm>
                          <a:off x="4719823" y="2218458"/>
                          <a:ext cx="283630" cy="253824"/>
                          <a:chOff x="6986427" y="2972145"/>
                          <a:chExt cx="283630" cy="253824"/>
                        </a:xfrm>
                      </p:grpSpPr>
                      <p:pic>
                        <p:nvPicPr>
                          <p:cNvPr id="1372" name="Picture 24 247">
                            <a:extLst>
                              <a:ext uri="{FF2B5EF4-FFF2-40B4-BE49-F238E27FC236}">
                                <a16:creationId xmlns:a16="http://schemas.microsoft.com/office/drawing/2014/main" id="{7DFA0380-CC9F-4052-9D24-4CFD7B21146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3" name="Picture 24 248">
                            <a:extLst>
                              <a:ext uri="{FF2B5EF4-FFF2-40B4-BE49-F238E27FC236}">
                                <a16:creationId xmlns:a16="http://schemas.microsoft.com/office/drawing/2014/main" id="{63892D8E-84B3-42A2-A828-DDA5099A84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53" name="Group 1352">
                      <a:extLst>
                        <a:ext uri="{FF2B5EF4-FFF2-40B4-BE49-F238E27FC236}">
                          <a16:creationId xmlns:a16="http://schemas.microsoft.com/office/drawing/2014/main" id="{D6E42982-E29C-41B2-BC35-BED54518996C}"/>
                        </a:ext>
                      </a:extLst>
                    </p:cNvPr>
                    <p:cNvGrpSpPr/>
                    <p:nvPr/>
                  </p:nvGrpSpPr>
                  <p:grpSpPr>
                    <a:xfrm rot="21049340">
                      <a:off x="7270080" y="2509410"/>
                      <a:ext cx="601238" cy="499826"/>
                      <a:chOff x="5841977" y="3176030"/>
                      <a:chExt cx="601238" cy="499826"/>
                    </a:xfrm>
                  </p:grpSpPr>
                  <p:grpSp>
                    <p:nvGrpSpPr>
                      <p:cNvPr id="1354" name="Group 1353">
                        <a:extLst>
                          <a:ext uri="{FF2B5EF4-FFF2-40B4-BE49-F238E27FC236}">
                            <a16:creationId xmlns:a16="http://schemas.microsoft.com/office/drawing/2014/main" id="{72934C77-30CE-4D9F-A185-7215B3C85CB0}"/>
                          </a:ext>
                        </a:extLst>
                      </p:cNvPr>
                      <p:cNvGrpSpPr/>
                      <p:nvPr/>
                    </p:nvGrpSpPr>
                    <p:grpSpPr>
                      <a:xfrm rot="19742345">
                        <a:off x="5841977" y="3207622"/>
                        <a:ext cx="499826" cy="320263"/>
                        <a:chOff x="4503627" y="2218458"/>
                        <a:chExt cx="499826" cy="320263"/>
                      </a:xfrm>
                    </p:grpSpPr>
                    <p:grpSp>
                      <p:nvGrpSpPr>
                        <p:cNvPr id="1362" name="Group 176">
                          <a:extLst>
                            <a:ext uri="{FF2B5EF4-FFF2-40B4-BE49-F238E27FC236}">
                              <a16:creationId xmlns:a16="http://schemas.microsoft.com/office/drawing/2014/main" id="{4013F358-CC45-4D9E-A66F-BF3A49B68148}"/>
                            </a:ext>
                          </a:extLst>
                        </p:cNvPr>
                        <p:cNvGrpSpPr/>
                        <p:nvPr/>
                      </p:nvGrpSpPr>
                      <p:grpSpPr>
                        <a:xfrm>
                          <a:off x="4503627" y="2301538"/>
                          <a:ext cx="300259" cy="237183"/>
                          <a:chOff x="2962956" y="2115885"/>
                          <a:chExt cx="300259" cy="237183"/>
                        </a:xfrm>
                      </p:grpSpPr>
                      <p:pic>
                        <p:nvPicPr>
                          <p:cNvPr id="1366" name="Picture 24 249">
                            <a:extLst>
                              <a:ext uri="{FF2B5EF4-FFF2-40B4-BE49-F238E27FC236}">
                                <a16:creationId xmlns:a16="http://schemas.microsoft.com/office/drawing/2014/main" id="{53EA5DCA-6E68-4A82-9F03-4D35DB192B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67" name="Picture 24 250">
                            <a:extLst>
                              <a:ext uri="{FF2B5EF4-FFF2-40B4-BE49-F238E27FC236}">
                                <a16:creationId xmlns:a16="http://schemas.microsoft.com/office/drawing/2014/main" id="{4D86DCD8-DADC-4C5E-AE09-3B3DBF306E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3" name="Group 179">
                          <a:extLst>
                            <a:ext uri="{FF2B5EF4-FFF2-40B4-BE49-F238E27FC236}">
                              <a16:creationId xmlns:a16="http://schemas.microsoft.com/office/drawing/2014/main" id="{CA206929-F5F8-4ED9-B1CC-791928D578E1}"/>
                            </a:ext>
                          </a:extLst>
                        </p:cNvPr>
                        <p:cNvGrpSpPr/>
                        <p:nvPr/>
                      </p:nvGrpSpPr>
                      <p:grpSpPr>
                        <a:xfrm>
                          <a:off x="4719823" y="2218458"/>
                          <a:ext cx="283630" cy="253824"/>
                          <a:chOff x="6986427" y="2972145"/>
                          <a:chExt cx="283630" cy="253824"/>
                        </a:xfrm>
                      </p:grpSpPr>
                      <p:pic>
                        <p:nvPicPr>
                          <p:cNvPr id="1364" name="Picture 24 251">
                            <a:extLst>
                              <a:ext uri="{FF2B5EF4-FFF2-40B4-BE49-F238E27FC236}">
                                <a16:creationId xmlns:a16="http://schemas.microsoft.com/office/drawing/2014/main" id="{BEFE7E24-E0DD-4996-AA0C-21F2F56DB5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65" name="Picture 24 252">
                            <a:extLst>
                              <a:ext uri="{FF2B5EF4-FFF2-40B4-BE49-F238E27FC236}">
                                <a16:creationId xmlns:a16="http://schemas.microsoft.com/office/drawing/2014/main" id="{CCCCEF9B-BDCD-4ED0-81ED-DEEDCBDB9E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55" name="Group 1354">
                        <a:extLst>
                          <a:ext uri="{FF2B5EF4-FFF2-40B4-BE49-F238E27FC236}">
                            <a16:creationId xmlns:a16="http://schemas.microsoft.com/office/drawing/2014/main" id="{ED49A14A-0837-4493-A52B-24AE2271087F}"/>
                          </a:ext>
                        </a:extLst>
                      </p:cNvPr>
                      <p:cNvGrpSpPr/>
                      <p:nvPr/>
                    </p:nvGrpSpPr>
                    <p:grpSpPr>
                      <a:xfrm rot="17239213">
                        <a:off x="6033171" y="3265811"/>
                        <a:ext cx="499826" cy="320263"/>
                        <a:chOff x="4503627" y="2218458"/>
                        <a:chExt cx="499826" cy="320263"/>
                      </a:xfrm>
                    </p:grpSpPr>
                    <p:grpSp>
                      <p:nvGrpSpPr>
                        <p:cNvPr id="1356" name="Group 176">
                          <a:extLst>
                            <a:ext uri="{FF2B5EF4-FFF2-40B4-BE49-F238E27FC236}">
                              <a16:creationId xmlns:a16="http://schemas.microsoft.com/office/drawing/2014/main" id="{87E960F0-202D-47D8-9C9C-D3827A381674}"/>
                            </a:ext>
                          </a:extLst>
                        </p:cNvPr>
                        <p:cNvGrpSpPr/>
                        <p:nvPr/>
                      </p:nvGrpSpPr>
                      <p:grpSpPr>
                        <a:xfrm>
                          <a:off x="4503627" y="2301538"/>
                          <a:ext cx="300259" cy="237183"/>
                          <a:chOff x="2962956" y="2115885"/>
                          <a:chExt cx="300259" cy="237183"/>
                        </a:xfrm>
                      </p:grpSpPr>
                      <p:pic>
                        <p:nvPicPr>
                          <p:cNvPr id="1360" name="Picture 24 253">
                            <a:extLst>
                              <a:ext uri="{FF2B5EF4-FFF2-40B4-BE49-F238E27FC236}">
                                <a16:creationId xmlns:a16="http://schemas.microsoft.com/office/drawing/2014/main" id="{9BBE5845-1228-4ED3-B10D-E116C3A695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61" name="Picture 24 254">
                            <a:extLst>
                              <a:ext uri="{FF2B5EF4-FFF2-40B4-BE49-F238E27FC236}">
                                <a16:creationId xmlns:a16="http://schemas.microsoft.com/office/drawing/2014/main" id="{86713237-09C4-4295-88EF-65E08F1CD9D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57" name="Group 179">
                          <a:extLst>
                            <a:ext uri="{FF2B5EF4-FFF2-40B4-BE49-F238E27FC236}">
                              <a16:creationId xmlns:a16="http://schemas.microsoft.com/office/drawing/2014/main" id="{7ADDF4C3-C54C-4A71-9C9E-7645B006BE7A}"/>
                            </a:ext>
                          </a:extLst>
                        </p:cNvPr>
                        <p:cNvGrpSpPr/>
                        <p:nvPr/>
                      </p:nvGrpSpPr>
                      <p:grpSpPr>
                        <a:xfrm>
                          <a:off x="4719823" y="2218458"/>
                          <a:ext cx="283630" cy="253824"/>
                          <a:chOff x="6986427" y="2972145"/>
                          <a:chExt cx="283630" cy="253824"/>
                        </a:xfrm>
                      </p:grpSpPr>
                      <p:pic>
                        <p:nvPicPr>
                          <p:cNvPr id="1358" name="Picture 24 255">
                            <a:extLst>
                              <a:ext uri="{FF2B5EF4-FFF2-40B4-BE49-F238E27FC236}">
                                <a16:creationId xmlns:a16="http://schemas.microsoft.com/office/drawing/2014/main" id="{EB9CFD3D-D9ED-4160-8C8C-A585891CD2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9" name="Picture 24 256">
                            <a:extLst>
                              <a:ext uri="{FF2B5EF4-FFF2-40B4-BE49-F238E27FC236}">
                                <a16:creationId xmlns:a16="http://schemas.microsoft.com/office/drawing/2014/main" id="{31D4BC5B-A979-4BE2-8EAD-4C946D5A23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095" name="Group 1094">
                <a:extLst>
                  <a:ext uri="{FF2B5EF4-FFF2-40B4-BE49-F238E27FC236}">
                    <a16:creationId xmlns:a16="http://schemas.microsoft.com/office/drawing/2014/main" id="{BAB702E4-14BF-498C-A912-17D78C1F2DA9}"/>
                  </a:ext>
                </a:extLst>
              </p:cNvPr>
              <p:cNvGrpSpPr/>
              <p:nvPr/>
            </p:nvGrpSpPr>
            <p:grpSpPr>
              <a:xfrm rot="20754769">
                <a:off x="9682163" y="2873542"/>
                <a:ext cx="1184907" cy="905391"/>
                <a:chOff x="4930347" y="2731026"/>
                <a:chExt cx="2516626" cy="1922962"/>
              </a:xfrm>
            </p:grpSpPr>
            <p:grpSp>
              <p:nvGrpSpPr>
                <p:cNvPr id="1096" name="Group 1095">
                  <a:extLst>
                    <a:ext uri="{FF2B5EF4-FFF2-40B4-BE49-F238E27FC236}">
                      <a16:creationId xmlns:a16="http://schemas.microsoft.com/office/drawing/2014/main" id="{E5F35B7C-6B76-47DA-B4EB-13EF33FB01C6}"/>
                    </a:ext>
                  </a:extLst>
                </p:cNvPr>
                <p:cNvGrpSpPr/>
                <p:nvPr/>
              </p:nvGrpSpPr>
              <p:grpSpPr>
                <a:xfrm>
                  <a:off x="4930347" y="3360022"/>
                  <a:ext cx="657768" cy="378452"/>
                  <a:chOff x="4777947" y="3207622"/>
                  <a:chExt cx="657768" cy="378452"/>
                </a:xfrm>
              </p:grpSpPr>
              <p:grpSp>
                <p:nvGrpSpPr>
                  <p:cNvPr id="1327" name="Group 1326">
                    <a:extLst>
                      <a:ext uri="{FF2B5EF4-FFF2-40B4-BE49-F238E27FC236}">
                        <a16:creationId xmlns:a16="http://schemas.microsoft.com/office/drawing/2014/main" id="{0515EC7A-243B-4147-BA84-77A514CFE79B}"/>
                      </a:ext>
                    </a:extLst>
                  </p:cNvPr>
                  <p:cNvGrpSpPr/>
                  <p:nvPr/>
                </p:nvGrpSpPr>
                <p:grpSpPr>
                  <a:xfrm>
                    <a:off x="4777947" y="3207622"/>
                    <a:ext cx="499826" cy="320263"/>
                    <a:chOff x="4503627" y="2218458"/>
                    <a:chExt cx="499826" cy="320263"/>
                  </a:xfrm>
                </p:grpSpPr>
                <p:grpSp>
                  <p:nvGrpSpPr>
                    <p:cNvPr id="1335" name="Group 176">
                      <a:extLst>
                        <a:ext uri="{FF2B5EF4-FFF2-40B4-BE49-F238E27FC236}">
                          <a16:creationId xmlns:a16="http://schemas.microsoft.com/office/drawing/2014/main" id="{BA79281B-060F-4601-85D6-AB76B23441EC}"/>
                        </a:ext>
                      </a:extLst>
                    </p:cNvPr>
                    <p:cNvGrpSpPr/>
                    <p:nvPr/>
                  </p:nvGrpSpPr>
                  <p:grpSpPr>
                    <a:xfrm>
                      <a:off x="4503627" y="2301538"/>
                      <a:ext cx="300259" cy="237183"/>
                      <a:chOff x="2962956" y="2115885"/>
                      <a:chExt cx="300259" cy="237183"/>
                    </a:xfrm>
                  </p:grpSpPr>
                  <p:pic>
                    <p:nvPicPr>
                      <p:cNvPr id="1339" name="Picture 24 129">
                        <a:extLst>
                          <a:ext uri="{FF2B5EF4-FFF2-40B4-BE49-F238E27FC236}">
                            <a16:creationId xmlns:a16="http://schemas.microsoft.com/office/drawing/2014/main" id="{7DBEEEFA-5EAC-4FA1-984E-2FB4AE5FDA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0" name="Picture 24 130">
                        <a:extLst>
                          <a:ext uri="{FF2B5EF4-FFF2-40B4-BE49-F238E27FC236}">
                            <a16:creationId xmlns:a16="http://schemas.microsoft.com/office/drawing/2014/main" id="{46153505-7C73-4F6B-BABD-6878A872BA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6" name="Group 179">
                      <a:extLst>
                        <a:ext uri="{FF2B5EF4-FFF2-40B4-BE49-F238E27FC236}">
                          <a16:creationId xmlns:a16="http://schemas.microsoft.com/office/drawing/2014/main" id="{40586D52-478F-4B16-8ECF-C65073D3AC1C}"/>
                        </a:ext>
                      </a:extLst>
                    </p:cNvPr>
                    <p:cNvGrpSpPr/>
                    <p:nvPr/>
                  </p:nvGrpSpPr>
                  <p:grpSpPr>
                    <a:xfrm>
                      <a:off x="4719823" y="2218458"/>
                      <a:ext cx="283630" cy="253824"/>
                      <a:chOff x="6986427" y="2972145"/>
                      <a:chExt cx="283630" cy="253824"/>
                    </a:xfrm>
                  </p:grpSpPr>
                  <p:pic>
                    <p:nvPicPr>
                      <p:cNvPr id="1337" name="Picture 24 131">
                        <a:extLst>
                          <a:ext uri="{FF2B5EF4-FFF2-40B4-BE49-F238E27FC236}">
                            <a16:creationId xmlns:a16="http://schemas.microsoft.com/office/drawing/2014/main" id="{ECA3CC85-14F2-42B4-BD0A-6C59E1711F8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8" name="Picture 24 132">
                        <a:extLst>
                          <a:ext uri="{FF2B5EF4-FFF2-40B4-BE49-F238E27FC236}">
                            <a16:creationId xmlns:a16="http://schemas.microsoft.com/office/drawing/2014/main" id="{E819533E-D958-4094-B945-93A295C3087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28" name="Group 1327">
                    <a:extLst>
                      <a:ext uri="{FF2B5EF4-FFF2-40B4-BE49-F238E27FC236}">
                        <a16:creationId xmlns:a16="http://schemas.microsoft.com/office/drawing/2014/main" id="{9E38D0B0-BD9A-453F-AA93-11B248EA96FB}"/>
                      </a:ext>
                    </a:extLst>
                  </p:cNvPr>
                  <p:cNvGrpSpPr/>
                  <p:nvPr/>
                </p:nvGrpSpPr>
                <p:grpSpPr>
                  <a:xfrm>
                    <a:off x="4935889" y="3265811"/>
                    <a:ext cx="499826" cy="320263"/>
                    <a:chOff x="4503627" y="2218458"/>
                    <a:chExt cx="499826" cy="320263"/>
                  </a:xfrm>
                </p:grpSpPr>
                <p:grpSp>
                  <p:nvGrpSpPr>
                    <p:cNvPr id="1329" name="Group 176">
                      <a:extLst>
                        <a:ext uri="{FF2B5EF4-FFF2-40B4-BE49-F238E27FC236}">
                          <a16:creationId xmlns:a16="http://schemas.microsoft.com/office/drawing/2014/main" id="{C23FA4C0-1561-4746-9757-4178F0651E88}"/>
                        </a:ext>
                      </a:extLst>
                    </p:cNvPr>
                    <p:cNvGrpSpPr/>
                    <p:nvPr/>
                  </p:nvGrpSpPr>
                  <p:grpSpPr>
                    <a:xfrm>
                      <a:off x="4503627" y="2301538"/>
                      <a:ext cx="300259" cy="237183"/>
                      <a:chOff x="2962956" y="2115885"/>
                      <a:chExt cx="300259" cy="237183"/>
                    </a:xfrm>
                  </p:grpSpPr>
                  <p:pic>
                    <p:nvPicPr>
                      <p:cNvPr id="1333" name="Picture 24 133">
                        <a:extLst>
                          <a:ext uri="{FF2B5EF4-FFF2-40B4-BE49-F238E27FC236}">
                            <a16:creationId xmlns:a16="http://schemas.microsoft.com/office/drawing/2014/main" id="{857C126E-681A-4121-A5E4-A6AF7E2CE6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34" name="Picture 24 134">
                        <a:extLst>
                          <a:ext uri="{FF2B5EF4-FFF2-40B4-BE49-F238E27FC236}">
                            <a16:creationId xmlns:a16="http://schemas.microsoft.com/office/drawing/2014/main" id="{6C222255-C757-4223-A598-1A73FB239F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0" name="Group 179">
                      <a:extLst>
                        <a:ext uri="{FF2B5EF4-FFF2-40B4-BE49-F238E27FC236}">
                          <a16:creationId xmlns:a16="http://schemas.microsoft.com/office/drawing/2014/main" id="{518F777B-6E99-4BD4-976B-5F4A39D3EF99}"/>
                        </a:ext>
                      </a:extLst>
                    </p:cNvPr>
                    <p:cNvGrpSpPr/>
                    <p:nvPr/>
                  </p:nvGrpSpPr>
                  <p:grpSpPr>
                    <a:xfrm>
                      <a:off x="4719823" y="2218458"/>
                      <a:ext cx="283630" cy="253824"/>
                      <a:chOff x="6986427" y="2972145"/>
                      <a:chExt cx="283630" cy="253824"/>
                    </a:xfrm>
                  </p:grpSpPr>
                  <p:pic>
                    <p:nvPicPr>
                      <p:cNvPr id="1331" name="Picture 24 135">
                        <a:extLst>
                          <a:ext uri="{FF2B5EF4-FFF2-40B4-BE49-F238E27FC236}">
                            <a16:creationId xmlns:a16="http://schemas.microsoft.com/office/drawing/2014/main" id="{B2FE4307-66E8-4404-8DB1-2A389E0753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2" name="Picture 24 136">
                        <a:extLst>
                          <a:ext uri="{FF2B5EF4-FFF2-40B4-BE49-F238E27FC236}">
                            <a16:creationId xmlns:a16="http://schemas.microsoft.com/office/drawing/2014/main" id="{D56B3C67-6BAD-4139-916C-D59E6374B9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7" name="Group 1096">
                  <a:extLst>
                    <a:ext uri="{FF2B5EF4-FFF2-40B4-BE49-F238E27FC236}">
                      <a16:creationId xmlns:a16="http://schemas.microsoft.com/office/drawing/2014/main" id="{DC1EF824-E522-4DF3-ADCB-AB9524AAA900}"/>
                    </a:ext>
                  </a:extLst>
                </p:cNvPr>
                <p:cNvGrpSpPr/>
                <p:nvPr/>
              </p:nvGrpSpPr>
              <p:grpSpPr>
                <a:xfrm>
                  <a:off x="4938661" y="3636001"/>
                  <a:ext cx="601238" cy="499826"/>
                  <a:chOff x="5841977" y="3176030"/>
                  <a:chExt cx="601238" cy="499826"/>
                </a:xfrm>
              </p:grpSpPr>
              <p:grpSp>
                <p:nvGrpSpPr>
                  <p:cNvPr id="1313" name="Group 1312">
                    <a:extLst>
                      <a:ext uri="{FF2B5EF4-FFF2-40B4-BE49-F238E27FC236}">
                        <a16:creationId xmlns:a16="http://schemas.microsoft.com/office/drawing/2014/main" id="{08740CBF-0570-44F0-8AF3-36284BC8A0AD}"/>
                      </a:ext>
                    </a:extLst>
                  </p:cNvPr>
                  <p:cNvGrpSpPr/>
                  <p:nvPr/>
                </p:nvGrpSpPr>
                <p:grpSpPr>
                  <a:xfrm rot="19742345">
                    <a:off x="5841977" y="3207622"/>
                    <a:ext cx="499826" cy="320263"/>
                    <a:chOff x="4503627" y="2218458"/>
                    <a:chExt cx="499826" cy="320263"/>
                  </a:xfrm>
                </p:grpSpPr>
                <p:grpSp>
                  <p:nvGrpSpPr>
                    <p:cNvPr id="1321" name="Group 176">
                      <a:extLst>
                        <a:ext uri="{FF2B5EF4-FFF2-40B4-BE49-F238E27FC236}">
                          <a16:creationId xmlns:a16="http://schemas.microsoft.com/office/drawing/2014/main" id="{11B97BC4-E786-46F6-9C2D-9F8B9374FFDC}"/>
                        </a:ext>
                      </a:extLst>
                    </p:cNvPr>
                    <p:cNvGrpSpPr/>
                    <p:nvPr/>
                  </p:nvGrpSpPr>
                  <p:grpSpPr>
                    <a:xfrm>
                      <a:off x="4503627" y="2301538"/>
                      <a:ext cx="300259" cy="237183"/>
                      <a:chOff x="2962956" y="2115885"/>
                      <a:chExt cx="300259" cy="237183"/>
                    </a:xfrm>
                  </p:grpSpPr>
                  <p:pic>
                    <p:nvPicPr>
                      <p:cNvPr id="1325" name="Picture 24 137">
                        <a:extLst>
                          <a:ext uri="{FF2B5EF4-FFF2-40B4-BE49-F238E27FC236}">
                            <a16:creationId xmlns:a16="http://schemas.microsoft.com/office/drawing/2014/main" id="{90650025-8EE9-4903-9E5D-12EB0A7E39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6" name="Picture 24 138">
                        <a:extLst>
                          <a:ext uri="{FF2B5EF4-FFF2-40B4-BE49-F238E27FC236}">
                            <a16:creationId xmlns:a16="http://schemas.microsoft.com/office/drawing/2014/main" id="{C0A9C72C-8489-4ABE-9D1F-309748E377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22" name="Group 179">
                      <a:extLst>
                        <a:ext uri="{FF2B5EF4-FFF2-40B4-BE49-F238E27FC236}">
                          <a16:creationId xmlns:a16="http://schemas.microsoft.com/office/drawing/2014/main" id="{E819C84C-8557-4538-95CD-77916C20C654}"/>
                        </a:ext>
                      </a:extLst>
                    </p:cNvPr>
                    <p:cNvGrpSpPr/>
                    <p:nvPr/>
                  </p:nvGrpSpPr>
                  <p:grpSpPr>
                    <a:xfrm>
                      <a:off x="4719823" y="2218458"/>
                      <a:ext cx="283630" cy="253824"/>
                      <a:chOff x="6986427" y="2972145"/>
                      <a:chExt cx="283630" cy="253824"/>
                    </a:xfrm>
                  </p:grpSpPr>
                  <p:pic>
                    <p:nvPicPr>
                      <p:cNvPr id="1323" name="Picture 24 139">
                        <a:extLst>
                          <a:ext uri="{FF2B5EF4-FFF2-40B4-BE49-F238E27FC236}">
                            <a16:creationId xmlns:a16="http://schemas.microsoft.com/office/drawing/2014/main" id="{71891249-5A9B-4A8C-8F84-307DA2F3387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4" name="Picture 24 140">
                        <a:extLst>
                          <a:ext uri="{FF2B5EF4-FFF2-40B4-BE49-F238E27FC236}">
                            <a16:creationId xmlns:a16="http://schemas.microsoft.com/office/drawing/2014/main" id="{9D98602A-8966-4437-ADBD-4A9B88DD1B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14" name="Group 1313">
                    <a:extLst>
                      <a:ext uri="{FF2B5EF4-FFF2-40B4-BE49-F238E27FC236}">
                        <a16:creationId xmlns:a16="http://schemas.microsoft.com/office/drawing/2014/main" id="{43AB4BE6-FD22-4D11-9353-D5BF754051BE}"/>
                      </a:ext>
                    </a:extLst>
                  </p:cNvPr>
                  <p:cNvGrpSpPr/>
                  <p:nvPr/>
                </p:nvGrpSpPr>
                <p:grpSpPr>
                  <a:xfrm rot="17239213">
                    <a:off x="6033171" y="3265811"/>
                    <a:ext cx="499826" cy="320263"/>
                    <a:chOff x="4503627" y="2218458"/>
                    <a:chExt cx="499826" cy="320263"/>
                  </a:xfrm>
                </p:grpSpPr>
                <p:grpSp>
                  <p:nvGrpSpPr>
                    <p:cNvPr id="1315" name="Group 176">
                      <a:extLst>
                        <a:ext uri="{FF2B5EF4-FFF2-40B4-BE49-F238E27FC236}">
                          <a16:creationId xmlns:a16="http://schemas.microsoft.com/office/drawing/2014/main" id="{54C535F6-6769-4AE2-8F21-729209DB9113}"/>
                        </a:ext>
                      </a:extLst>
                    </p:cNvPr>
                    <p:cNvGrpSpPr/>
                    <p:nvPr/>
                  </p:nvGrpSpPr>
                  <p:grpSpPr>
                    <a:xfrm>
                      <a:off x="4503627" y="2301538"/>
                      <a:ext cx="300259" cy="237183"/>
                      <a:chOff x="2962956" y="2115885"/>
                      <a:chExt cx="300259" cy="237183"/>
                    </a:xfrm>
                  </p:grpSpPr>
                  <p:pic>
                    <p:nvPicPr>
                      <p:cNvPr id="1319" name="Picture 24 141">
                        <a:extLst>
                          <a:ext uri="{FF2B5EF4-FFF2-40B4-BE49-F238E27FC236}">
                            <a16:creationId xmlns:a16="http://schemas.microsoft.com/office/drawing/2014/main" id="{F00366CC-D1E9-4247-B44D-1769E481B4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0" name="Picture 24 142">
                        <a:extLst>
                          <a:ext uri="{FF2B5EF4-FFF2-40B4-BE49-F238E27FC236}">
                            <a16:creationId xmlns:a16="http://schemas.microsoft.com/office/drawing/2014/main" id="{2157C62F-2A50-4C04-8D33-579FD30431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6" name="Group 179">
                      <a:extLst>
                        <a:ext uri="{FF2B5EF4-FFF2-40B4-BE49-F238E27FC236}">
                          <a16:creationId xmlns:a16="http://schemas.microsoft.com/office/drawing/2014/main" id="{CE2428E8-E87B-40C2-8C86-D77A6856BBBE}"/>
                        </a:ext>
                      </a:extLst>
                    </p:cNvPr>
                    <p:cNvGrpSpPr/>
                    <p:nvPr/>
                  </p:nvGrpSpPr>
                  <p:grpSpPr>
                    <a:xfrm>
                      <a:off x="4719823" y="2218458"/>
                      <a:ext cx="283630" cy="253824"/>
                      <a:chOff x="6986427" y="2972145"/>
                      <a:chExt cx="283630" cy="253824"/>
                    </a:xfrm>
                  </p:grpSpPr>
                  <p:pic>
                    <p:nvPicPr>
                      <p:cNvPr id="1317" name="Picture 24 143">
                        <a:extLst>
                          <a:ext uri="{FF2B5EF4-FFF2-40B4-BE49-F238E27FC236}">
                            <a16:creationId xmlns:a16="http://schemas.microsoft.com/office/drawing/2014/main" id="{435F387E-CE27-4C8C-9E9F-D4F8481E0E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8" name="Picture 24 144">
                        <a:extLst>
                          <a:ext uri="{FF2B5EF4-FFF2-40B4-BE49-F238E27FC236}">
                            <a16:creationId xmlns:a16="http://schemas.microsoft.com/office/drawing/2014/main" id="{C29294DD-2DB3-477D-9331-A64FDF623E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8" name="Group 1097">
                  <a:extLst>
                    <a:ext uri="{FF2B5EF4-FFF2-40B4-BE49-F238E27FC236}">
                      <a16:creationId xmlns:a16="http://schemas.microsoft.com/office/drawing/2014/main" id="{0129FEE1-0B49-48BF-B9A1-42F0419691C4}"/>
                    </a:ext>
                  </a:extLst>
                </p:cNvPr>
                <p:cNvGrpSpPr/>
                <p:nvPr/>
              </p:nvGrpSpPr>
              <p:grpSpPr>
                <a:xfrm>
                  <a:off x="5407774" y="3379418"/>
                  <a:ext cx="1055948" cy="610380"/>
                  <a:chOff x="6261214" y="3135578"/>
                  <a:chExt cx="1055948" cy="610380"/>
                </a:xfrm>
              </p:grpSpPr>
              <p:grpSp>
                <p:nvGrpSpPr>
                  <p:cNvPr id="1283" name="Group 1282">
                    <a:extLst>
                      <a:ext uri="{FF2B5EF4-FFF2-40B4-BE49-F238E27FC236}">
                        <a16:creationId xmlns:a16="http://schemas.microsoft.com/office/drawing/2014/main" id="{39A04CA7-F1F5-4855-84F1-A88090C5B322}"/>
                      </a:ext>
                    </a:extLst>
                  </p:cNvPr>
                  <p:cNvGrpSpPr/>
                  <p:nvPr/>
                </p:nvGrpSpPr>
                <p:grpSpPr>
                  <a:xfrm>
                    <a:off x="6659394" y="3135578"/>
                    <a:ext cx="657768" cy="378452"/>
                    <a:chOff x="4777947" y="3207622"/>
                    <a:chExt cx="657768" cy="378452"/>
                  </a:xfrm>
                </p:grpSpPr>
                <p:grpSp>
                  <p:nvGrpSpPr>
                    <p:cNvPr id="1299" name="Group 1298">
                      <a:extLst>
                        <a:ext uri="{FF2B5EF4-FFF2-40B4-BE49-F238E27FC236}">
                          <a16:creationId xmlns:a16="http://schemas.microsoft.com/office/drawing/2014/main" id="{1656CC24-36E5-4DCE-9803-8ABA889FB427}"/>
                        </a:ext>
                      </a:extLst>
                    </p:cNvPr>
                    <p:cNvGrpSpPr/>
                    <p:nvPr/>
                  </p:nvGrpSpPr>
                  <p:grpSpPr>
                    <a:xfrm>
                      <a:off x="4777947" y="3207622"/>
                      <a:ext cx="499826" cy="320263"/>
                      <a:chOff x="4503627" y="2218458"/>
                      <a:chExt cx="499826" cy="320263"/>
                    </a:xfrm>
                  </p:grpSpPr>
                  <p:grpSp>
                    <p:nvGrpSpPr>
                      <p:cNvPr id="1307" name="Group 176">
                        <a:extLst>
                          <a:ext uri="{FF2B5EF4-FFF2-40B4-BE49-F238E27FC236}">
                            <a16:creationId xmlns:a16="http://schemas.microsoft.com/office/drawing/2014/main" id="{60DE8C48-E2B4-4150-A8DE-BBF92AE71A6B}"/>
                          </a:ext>
                        </a:extLst>
                      </p:cNvPr>
                      <p:cNvGrpSpPr/>
                      <p:nvPr/>
                    </p:nvGrpSpPr>
                    <p:grpSpPr>
                      <a:xfrm>
                        <a:off x="4503627" y="2301538"/>
                        <a:ext cx="300259" cy="237183"/>
                        <a:chOff x="2962956" y="2115885"/>
                        <a:chExt cx="300259" cy="237183"/>
                      </a:xfrm>
                    </p:grpSpPr>
                    <p:pic>
                      <p:nvPicPr>
                        <p:cNvPr id="1311" name="Picture 24 145">
                          <a:extLst>
                            <a:ext uri="{FF2B5EF4-FFF2-40B4-BE49-F238E27FC236}">
                              <a16:creationId xmlns:a16="http://schemas.microsoft.com/office/drawing/2014/main" id="{F20B717A-E187-4041-B915-B2C0F14188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2" name="Picture 24 146">
                          <a:extLst>
                            <a:ext uri="{FF2B5EF4-FFF2-40B4-BE49-F238E27FC236}">
                              <a16:creationId xmlns:a16="http://schemas.microsoft.com/office/drawing/2014/main" id="{B4321135-76D5-44F3-8070-C8D694FDC2B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8" name="Group 179">
                        <a:extLst>
                          <a:ext uri="{FF2B5EF4-FFF2-40B4-BE49-F238E27FC236}">
                            <a16:creationId xmlns:a16="http://schemas.microsoft.com/office/drawing/2014/main" id="{038638C7-BCBA-4791-B68E-23230709F594}"/>
                          </a:ext>
                        </a:extLst>
                      </p:cNvPr>
                      <p:cNvGrpSpPr/>
                      <p:nvPr/>
                    </p:nvGrpSpPr>
                    <p:grpSpPr>
                      <a:xfrm>
                        <a:off x="4719823" y="2218458"/>
                        <a:ext cx="283630" cy="253824"/>
                        <a:chOff x="6986427" y="2972145"/>
                        <a:chExt cx="283630" cy="253824"/>
                      </a:xfrm>
                    </p:grpSpPr>
                    <p:pic>
                      <p:nvPicPr>
                        <p:cNvPr id="1309" name="Picture 24 147">
                          <a:extLst>
                            <a:ext uri="{FF2B5EF4-FFF2-40B4-BE49-F238E27FC236}">
                              <a16:creationId xmlns:a16="http://schemas.microsoft.com/office/drawing/2014/main" id="{44F925E2-569B-4282-AD3F-A10C042523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0" name="Picture 24 148">
                          <a:extLst>
                            <a:ext uri="{FF2B5EF4-FFF2-40B4-BE49-F238E27FC236}">
                              <a16:creationId xmlns:a16="http://schemas.microsoft.com/office/drawing/2014/main" id="{A4073CC7-D738-4266-ABF2-076A7FEC47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00" name="Group 1299">
                      <a:extLst>
                        <a:ext uri="{FF2B5EF4-FFF2-40B4-BE49-F238E27FC236}">
                          <a16:creationId xmlns:a16="http://schemas.microsoft.com/office/drawing/2014/main" id="{E5BADA19-BAE4-47F1-86B4-6B4B99A88B93}"/>
                        </a:ext>
                      </a:extLst>
                    </p:cNvPr>
                    <p:cNvGrpSpPr/>
                    <p:nvPr/>
                  </p:nvGrpSpPr>
                  <p:grpSpPr>
                    <a:xfrm>
                      <a:off x="4935889" y="3265811"/>
                      <a:ext cx="499826" cy="320263"/>
                      <a:chOff x="4503627" y="2218458"/>
                      <a:chExt cx="499826" cy="320263"/>
                    </a:xfrm>
                  </p:grpSpPr>
                  <p:grpSp>
                    <p:nvGrpSpPr>
                      <p:cNvPr id="1301" name="Group 176">
                        <a:extLst>
                          <a:ext uri="{FF2B5EF4-FFF2-40B4-BE49-F238E27FC236}">
                            <a16:creationId xmlns:a16="http://schemas.microsoft.com/office/drawing/2014/main" id="{F3568F0E-4255-4B65-AD2F-2499F87EAB43}"/>
                          </a:ext>
                        </a:extLst>
                      </p:cNvPr>
                      <p:cNvGrpSpPr/>
                      <p:nvPr/>
                    </p:nvGrpSpPr>
                    <p:grpSpPr>
                      <a:xfrm>
                        <a:off x="4503627" y="2301538"/>
                        <a:ext cx="300259" cy="237183"/>
                        <a:chOff x="2962956" y="2115885"/>
                        <a:chExt cx="300259" cy="237183"/>
                      </a:xfrm>
                    </p:grpSpPr>
                    <p:pic>
                      <p:nvPicPr>
                        <p:cNvPr id="1305" name="Picture 24 149">
                          <a:extLst>
                            <a:ext uri="{FF2B5EF4-FFF2-40B4-BE49-F238E27FC236}">
                              <a16:creationId xmlns:a16="http://schemas.microsoft.com/office/drawing/2014/main" id="{CA018124-CAD5-4B81-BC3C-361BEAA3660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06" name="Picture 24 150">
                          <a:extLst>
                            <a:ext uri="{FF2B5EF4-FFF2-40B4-BE49-F238E27FC236}">
                              <a16:creationId xmlns:a16="http://schemas.microsoft.com/office/drawing/2014/main" id="{EBAD8827-19AA-419A-8913-B3AF66BC64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2" name="Group 179">
                        <a:extLst>
                          <a:ext uri="{FF2B5EF4-FFF2-40B4-BE49-F238E27FC236}">
                            <a16:creationId xmlns:a16="http://schemas.microsoft.com/office/drawing/2014/main" id="{A63E028D-4AE7-4430-9CA4-A506749AB199}"/>
                          </a:ext>
                        </a:extLst>
                      </p:cNvPr>
                      <p:cNvGrpSpPr/>
                      <p:nvPr/>
                    </p:nvGrpSpPr>
                    <p:grpSpPr>
                      <a:xfrm>
                        <a:off x="4719823" y="2218458"/>
                        <a:ext cx="283630" cy="253824"/>
                        <a:chOff x="6986427" y="2972145"/>
                        <a:chExt cx="283630" cy="253824"/>
                      </a:xfrm>
                    </p:grpSpPr>
                    <p:pic>
                      <p:nvPicPr>
                        <p:cNvPr id="1303" name="Picture 24 151">
                          <a:extLst>
                            <a:ext uri="{FF2B5EF4-FFF2-40B4-BE49-F238E27FC236}">
                              <a16:creationId xmlns:a16="http://schemas.microsoft.com/office/drawing/2014/main" id="{6709DD64-8304-419C-9DD4-E8571D644AD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04" name="Picture 24 152">
                          <a:extLst>
                            <a:ext uri="{FF2B5EF4-FFF2-40B4-BE49-F238E27FC236}">
                              <a16:creationId xmlns:a16="http://schemas.microsoft.com/office/drawing/2014/main" id="{359067ED-4441-43F6-9070-4DC6E7B07DE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84" name="Group 1283">
                    <a:extLst>
                      <a:ext uri="{FF2B5EF4-FFF2-40B4-BE49-F238E27FC236}">
                        <a16:creationId xmlns:a16="http://schemas.microsoft.com/office/drawing/2014/main" id="{51E85EB5-9536-477D-8AFE-1A4E99D024F0}"/>
                      </a:ext>
                    </a:extLst>
                  </p:cNvPr>
                  <p:cNvGrpSpPr/>
                  <p:nvPr/>
                </p:nvGrpSpPr>
                <p:grpSpPr>
                  <a:xfrm rot="18877668">
                    <a:off x="6210508" y="3195426"/>
                    <a:ext cx="601238" cy="499826"/>
                    <a:chOff x="5841977" y="3176030"/>
                    <a:chExt cx="601238" cy="499826"/>
                  </a:xfrm>
                </p:grpSpPr>
                <p:grpSp>
                  <p:nvGrpSpPr>
                    <p:cNvPr id="1285" name="Group 1284">
                      <a:extLst>
                        <a:ext uri="{FF2B5EF4-FFF2-40B4-BE49-F238E27FC236}">
                          <a16:creationId xmlns:a16="http://schemas.microsoft.com/office/drawing/2014/main" id="{6FE3B75F-5D65-44C9-AC0D-854D14266C67}"/>
                        </a:ext>
                      </a:extLst>
                    </p:cNvPr>
                    <p:cNvGrpSpPr/>
                    <p:nvPr/>
                  </p:nvGrpSpPr>
                  <p:grpSpPr>
                    <a:xfrm rot="19742345">
                      <a:off x="5841977" y="3207622"/>
                      <a:ext cx="499826" cy="320263"/>
                      <a:chOff x="4503627" y="2218458"/>
                      <a:chExt cx="499826" cy="320263"/>
                    </a:xfrm>
                  </p:grpSpPr>
                  <p:grpSp>
                    <p:nvGrpSpPr>
                      <p:cNvPr id="1293" name="Group 176">
                        <a:extLst>
                          <a:ext uri="{FF2B5EF4-FFF2-40B4-BE49-F238E27FC236}">
                            <a16:creationId xmlns:a16="http://schemas.microsoft.com/office/drawing/2014/main" id="{D7566342-87EC-4200-BC06-1179DE11EA69}"/>
                          </a:ext>
                        </a:extLst>
                      </p:cNvPr>
                      <p:cNvGrpSpPr/>
                      <p:nvPr/>
                    </p:nvGrpSpPr>
                    <p:grpSpPr>
                      <a:xfrm>
                        <a:off x="4503627" y="2301538"/>
                        <a:ext cx="300259" cy="237183"/>
                        <a:chOff x="2962956" y="2115885"/>
                        <a:chExt cx="300259" cy="237183"/>
                      </a:xfrm>
                    </p:grpSpPr>
                    <p:pic>
                      <p:nvPicPr>
                        <p:cNvPr id="1297" name="Picture 24 153">
                          <a:extLst>
                            <a:ext uri="{FF2B5EF4-FFF2-40B4-BE49-F238E27FC236}">
                              <a16:creationId xmlns:a16="http://schemas.microsoft.com/office/drawing/2014/main" id="{F707E0FD-E6C2-4EA5-A11D-172B06A3ED9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98" name="Picture 24 154">
                          <a:extLst>
                            <a:ext uri="{FF2B5EF4-FFF2-40B4-BE49-F238E27FC236}">
                              <a16:creationId xmlns:a16="http://schemas.microsoft.com/office/drawing/2014/main" id="{ECB5A11E-25D7-4A85-9D6F-FC2DBCE209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94" name="Group 179">
                        <a:extLst>
                          <a:ext uri="{FF2B5EF4-FFF2-40B4-BE49-F238E27FC236}">
                            <a16:creationId xmlns:a16="http://schemas.microsoft.com/office/drawing/2014/main" id="{2B41E723-9337-431C-90D2-B68B712A3C42}"/>
                          </a:ext>
                        </a:extLst>
                      </p:cNvPr>
                      <p:cNvGrpSpPr/>
                      <p:nvPr/>
                    </p:nvGrpSpPr>
                    <p:grpSpPr>
                      <a:xfrm>
                        <a:off x="4719823" y="2218458"/>
                        <a:ext cx="283630" cy="253824"/>
                        <a:chOff x="6986427" y="2972145"/>
                        <a:chExt cx="283630" cy="253824"/>
                      </a:xfrm>
                    </p:grpSpPr>
                    <p:pic>
                      <p:nvPicPr>
                        <p:cNvPr id="1295" name="Picture 24 155">
                          <a:extLst>
                            <a:ext uri="{FF2B5EF4-FFF2-40B4-BE49-F238E27FC236}">
                              <a16:creationId xmlns:a16="http://schemas.microsoft.com/office/drawing/2014/main" id="{C358E60B-564B-4D52-A085-FFBE8B7F972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6" name="Picture 24 156">
                          <a:extLst>
                            <a:ext uri="{FF2B5EF4-FFF2-40B4-BE49-F238E27FC236}">
                              <a16:creationId xmlns:a16="http://schemas.microsoft.com/office/drawing/2014/main" id="{AC085CE3-82B8-41C2-8F90-E8B58E9431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6" name="Group 1285">
                      <a:extLst>
                        <a:ext uri="{FF2B5EF4-FFF2-40B4-BE49-F238E27FC236}">
                          <a16:creationId xmlns:a16="http://schemas.microsoft.com/office/drawing/2014/main" id="{38657617-6815-423F-9FB4-A3A33A147030}"/>
                        </a:ext>
                      </a:extLst>
                    </p:cNvPr>
                    <p:cNvGrpSpPr/>
                    <p:nvPr/>
                  </p:nvGrpSpPr>
                  <p:grpSpPr>
                    <a:xfrm rot="17239213">
                      <a:off x="6033171" y="3265811"/>
                      <a:ext cx="499826" cy="320263"/>
                      <a:chOff x="4503627" y="2218458"/>
                      <a:chExt cx="499826" cy="320263"/>
                    </a:xfrm>
                  </p:grpSpPr>
                  <p:grpSp>
                    <p:nvGrpSpPr>
                      <p:cNvPr id="1287" name="Group 176">
                        <a:extLst>
                          <a:ext uri="{FF2B5EF4-FFF2-40B4-BE49-F238E27FC236}">
                            <a16:creationId xmlns:a16="http://schemas.microsoft.com/office/drawing/2014/main" id="{F02646C0-2C50-4FEE-A24A-73ED5410EF4A}"/>
                          </a:ext>
                        </a:extLst>
                      </p:cNvPr>
                      <p:cNvGrpSpPr/>
                      <p:nvPr/>
                    </p:nvGrpSpPr>
                    <p:grpSpPr>
                      <a:xfrm>
                        <a:off x="4503627" y="2301538"/>
                        <a:ext cx="300259" cy="237183"/>
                        <a:chOff x="2962956" y="2115885"/>
                        <a:chExt cx="300259" cy="237183"/>
                      </a:xfrm>
                    </p:grpSpPr>
                    <p:pic>
                      <p:nvPicPr>
                        <p:cNvPr id="1291" name="Picture 24 157">
                          <a:extLst>
                            <a:ext uri="{FF2B5EF4-FFF2-40B4-BE49-F238E27FC236}">
                              <a16:creationId xmlns:a16="http://schemas.microsoft.com/office/drawing/2014/main" id="{376F1F08-B25E-4945-87CF-E7D2C4CA9A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92" name="Picture 24 158">
                          <a:extLst>
                            <a:ext uri="{FF2B5EF4-FFF2-40B4-BE49-F238E27FC236}">
                              <a16:creationId xmlns:a16="http://schemas.microsoft.com/office/drawing/2014/main" id="{51D44D89-2BEA-4A7B-AD01-21EC24B8EEC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8" name="Group 179">
                        <a:extLst>
                          <a:ext uri="{FF2B5EF4-FFF2-40B4-BE49-F238E27FC236}">
                            <a16:creationId xmlns:a16="http://schemas.microsoft.com/office/drawing/2014/main" id="{B2AA3259-D5AC-443F-9E59-E4D55B67D651}"/>
                          </a:ext>
                        </a:extLst>
                      </p:cNvPr>
                      <p:cNvGrpSpPr/>
                      <p:nvPr/>
                    </p:nvGrpSpPr>
                    <p:grpSpPr>
                      <a:xfrm>
                        <a:off x="4719823" y="2218458"/>
                        <a:ext cx="283630" cy="253824"/>
                        <a:chOff x="6986427" y="2972145"/>
                        <a:chExt cx="283630" cy="253824"/>
                      </a:xfrm>
                    </p:grpSpPr>
                    <p:pic>
                      <p:nvPicPr>
                        <p:cNvPr id="1289" name="Picture 24 159">
                          <a:extLst>
                            <a:ext uri="{FF2B5EF4-FFF2-40B4-BE49-F238E27FC236}">
                              <a16:creationId xmlns:a16="http://schemas.microsoft.com/office/drawing/2014/main" id="{14A6A596-D8F8-4B88-8928-61EC0E8B82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0" name="Picture 24 160">
                          <a:extLst>
                            <a:ext uri="{FF2B5EF4-FFF2-40B4-BE49-F238E27FC236}">
                              <a16:creationId xmlns:a16="http://schemas.microsoft.com/office/drawing/2014/main" id="{FBC26F72-0E03-47A4-A423-81D60666EA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099" name="Group 1098">
                  <a:extLst>
                    <a:ext uri="{FF2B5EF4-FFF2-40B4-BE49-F238E27FC236}">
                      <a16:creationId xmlns:a16="http://schemas.microsoft.com/office/drawing/2014/main" id="{E72B5D2D-31E8-457E-A980-BF1EBD463F21}"/>
                    </a:ext>
                  </a:extLst>
                </p:cNvPr>
                <p:cNvGrpSpPr/>
                <p:nvPr/>
              </p:nvGrpSpPr>
              <p:grpSpPr>
                <a:xfrm>
                  <a:off x="5382005" y="3684276"/>
                  <a:ext cx="1106234" cy="969712"/>
                  <a:chOff x="6792398" y="2509410"/>
                  <a:chExt cx="1106234" cy="969712"/>
                </a:xfrm>
              </p:grpSpPr>
              <p:grpSp>
                <p:nvGrpSpPr>
                  <p:cNvPr id="1223" name="Group 1222">
                    <a:extLst>
                      <a:ext uri="{FF2B5EF4-FFF2-40B4-BE49-F238E27FC236}">
                        <a16:creationId xmlns:a16="http://schemas.microsoft.com/office/drawing/2014/main" id="{33341425-EDE2-422D-B13B-C936ACA59ADC}"/>
                      </a:ext>
                    </a:extLst>
                  </p:cNvPr>
                  <p:cNvGrpSpPr/>
                  <p:nvPr/>
                </p:nvGrpSpPr>
                <p:grpSpPr>
                  <a:xfrm>
                    <a:off x="6792398" y="2703317"/>
                    <a:ext cx="657768" cy="378452"/>
                    <a:chOff x="4777947" y="3207622"/>
                    <a:chExt cx="657768" cy="378452"/>
                  </a:xfrm>
                </p:grpSpPr>
                <p:grpSp>
                  <p:nvGrpSpPr>
                    <p:cNvPr id="1269" name="Group 1268">
                      <a:extLst>
                        <a:ext uri="{FF2B5EF4-FFF2-40B4-BE49-F238E27FC236}">
                          <a16:creationId xmlns:a16="http://schemas.microsoft.com/office/drawing/2014/main" id="{16B544E6-640E-4B61-A861-0C2D09249F40}"/>
                        </a:ext>
                      </a:extLst>
                    </p:cNvPr>
                    <p:cNvGrpSpPr/>
                    <p:nvPr/>
                  </p:nvGrpSpPr>
                  <p:grpSpPr>
                    <a:xfrm>
                      <a:off x="4777947" y="3207622"/>
                      <a:ext cx="499826" cy="320263"/>
                      <a:chOff x="4503627" y="2218458"/>
                      <a:chExt cx="499826" cy="320263"/>
                    </a:xfrm>
                  </p:grpSpPr>
                  <p:grpSp>
                    <p:nvGrpSpPr>
                      <p:cNvPr id="1277" name="Group 176">
                        <a:extLst>
                          <a:ext uri="{FF2B5EF4-FFF2-40B4-BE49-F238E27FC236}">
                            <a16:creationId xmlns:a16="http://schemas.microsoft.com/office/drawing/2014/main" id="{47F37555-DCEF-42F3-BF18-4AD31BF67A72}"/>
                          </a:ext>
                        </a:extLst>
                      </p:cNvPr>
                      <p:cNvGrpSpPr/>
                      <p:nvPr/>
                    </p:nvGrpSpPr>
                    <p:grpSpPr>
                      <a:xfrm>
                        <a:off x="4503627" y="2301538"/>
                        <a:ext cx="300259" cy="237183"/>
                        <a:chOff x="2962956" y="2115885"/>
                        <a:chExt cx="300259" cy="237183"/>
                      </a:xfrm>
                    </p:grpSpPr>
                    <p:pic>
                      <p:nvPicPr>
                        <p:cNvPr id="1281" name="Picture 24 161">
                          <a:extLst>
                            <a:ext uri="{FF2B5EF4-FFF2-40B4-BE49-F238E27FC236}">
                              <a16:creationId xmlns:a16="http://schemas.microsoft.com/office/drawing/2014/main" id="{DBA00637-4AD1-4D36-99A1-29CDBCB816F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2" name="Picture 24 162">
                          <a:extLst>
                            <a:ext uri="{FF2B5EF4-FFF2-40B4-BE49-F238E27FC236}">
                              <a16:creationId xmlns:a16="http://schemas.microsoft.com/office/drawing/2014/main" id="{DC2C7E17-C5BD-487F-A33B-B97B440DAA6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8" name="Group 179">
                        <a:extLst>
                          <a:ext uri="{FF2B5EF4-FFF2-40B4-BE49-F238E27FC236}">
                            <a16:creationId xmlns:a16="http://schemas.microsoft.com/office/drawing/2014/main" id="{933211F3-4905-49F0-92E3-8D6B22BB1503}"/>
                          </a:ext>
                        </a:extLst>
                      </p:cNvPr>
                      <p:cNvGrpSpPr/>
                      <p:nvPr/>
                    </p:nvGrpSpPr>
                    <p:grpSpPr>
                      <a:xfrm>
                        <a:off x="4719823" y="2218458"/>
                        <a:ext cx="283630" cy="253824"/>
                        <a:chOff x="6986427" y="2972145"/>
                        <a:chExt cx="283630" cy="253824"/>
                      </a:xfrm>
                    </p:grpSpPr>
                    <p:pic>
                      <p:nvPicPr>
                        <p:cNvPr id="1279" name="Picture 24 163">
                          <a:extLst>
                            <a:ext uri="{FF2B5EF4-FFF2-40B4-BE49-F238E27FC236}">
                              <a16:creationId xmlns:a16="http://schemas.microsoft.com/office/drawing/2014/main" id="{A37DC64E-9E71-4226-A7E6-8BB0A0EF7C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80" name="Picture 24 164">
                          <a:extLst>
                            <a:ext uri="{FF2B5EF4-FFF2-40B4-BE49-F238E27FC236}">
                              <a16:creationId xmlns:a16="http://schemas.microsoft.com/office/drawing/2014/main" id="{65BCFE35-4EED-49C4-8940-39D797D2E9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70" name="Group 1269">
                      <a:extLst>
                        <a:ext uri="{FF2B5EF4-FFF2-40B4-BE49-F238E27FC236}">
                          <a16:creationId xmlns:a16="http://schemas.microsoft.com/office/drawing/2014/main" id="{1CD6D984-0DCF-468B-A799-A60569B9E985}"/>
                        </a:ext>
                      </a:extLst>
                    </p:cNvPr>
                    <p:cNvGrpSpPr/>
                    <p:nvPr/>
                  </p:nvGrpSpPr>
                  <p:grpSpPr>
                    <a:xfrm>
                      <a:off x="4935889" y="3265811"/>
                      <a:ext cx="499826" cy="320263"/>
                      <a:chOff x="4503627" y="2218458"/>
                      <a:chExt cx="499826" cy="320263"/>
                    </a:xfrm>
                  </p:grpSpPr>
                  <p:grpSp>
                    <p:nvGrpSpPr>
                      <p:cNvPr id="1271" name="Group 176">
                        <a:extLst>
                          <a:ext uri="{FF2B5EF4-FFF2-40B4-BE49-F238E27FC236}">
                            <a16:creationId xmlns:a16="http://schemas.microsoft.com/office/drawing/2014/main" id="{407ACD5D-D422-4FD1-9740-7D2A6B7338B2}"/>
                          </a:ext>
                        </a:extLst>
                      </p:cNvPr>
                      <p:cNvGrpSpPr/>
                      <p:nvPr/>
                    </p:nvGrpSpPr>
                    <p:grpSpPr>
                      <a:xfrm>
                        <a:off x="4503627" y="2301538"/>
                        <a:ext cx="300259" cy="237183"/>
                        <a:chOff x="2962956" y="2115885"/>
                        <a:chExt cx="300259" cy="237183"/>
                      </a:xfrm>
                    </p:grpSpPr>
                    <p:pic>
                      <p:nvPicPr>
                        <p:cNvPr id="1275" name="Picture 24 165">
                          <a:extLst>
                            <a:ext uri="{FF2B5EF4-FFF2-40B4-BE49-F238E27FC236}">
                              <a16:creationId xmlns:a16="http://schemas.microsoft.com/office/drawing/2014/main" id="{35BE7B69-2FA4-4303-996C-87B849CEF24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76" name="Picture 24 166">
                          <a:extLst>
                            <a:ext uri="{FF2B5EF4-FFF2-40B4-BE49-F238E27FC236}">
                              <a16:creationId xmlns:a16="http://schemas.microsoft.com/office/drawing/2014/main" id="{42735829-A24A-4D5E-B2F4-F6CA8C4034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2" name="Group 179">
                        <a:extLst>
                          <a:ext uri="{FF2B5EF4-FFF2-40B4-BE49-F238E27FC236}">
                            <a16:creationId xmlns:a16="http://schemas.microsoft.com/office/drawing/2014/main" id="{E4D1E2F7-C15A-47E3-947C-271FF58F637C}"/>
                          </a:ext>
                        </a:extLst>
                      </p:cNvPr>
                      <p:cNvGrpSpPr/>
                      <p:nvPr/>
                    </p:nvGrpSpPr>
                    <p:grpSpPr>
                      <a:xfrm>
                        <a:off x="4719823" y="2218458"/>
                        <a:ext cx="283630" cy="253824"/>
                        <a:chOff x="6986427" y="2972145"/>
                        <a:chExt cx="283630" cy="253824"/>
                      </a:xfrm>
                    </p:grpSpPr>
                    <p:pic>
                      <p:nvPicPr>
                        <p:cNvPr id="1273" name="Picture 24 167">
                          <a:extLst>
                            <a:ext uri="{FF2B5EF4-FFF2-40B4-BE49-F238E27FC236}">
                              <a16:creationId xmlns:a16="http://schemas.microsoft.com/office/drawing/2014/main" id="{B33F44DB-34AC-42B7-9AAB-491EC2ED18B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74" name="Picture 24 168">
                          <a:extLst>
                            <a:ext uri="{FF2B5EF4-FFF2-40B4-BE49-F238E27FC236}">
                              <a16:creationId xmlns:a16="http://schemas.microsoft.com/office/drawing/2014/main" id="{6FAC2934-0AE6-43EB-A9D0-C2E7BB0740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24" name="Group 1223">
                    <a:extLst>
                      <a:ext uri="{FF2B5EF4-FFF2-40B4-BE49-F238E27FC236}">
                        <a16:creationId xmlns:a16="http://schemas.microsoft.com/office/drawing/2014/main" id="{32A83DCA-182D-4B6B-9518-F72D0378CC98}"/>
                      </a:ext>
                    </a:extLst>
                  </p:cNvPr>
                  <p:cNvGrpSpPr/>
                  <p:nvPr/>
                </p:nvGrpSpPr>
                <p:grpSpPr>
                  <a:xfrm rot="19661454">
                    <a:off x="6800712" y="2979296"/>
                    <a:ext cx="601238" cy="499826"/>
                    <a:chOff x="5841977" y="3176030"/>
                    <a:chExt cx="601238" cy="499826"/>
                  </a:xfrm>
                </p:grpSpPr>
                <p:grpSp>
                  <p:nvGrpSpPr>
                    <p:cNvPr id="1255" name="Group 1254">
                      <a:extLst>
                        <a:ext uri="{FF2B5EF4-FFF2-40B4-BE49-F238E27FC236}">
                          <a16:creationId xmlns:a16="http://schemas.microsoft.com/office/drawing/2014/main" id="{47B8DDA1-6833-4235-BD7C-9E1984ABC7D6}"/>
                        </a:ext>
                      </a:extLst>
                    </p:cNvPr>
                    <p:cNvGrpSpPr/>
                    <p:nvPr/>
                  </p:nvGrpSpPr>
                  <p:grpSpPr>
                    <a:xfrm rot="19742345">
                      <a:off x="5841977" y="3207622"/>
                      <a:ext cx="499826" cy="320263"/>
                      <a:chOff x="4503627" y="2218458"/>
                      <a:chExt cx="499826" cy="320263"/>
                    </a:xfrm>
                  </p:grpSpPr>
                  <p:grpSp>
                    <p:nvGrpSpPr>
                      <p:cNvPr id="1263" name="Group 176">
                        <a:extLst>
                          <a:ext uri="{FF2B5EF4-FFF2-40B4-BE49-F238E27FC236}">
                            <a16:creationId xmlns:a16="http://schemas.microsoft.com/office/drawing/2014/main" id="{A90BAB76-9EEB-4C6B-BFBC-46AC48F6743B}"/>
                          </a:ext>
                        </a:extLst>
                      </p:cNvPr>
                      <p:cNvGrpSpPr/>
                      <p:nvPr/>
                    </p:nvGrpSpPr>
                    <p:grpSpPr>
                      <a:xfrm>
                        <a:off x="4503627" y="2301538"/>
                        <a:ext cx="300259" cy="237183"/>
                        <a:chOff x="2962956" y="2115885"/>
                        <a:chExt cx="300259" cy="237183"/>
                      </a:xfrm>
                    </p:grpSpPr>
                    <p:pic>
                      <p:nvPicPr>
                        <p:cNvPr id="1267" name="Picture 24 169">
                          <a:extLst>
                            <a:ext uri="{FF2B5EF4-FFF2-40B4-BE49-F238E27FC236}">
                              <a16:creationId xmlns:a16="http://schemas.microsoft.com/office/drawing/2014/main" id="{89557006-4B16-4226-8F03-53AA1297BB2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8" name="Picture 24 170">
                          <a:extLst>
                            <a:ext uri="{FF2B5EF4-FFF2-40B4-BE49-F238E27FC236}">
                              <a16:creationId xmlns:a16="http://schemas.microsoft.com/office/drawing/2014/main" id="{20164850-FC62-48F3-B8D4-49C7E80787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64" name="Group 179">
                        <a:extLst>
                          <a:ext uri="{FF2B5EF4-FFF2-40B4-BE49-F238E27FC236}">
                            <a16:creationId xmlns:a16="http://schemas.microsoft.com/office/drawing/2014/main" id="{E7F6B337-BF86-42DB-B279-3DFA4B57F872}"/>
                          </a:ext>
                        </a:extLst>
                      </p:cNvPr>
                      <p:cNvGrpSpPr/>
                      <p:nvPr/>
                    </p:nvGrpSpPr>
                    <p:grpSpPr>
                      <a:xfrm>
                        <a:off x="4719823" y="2218458"/>
                        <a:ext cx="283630" cy="253824"/>
                        <a:chOff x="6986427" y="2972145"/>
                        <a:chExt cx="283630" cy="253824"/>
                      </a:xfrm>
                    </p:grpSpPr>
                    <p:pic>
                      <p:nvPicPr>
                        <p:cNvPr id="1265" name="Picture 24 171">
                          <a:extLst>
                            <a:ext uri="{FF2B5EF4-FFF2-40B4-BE49-F238E27FC236}">
                              <a16:creationId xmlns:a16="http://schemas.microsoft.com/office/drawing/2014/main" id="{2D68C655-5D5F-445B-9458-727E5C1051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6" name="Picture 24 172">
                          <a:extLst>
                            <a:ext uri="{FF2B5EF4-FFF2-40B4-BE49-F238E27FC236}">
                              <a16:creationId xmlns:a16="http://schemas.microsoft.com/office/drawing/2014/main" id="{CF9B961D-EC0E-4AE3-BDAF-27E0BF6667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6" name="Group 1255">
                      <a:extLst>
                        <a:ext uri="{FF2B5EF4-FFF2-40B4-BE49-F238E27FC236}">
                          <a16:creationId xmlns:a16="http://schemas.microsoft.com/office/drawing/2014/main" id="{2FF0BA92-57B4-4ECA-B82B-C310824BB827}"/>
                        </a:ext>
                      </a:extLst>
                    </p:cNvPr>
                    <p:cNvGrpSpPr/>
                    <p:nvPr/>
                  </p:nvGrpSpPr>
                  <p:grpSpPr>
                    <a:xfrm rot="17239213">
                      <a:off x="6033171" y="3265811"/>
                      <a:ext cx="499826" cy="320263"/>
                      <a:chOff x="4503627" y="2218458"/>
                      <a:chExt cx="499826" cy="320263"/>
                    </a:xfrm>
                  </p:grpSpPr>
                  <p:grpSp>
                    <p:nvGrpSpPr>
                      <p:cNvPr id="1257" name="Group 176">
                        <a:extLst>
                          <a:ext uri="{FF2B5EF4-FFF2-40B4-BE49-F238E27FC236}">
                            <a16:creationId xmlns:a16="http://schemas.microsoft.com/office/drawing/2014/main" id="{A2C22B4E-DA7A-4574-9AFD-4B421277DA61}"/>
                          </a:ext>
                        </a:extLst>
                      </p:cNvPr>
                      <p:cNvGrpSpPr/>
                      <p:nvPr/>
                    </p:nvGrpSpPr>
                    <p:grpSpPr>
                      <a:xfrm>
                        <a:off x="4503627" y="2301538"/>
                        <a:ext cx="300259" cy="237183"/>
                        <a:chOff x="2962956" y="2115885"/>
                        <a:chExt cx="300259" cy="237183"/>
                      </a:xfrm>
                    </p:grpSpPr>
                    <p:pic>
                      <p:nvPicPr>
                        <p:cNvPr id="1261" name="Picture 24 173">
                          <a:extLst>
                            <a:ext uri="{FF2B5EF4-FFF2-40B4-BE49-F238E27FC236}">
                              <a16:creationId xmlns:a16="http://schemas.microsoft.com/office/drawing/2014/main" id="{37B9CF60-0ACC-484D-BE94-6F97CC9F8D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2" name="Picture 24 174">
                          <a:extLst>
                            <a:ext uri="{FF2B5EF4-FFF2-40B4-BE49-F238E27FC236}">
                              <a16:creationId xmlns:a16="http://schemas.microsoft.com/office/drawing/2014/main" id="{0057847E-DE7F-489D-9C8A-394BFD51A9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58" name="Group 179">
                        <a:extLst>
                          <a:ext uri="{FF2B5EF4-FFF2-40B4-BE49-F238E27FC236}">
                            <a16:creationId xmlns:a16="http://schemas.microsoft.com/office/drawing/2014/main" id="{471CF2DD-72EA-4F9D-A8A1-33BAF642D939}"/>
                          </a:ext>
                        </a:extLst>
                      </p:cNvPr>
                      <p:cNvGrpSpPr/>
                      <p:nvPr/>
                    </p:nvGrpSpPr>
                    <p:grpSpPr>
                      <a:xfrm>
                        <a:off x="4719823" y="2218458"/>
                        <a:ext cx="283630" cy="253824"/>
                        <a:chOff x="6986427" y="2972145"/>
                        <a:chExt cx="283630" cy="253824"/>
                      </a:xfrm>
                    </p:grpSpPr>
                    <p:pic>
                      <p:nvPicPr>
                        <p:cNvPr id="1259" name="Picture 24 175">
                          <a:extLst>
                            <a:ext uri="{FF2B5EF4-FFF2-40B4-BE49-F238E27FC236}">
                              <a16:creationId xmlns:a16="http://schemas.microsoft.com/office/drawing/2014/main" id="{3F6C2240-C57A-4A14-9BF6-CCD45329E2E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0" name="Picture 24 176">
                          <a:extLst>
                            <a:ext uri="{FF2B5EF4-FFF2-40B4-BE49-F238E27FC236}">
                              <a16:creationId xmlns:a16="http://schemas.microsoft.com/office/drawing/2014/main" id="{968E6571-3E31-4B89-BFEC-332AAF4B45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25" name="Group 1224">
                    <a:extLst>
                      <a:ext uri="{FF2B5EF4-FFF2-40B4-BE49-F238E27FC236}">
                        <a16:creationId xmlns:a16="http://schemas.microsoft.com/office/drawing/2014/main" id="{C76806D4-BDDF-4C19-85C5-C673E2CF525B}"/>
                      </a:ext>
                    </a:extLst>
                  </p:cNvPr>
                  <p:cNvGrpSpPr/>
                  <p:nvPr/>
                </p:nvGrpSpPr>
                <p:grpSpPr>
                  <a:xfrm rot="2171672">
                    <a:off x="7240864" y="2945788"/>
                    <a:ext cx="657768" cy="378452"/>
                    <a:chOff x="4777947" y="3207622"/>
                    <a:chExt cx="657768" cy="378452"/>
                  </a:xfrm>
                </p:grpSpPr>
                <p:grpSp>
                  <p:nvGrpSpPr>
                    <p:cNvPr id="1241" name="Group 1240">
                      <a:extLst>
                        <a:ext uri="{FF2B5EF4-FFF2-40B4-BE49-F238E27FC236}">
                          <a16:creationId xmlns:a16="http://schemas.microsoft.com/office/drawing/2014/main" id="{B3523138-049F-4098-9FDA-D98642CF3E2B}"/>
                        </a:ext>
                      </a:extLst>
                    </p:cNvPr>
                    <p:cNvGrpSpPr/>
                    <p:nvPr/>
                  </p:nvGrpSpPr>
                  <p:grpSpPr>
                    <a:xfrm>
                      <a:off x="4777947" y="3207622"/>
                      <a:ext cx="499826" cy="320263"/>
                      <a:chOff x="4503627" y="2218458"/>
                      <a:chExt cx="499826" cy="320263"/>
                    </a:xfrm>
                  </p:grpSpPr>
                  <p:grpSp>
                    <p:nvGrpSpPr>
                      <p:cNvPr id="1249" name="Group 176">
                        <a:extLst>
                          <a:ext uri="{FF2B5EF4-FFF2-40B4-BE49-F238E27FC236}">
                            <a16:creationId xmlns:a16="http://schemas.microsoft.com/office/drawing/2014/main" id="{A9CB7ED8-D4AB-4D61-8CCD-3EF9D7BE5779}"/>
                          </a:ext>
                        </a:extLst>
                      </p:cNvPr>
                      <p:cNvGrpSpPr/>
                      <p:nvPr/>
                    </p:nvGrpSpPr>
                    <p:grpSpPr>
                      <a:xfrm>
                        <a:off x="4503627" y="2301538"/>
                        <a:ext cx="300259" cy="237183"/>
                        <a:chOff x="2962956" y="2115885"/>
                        <a:chExt cx="300259" cy="237183"/>
                      </a:xfrm>
                    </p:grpSpPr>
                    <p:pic>
                      <p:nvPicPr>
                        <p:cNvPr id="1253" name="Picture 24 177">
                          <a:extLst>
                            <a:ext uri="{FF2B5EF4-FFF2-40B4-BE49-F238E27FC236}">
                              <a16:creationId xmlns:a16="http://schemas.microsoft.com/office/drawing/2014/main" id="{52731CDD-94AF-4CDB-B634-2D8483F58D7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54" name="Picture 24 178">
                          <a:extLst>
                            <a:ext uri="{FF2B5EF4-FFF2-40B4-BE49-F238E27FC236}">
                              <a16:creationId xmlns:a16="http://schemas.microsoft.com/office/drawing/2014/main" id="{0D487A6C-35C4-40AB-A9A3-86F9B194F5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50" name="Group 179">
                        <a:extLst>
                          <a:ext uri="{FF2B5EF4-FFF2-40B4-BE49-F238E27FC236}">
                            <a16:creationId xmlns:a16="http://schemas.microsoft.com/office/drawing/2014/main" id="{9F65539C-54CD-429B-BDE0-F2FFC8A3600D}"/>
                          </a:ext>
                        </a:extLst>
                      </p:cNvPr>
                      <p:cNvGrpSpPr/>
                      <p:nvPr/>
                    </p:nvGrpSpPr>
                    <p:grpSpPr>
                      <a:xfrm>
                        <a:off x="4719823" y="2218458"/>
                        <a:ext cx="283630" cy="253824"/>
                        <a:chOff x="6986427" y="2972145"/>
                        <a:chExt cx="283630" cy="253824"/>
                      </a:xfrm>
                    </p:grpSpPr>
                    <p:pic>
                      <p:nvPicPr>
                        <p:cNvPr id="1251" name="Picture 24 179">
                          <a:extLst>
                            <a:ext uri="{FF2B5EF4-FFF2-40B4-BE49-F238E27FC236}">
                              <a16:creationId xmlns:a16="http://schemas.microsoft.com/office/drawing/2014/main" id="{8522092C-BA5A-45A4-9360-EC0441D07E0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52" name="Picture 24 180">
                          <a:extLst>
                            <a:ext uri="{FF2B5EF4-FFF2-40B4-BE49-F238E27FC236}">
                              <a16:creationId xmlns:a16="http://schemas.microsoft.com/office/drawing/2014/main" id="{03BE4B5F-7722-402A-AC1F-58780EE655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42" name="Group 1241">
                      <a:extLst>
                        <a:ext uri="{FF2B5EF4-FFF2-40B4-BE49-F238E27FC236}">
                          <a16:creationId xmlns:a16="http://schemas.microsoft.com/office/drawing/2014/main" id="{4CA4EC07-A3C5-4FD9-89B6-916E3C77067E}"/>
                        </a:ext>
                      </a:extLst>
                    </p:cNvPr>
                    <p:cNvGrpSpPr/>
                    <p:nvPr/>
                  </p:nvGrpSpPr>
                  <p:grpSpPr>
                    <a:xfrm>
                      <a:off x="4935889" y="3265811"/>
                      <a:ext cx="499826" cy="320263"/>
                      <a:chOff x="4503627" y="2218458"/>
                      <a:chExt cx="499826" cy="320263"/>
                    </a:xfrm>
                  </p:grpSpPr>
                  <p:grpSp>
                    <p:nvGrpSpPr>
                      <p:cNvPr id="1243" name="Group 176">
                        <a:extLst>
                          <a:ext uri="{FF2B5EF4-FFF2-40B4-BE49-F238E27FC236}">
                            <a16:creationId xmlns:a16="http://schemas.microsoft.com/office/drawing/2014/main" id="{984FF54A-20FC-48C5-99C1-0E3C179FAB03}"/>
                          </a:ext>
                        </a:extLst>
                      </p:cNvPr>
                      <p:cNvGrpSpPr/>
                      <p:nvPr/>
                    </p:nvGrpSpPr>
                    <p:grpSpPr>
                      <a:xfrm>
                        <a:off x="4503627" y="2301538"/>
                        <a:ext cx="300259" cy="237183"/>
                        <a:chOff x="2962956" y="2115885"/>
                        <a:chExt cx="300259" cy="237183"/>
                      </a:xfrm>
                    </p:grpSpPr>
                    <p:pic>
                      <p:nvPicPr>
                        <p:cNvPr id="1247" name="Picture 24 181">
                          <a:extLst>
                            <a:ext uri="{FF2B5EF4-FFF2-40B4-BE49-F238E27FC236}">
                              <a16:creationId xmlns:a16="http://schemas.microsoft.com/office/drawing/2014/main" id="{1B78F338-BED5-478C-99FA-8DCAFED5CE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8" name="Picture 24 182">
                          <a:extLst>
                            <a:ext uri="{FF2B5EF4-FFF2-40B4-BE49-F238E27FC236}">
                              <a16:creationId xmlns:a16="http://schemas.microsoft.com/office/drawing/2014/main" id="{8DCD0D8D-7E86-43B4-9E4F-1D7D9C2E11C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4" name="Group 179">
                        <a:extLst>
                          <a:ext uri="{FF2B5EF4-FFF2-40B4-BE49-F238E27FC236}">
                            <a16:creationId xmlns:a16="http://schemas.microsoft.com/office/drawing/2014/main" id="{EFFB10EE-C8BD-4713-B0D9-AF923E1F2B86}"/>
                          </a:ext>
                        </a:extLst>
                      </p:cNvPr>
                      <p:cNvGrpSpPr/>
                      <p:nvPr/>
                    </p:nvGrpSpPr>
                    <p:grpSpPr>
                      <a:xfrm>
                        <a:off x="4719823" y="2218458"/>
                        <a:ext cx="283630" cy="253824"/>
                        <a:chOff x="6986427" y="2972145"/>
                        <a:chExt cx="283630" cy="253824"/>
                      </a:xfrm>
                    </p:grpSpPr>
                    <p:pic>
                      <p:nvPicPr>
                        <p:cNvPr id="1245" name="Picture 24 183">
                          <a:extLst>
                            <a:ext uri="{FF2B5EF4-FFF2-40B4-BE49-F238E27FC236}">
                              <a16:creationId xmlns:a16="http://schemas.microsoft.com/office/drawing/2014/main" id="{AA9610ED-428C-4638-9B86-99976FC6971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6" name="Picture 24 184">
                          <a:extLst>
                            <a:ext uri="{FF2B5EF4-FFF2-40B4-BE49-F238E27FC236}">
                              <a16:creationId xmlns:a16="http://schemas.microsoft.com/office/drawing/2014/main" id="{1EC9852C-820C-43F9-BF9E-1A17FB0CD2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26" name="Group 1225">
                    <a:extLst>
                      <a:ext uri="{FF2B5EF4-FFF2-40B4-BE49-F238E27FC236}">
                        <a16:creationId xmlns:a16="http://schemas.microsoft.com/office/drawing/2014/main" id="{4F5470A1-BA9B-4885-9EC5-7D9E794998EF}"/>
                      </a:ext>
                    </a:extLst>
                  </p:cNvPr>
                  <p:cNvGrpSpPr/>
                  <p:nvPr/>
                </p:nvGrpSpPr>
                <p:grpSpPr>
                  <a:xfrm rot="21049340">
                    <a:off x="7270080" y="2509410"/>
                    <a:ext cx="601238" cy="499826"/>
                    <a:chOff x="5841977" y="3176030"/>
                    <a:chExt cx="601238" cy="499826"/>
                  </a:xfrm>
                </p:grpSpPr>
                <p:grpSp>
                  <p:nvGrpSpPr>
                    <p:cNvPr id="1227" name="Group 1226">
                      <a:extLst>
                        <a:ext uri="{FF2B5EF4-FFF2-40B4-BE49-F238E27FC236}">
                          <a16:creationId xmlns:a16="http://schemas.microsoft.com/office/drawing/2014/main" id="{542E00AD-53A8-425C-8FBD-430D025DF8A0}"/>
                        </a:ext>
                      </a:extLst>
                    </p:cNvPr>
                    <p:cNvGrpSpPr/>
                    <p:nvPr/>
                  </p:nvGrpSpPr>
                  <p:grpSpPr>
                    <a:xfrm rot="19742345">
                      <a:off x="5841977" y="3207622"/>
                      <a:ext cx="499826" cy="320263"/>
                      <a:chOff x="4503627" y="2218458"/>
                      <a:chExt cx="499826" cy="320263"/>
                    </a:xfrm>
                  </p:grpSpPr>
                  <p:grpSp>
                    <p:nvGrpSpPr>
                      <p:cNvPr id="1235" name="Group 176">
                        <a:extLst>
                          <a:ext uri="{FF2B5EF4-FFF2-40B4-BE49-F238E27FC236}">
                            <a16:creationId xmlns:a16="http://schemas.microsoft.com/office/drawing/2014/main" id="{CD4183EA-1969-4528-BB95-FC046062A77B}"/>
                          </a:ext>
                        </a:extLst>
                      </p:cNvPr>
                      <p:cNvGrpSpPr/>
                      <p:nvPr/>
                    </p:nvGrpSpPr>
                    <p:grpSpPr>
                      <a:xfrm>
                        <a:off x="4503627" y="2301538"/>
                        <a:ext cx="300259" cy="237183"/>
                        <a:chOff x="2962956" y="2115885"/>
                        <a:chExt cx="300259" cy="237183"/>
                      </a:xfrm>
                    </p:grpSpPr>
                    <p:pic>
                      <p:nvPicPr>
                        <p:cNvPr id="1239" name="Picture 24 185">
                          <a:extLst>
                            <a:ext uri="{FF2B5EF4-FFF2-40B4-BE49-F238E27FC236}">
                              <a16:creationId xmlns:a16="http://schemas.microsoft.com/office/drawing/2014/main" id="{5A83D113-2EAF-40D6-A5EC-6072F0F5D4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0" name="Picture 24 186">
                          <a:extLst>
                            <a:ext uri="{FF2B5EF4-FFF2-40B4-BE49-F238E27FC236}">
                              <a16:creationId xmlns:a16="http://schemas.microsoft.com/office/drawing/2014/main" id="{7BDD0146-59DA-4981-8A5E-AD117B31B76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36" name="Group 179">
                        <a:extLst>
                          <a:ext uri="{FF2B5EF4-FFF2-40B4-BE49-F238E27FC236}">
                            <a16:creationId xmlns:a16="http://schemas.microsoft.com/office/drawing/2014/main" id="{D0D38909-4709-424D-A03B-F503C5055B87}"/>
                          </a:ext>
                        </a:extLst>
                      </p:cNvPr>
                      <p:cNvGrpSpPr/>
                      <p:nvPr/>
                    </p:nvGrpSpPr>
                    <p:grpSpPr>
                      <a:xfrm>
                        <a:off x="4719823" y="2218458"/>
                        <a:ext cx="283630" cy="253824"/>
                        <a:chOff x="6986427" y="2972145"/>
                        <a:chExt cx="283630" cy="253824"/>
                      </a:xfrm>
                    </p:grpSpPr>
                    <p:pic>
                      <p:nvPicPr>
                        <p:cNvPr id="1237" name="Picture 24 187">
                          <a:extLst>
                            <a:ext uri="{FF2B5EF4-FFF2-40B4-BE49-F238E27FC236}">
                              <a16:creationId xmlns:a16="http://schemas.microsoft.com/office/drawing/2014/main" id="{55ED85AD-2787-403C-956F-A57DBD557B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8" name="Picture 24 188">
                          <a:extLst>
                            <a:ext uri="{FF2B5EF4-FFF2-40B4-BE49-F238E27FC236}">
                              <a16:creationId xmlns:a16="http://schemas.microsoft.com/office/drawing/2014/main" id="{DD66BB9A-9DD5-494B-8BEE-8B76A983B4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8" name="Group 1227">
                      <a:extLst>
                        <a:ext uri="{FF2B5EF4-FFF2-40B4-BE49-F238E27FC236}">
                          <a16:creationId xmlns:a16="http://schemas.microsoft.com/office/drawing/2014/main" id="{0D5D795B-825E-4D6F-904B-885257CBD8EC}"/>
                        </a:ext>
                      </a:extLst>
                    </p:cNvPr>
                    <p:cNvGrpSpPr/>
                    <p:nvPr/>
                  </p:nvGrpSpPr>
                  <p:grpSpPr>
                    <a:xfrm rot="17239213">
                      <a:off x="6033171" y="3265811"/>
                      <a:ext cx="499826" cy="320263"/>
                      <a:chOff x="4503627" y="2218458"/>
                      <a:chExt cx="499826" cy="320263"/>
                    </a:xfrm>
                  </p:grpSpPr>
                  <p:grpSp>
                    <p:nvGrpSpPr>
                      <p:cNvPr id="1229" name="Group 176">
                        <a:extLst>
                          <a:ext uri="{FF2B5EF4-FFF2-40B4-BE49-F238E27FC236}">
                            <a16:creationId xmlns:a16="http://schemas.microsoft.com/office/drawing/2014/main" id="{41D7674C-AFC2-4745-8B85-1E6B5B8D3BFE}"/>
                          </a:ext>
                        </a:extLst>
                      </p:cNvPr>
                      <p:cNvGrpSpPr/>
                      <p:nvPr/>
                    </p:nvGrpSpPr>
                    <p:grpSpPr>
                      <a:xfrm>
                        <a:off x="4503627" y="2301538"/>
                        <a:ext cx="300259" cy="237183"/>
                        <a:chOff x="2962956" y="2115885"/>
                        <a:chExt cx="300259" cy="237183"/>
                      </a:xfrm>
                    </p:grpSpPr>
                    <p:pic>
                      <p:nvPicPr>
                        <p:cNvPr id="1233" name="Picture 24 189">
                          <a:extLst>
                            <a:ext uri="{FF2B5EF4-FFF2-40B4-BE49-F238E27FC236}">
                              <a16:creationId xmlns:a16="http://schemas.microsoft.com/office/drawing/2014/main" id="{A3270864-56D3-4A7E-82F4-B0CEA1D6F9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4" name="Picture 24 190">
                          <a:extLst>
                            <a:ext uri="{FF2B5EF4-FFF2-40B4-BE49-F238E27FC236}">
                              <a16:creationId xmlns:a16="http://schemas.microsoft.com/office/drawing/2014/main" id="{FA34724B-B65A-45CB-9A29-30BF87F52A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30" name="Group 179">
                        <a:extLst>
                          <a:ext uri="{FF2B5EF4-FFF2-40B4-BE49-F238E27FC236}">
                            <a16:creationId xmlns:a16="http://schemas.microsoft.com/office/drawing/2014/main" id="{40B890FE-58FE-46C4-B22D-E4E43F36CD83}"/>
                          </a:ext>
                        </a:extLst>
                      </p:cNvPr>
                      <p:cNvGrpSpPr/>
                      <p:nvPr/>
                    </p:nvGrpSpPr>
                    <p:grpSpPr>
                      <a:xfrm>
                        <a:off x="4719823" y="2218458"/>
                        <a:ext cx="283630" cy="253824"/>
                        <a:chOff x="6986427" y="2972145"/>
                        <a:chExt cx="283630" cy="253824"/>
                      </a:xfrm>
                    </p:grpSpPr>
                    <p:pic>
                      <p:nvPicPr>
                        <p:cNvPr id="1231" name="Picture 24 191">
                          <a:extLst>
                            <a:ext uri="{FF2B5EF4-FFF2-40B4-BE49-F238E27FC236}">
                              <a16:creationId xmlns:a16="http://schemas.microsoft.com/office/drawing/2014/main" id="{D8BF93EE-ACC6-4778-B681-FF3DD709ED3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2" name="Picture 24 192">
                          <a:extLst>
                            <a:ext uri="{FF2B5EF4-FFF2-40B4-BE49-F238E27FC236}">
                              <a16:creationId xmlns:a16="http://schemas.microsoft.com/office/drawing/2014/main" id="{6F7A332E-E394-470A-B3F6-47745903EE8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00" name="Group 1099">
                  <a:extLst>
                    <a:ext uri="{FF2B5EF4-FFF2-40B4-BE49-F238E27FC236}">
                      <a16:creationId xmlns:a16="http://schemas.microsoft.com/office/drawing/2014/main" id="{7F42D432-D001-481C-BA8D-AFCA737918AE}"/>
                    </a:ext>
                  </a:extLst>
                </p:cNvPr>
                <p:cNvGrpSpPr/>
                <p:nvPr/>
              </p:nvGrpSpPr>
              <p:grpSpPr>
                <a:xfrm>
                  <a:off x="5889081" y="2731026"/>
                  <a:ext cx="1557892" cy="1293966"/>
                  <a:chOff x="6991903" y="2695004"/>
                  <a:chExt cx="1557892" cy="1293966"/>
                </a:xfrm>
              </p:grpSpPr>
              <p:grpSp>
                <p:nvGrpSpPr>
                  <p:cNvPr id="1101" name="Group 1100">
                    <a:extLst>
                      <a:ext uri="{FF2B5EF4-FFF2-40B4-BE49-F238E27FC236}">
                        <a16:creationId xmlns:a16="http://schemas.microsoft.com/office/drawing/2014/main" id="{A83FAEEC-48D4-4610-935B-6B94AD5F184D}"/>
                      </a:ext>
                    </a:extLst>
                  </p:cNvPr>
                  <p:cNvGrpSpPr/>
                  <p:nvPr/>
                </p:nvGrpSpPr>
                <p:grpSpPr>
                  <a:xfrm>
                    <a:off x="6991903" y="2695004"/>
                    <a:ext cx="657768" cy="378452"/>
                    <a:chOff x="4777947" y="3207622"/>
                    <a:chExt cx="657768" cy="378452"/>
                  </a:xfrm>
                </p:grpSpPr>
                <p:grpSp>
                  <p:nvGrpSpPr>
                    <p:cNvPr id="1209" name="Group 1208">
                      <a:extLst>
                        <a:ext uri="{FF2B5EF4-FFF2-40B4-BE49-F238E27FC236}">
                          <a16:creationId xmlns:a16="http://schemas.microsoft.com/office/drawing/2014/main" id="{BDD8F4F1-516F-4508-928F-8AAE5F966AC0}"/>
                        </a:ext>
                      </a:extLst>
                    </p:cNvPr>
                    <p:cNvGrpSpPr/>
                    <p:nvPr/>
                  </p:nvGrpSpPr>
                  <p:grpSpPr>
                    <a:xfrm>
                      <a:off x="4777947" y="3207622"/>
                      <a:ext cx="499826" cy="320263"/>
                      <a:chOff x="4503627" y="2218458"/>
                      <a:chExt cx="499826" cy="320263"/>
                    </a:xfrm>
                  </p:grpSpPr>
                  <p:grpSp>
                    <p:nvGrpSpPr>
                      <p:cNvPr id="1217" name="Group 176">
                        <a:extLst>
                          <a:ext uri="{FF2B5EF4-FFF2-40B4-BE49-F238E27FC236}">
                            <a16:creationId xmlns:a16="http://schemas.microsoft.com/office/drawing/2014/main" id="{D45B54F7-2E6B-496F-AABA-46C61CD2E17D}"/>
                          </a:ext>
                        </a:extLst>
                      </p:cNvPr>
                      <p:cNvGrpSpPr/>
                      <p:nvPr/>
                    </p:nvGrpSpPr>
                    <p:grpSpPr>
                      <a:xfrm>
                        <a:off x="4503627" y="2301538"/>
                        <a:ext cx="300259" cy="237183"/>
                        <a:chOff x="2962956" y="2115885"/>
                        <a:chExt cx="300259" cy="237183"/>
                      </a:xfrm>
                    </p:grpSpPr>
                    <p:pic>
                      <p:nvPicPr>
                        <p:cNvPr id="1221" name="Picture 24 193">
                          <a:extLst>
                            <a:ext uri="{FF2B5EF4-FFF2-40B4-BE49-F238E27FC236}">
                              <a16:creationId xmlns:a16="http://schemas.microsoft.com/office/drawing/2014/main" id="{6B6FA7DA-C3A4-4604-BC86-672B90F511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22" name="Picture 24 194">
                          <a:extLst>
                            <a:ext uri="{FF2B5EF4-FFF2-40B4-BE49-F238E27FC236}">
                              <a16:creationId xmlns:a16="http://schemas.microsoft.com/office/drawing/2014/main" id="{40CE3BF2-F52C-4D41-827E-B0234D8BEF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8" name="Group 179">
                        <a:extLst>
                          <a:ext uri="{FF2B5EF4-FFF2-40B4-BE49-F238E27FC236}">
                            <a16:creationId xmlns:a16="http://schemas.microsoft.com/office/drawing/2014/main" id="{4F3248CD-C903-4B13-827E-33718EE99BD2}"/>
                          </a:ext>
                        </a:extLst>
                      </p:cNvPr>
                      <p:cNvGrpSpPr/>
                      <p:nvPr/>
                    </p:nvGrpSpPr>
                    <p:grpSpPr>
                      <a:xfrm>
                        <a:off x="4719823" y="2218458"/>
                        <a:ext cx="283630" cy="253824"/>
                        <a:chOff x="6986427" y="2972145"/>
                        <a:chExt cx="283630" cy="253824"/>
                      </a:xfrm>
                    </p:grpSpPr>
                    <p:pic>
                      <p:nvPicPr>
                        <p:cNvPr id="1219" name="Picture 24 195">
                          <a:extLst>
                            <a:ext uri="{FF2B5EF4-FFF2-40B4-BE49-F238E27FC236}">
                              <a16:creationId xmlns:a16="http://schemas.microsoft.com/office/drawing/2014/main" id="{1D047AC7-DB5D-428D-840E-42F41E31E0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20" name="Picture 24 196">
                          <a:extLst>
                            <a:ext uri="{FF2B5EF4-FFF2-40B4-BE49-F238E27FC236}">
                              <a16:creationId xmlns:a16="http://schemas.microsoft.com/office/drawing/2014/main" id="{9DB0B877-7401-40B8-BC13-2660CC19E8C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10" name="Group 1209">
                      <a:extLst>
                        <a:ext uri="{FF2B5EF4-FFF2-40B4-BE49-F238E27FC236}">
                          <a16:creationId xmlns:a16="http://schemas.microsoft.com/office/drawing/2014/main" id="{95F7E380-8782-4687-A8DA-461AFF4072E9}"/>
                        </a:ext>
                      </a:extLst>
                    </p:cNvPr>
                    <p:cNvGrpSpPr/>
                    <p:nvPr/>
                  </p:nvGrpSpPr>
                  <p:grpSpPr>
                    <a:xfrm>
                      <a:off x="4935889" y="3265811"/>
                      <a:ext cx="499826" cy="320263"/>
                      <a:chOff x="4503627" y="2218458"/>
                      <a:chExt cx="499826" cy="320263"/>
                    </a:xfrm>
                  </p:grpSpPr>
                  <p:grpSp>
                    <p:nvGrpSpPr>
                      <p:cNvPr id="1211" name="Group 176">
                        <a:extLst>
                          <a:ext uri="{FF2B5EF4-FFF2-40B4-BE49-F238E27FC236}">
                            <a16:creationId xmlns:a16="http://schemas.microsoft.com/office/drawing/2014/main" id="{111FF40B-AA79-4A18-B52E-B52BD2F8B000}"/>
                          </a:ext>
                        </a:extLst>
                      </p:cNvPr>
                      <p:cNvGrpSpPr/>
                      <p:nvPr/>
                    </p:nvGrpSpPr>
                    <p:grpSpPr>
                      <a:xfrm>
                        <a:off x="4503627" y="2301538"/>
                        <a:ext cx="300259" cy="237183"/>
                        <a:chOff x="2962956" y="2115885"/>
                        <a:chExt cx="300259" cy="237183"/>
                      </a:xfrm>
                    </p:grpSpPr>
                    <p:pic>
                      <p:nvPicPr>
                        <p:cNvPr id="1215" name="Picture 24 197">
                          <a:extLst>
                            <a:ext uri="{FF2B5EF4-FFF2-40B4-BE49-F238E27FC236}">
                              <a16:creationId xmlns:a16="http://schemas.microsoft.com/office/drawing/2014/main" id="{D700F88D-6A95-4819-8E09-846927DC65A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16" name="Picture 24 198">
                          <a:extLst>
                            <a:ext uri="{FF2B5EF4-FFF2-40B4-BE49-F238E27FC236}">
                              <a16:creationId xmlns:a16="http://schemas.microsoft.com/office/drawing/2014/main" id="{8F0E4B24-D13C-45DE-888D-FFED2E227DB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2" name="Group 179">
                        <a:extLst>
                          <a:ext uri="{FF2B5EF4-FFF2-40B4-BE49-F238E27FC236}">
                            <a16:creationId xmlns:a16="http://schemas.microsoft.com/office/drawing/2014/main" id="{E9C7FE83-816C-40AC-B73A-25C2484E8BCA}"/>
                          </a:ext>
                        </a:extLst>
                      </p:cNvPr>
                      <p:cNvGrpSpPr/>
                      <p:nvPr/>
                    </p:nvGrpSpPr>
                    <p:grpSpPr>
                      <a:xfrm>
                        <a:off x="4719823" y="2218458"/>
                        <a:ext cx="283630" cy="253824"/>
                        <a:chOff x="6986427" y="2972145"/>
                        <a:chExt cx="283630" cy="253824"/>
                      </a:xfrm>
                    </p:grpSpPr>
                    <p:pic>
                      <p:nvPicPr>
                        <p:cNvPr id="1213" name="Picture 24 199">
                          <a:extLst>
                            <a:ext uri="{FF2B5EF4-FFF2-40B4-BE49-F238E27FC236}">
                              <a16:creationId xmlns:a16="http://schemas.microsoft.com/office/drawing/2014/main" id="{C5121028-A0C5-4297-A553-2722FD4303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4" name="Picture 24 200">
                          <a:extLst>
                            <a:ext uri="{FF2B5EF4-FFF2-40B4-BE49-F238E27FC236}">
                              <a16:creationId xmlns:a16="http://schemas.microsoft.com/office/drawing/2014/main" id="{F8FDBE9E-F0C8-4A11-9606-B13260A41A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2" name="Group 1101">
                    <a:extLst>
                      <a:ext uri="{FF2B5EF4-FFF2-40B4-BE49-F238E27FC236}">
                        <a16:creationId xmlns:a16="http://schemas.microsoft.com/office/drawing/2014/main" id="{6D2E8CEC-DFE4-4C48-91B7-551BED292F59}"/>
                      </a:ext>
                    </a:extLst>
                  </p:cNvPr>
                  <p:cNvGrpSpPr/>
                  <p:nvPr/>
                </p:nvGrpSpPr>
                <p:grpSpPr>
                  <a:xfrm>
                    <a:off x="7000217" y="2970983"/>
                    <a:ext cx="601238" cy="499826"/>
                    <a:chOff x="5841977" y="3176030"/>
                    <a:chExt cx="601238" cy="499826"/>
                  </a:xfrm>
                </p:grpSpPr>
                <p:grpSp>
                  <p:nvGrpSpPr>
                    <p:cNvPr id="1195" name="Group 1194">
                      <a:extLst>
                        <a:ext uri="{FF2B5EF4-FFF2-40B4-BE49-F238E27FC236}">
                          <a16:creationId xmlns:a16="http://schemas.microsoft.com/office/drawing/2014/main" id="{3E05C43A-18CA-44CF-9804-9437D97D8946}"/>
                        </a:ext>
                      </a:extLst>
                    </p:cNvPr>
                    <p:cNvGrpSpPr/>
                    <p:nvPr/>
                  </p:nvGrpSpPr>
                  <p:grpSpPr>
                    <a:xfrm rot="19742345">
                      <a:off x="5841977" y="3207622"/>
                      <a:ext cx="499826" cy="320263"/>
                      <a:chOff x="4503627" y="2218458"/>
                      <a:chExt cx="499826" cy="320263"/>
                    </a:xfrm>
                  </p:grpSpPr>
                  <p:grpSp>
                    <p:nvGrpSpPr>
                      <p:cNvPr id="1203" name="Group 176">
                        <a:extLst>
                          <a:ext uri="{FF2B5EF4-FFF2-40B4-BE49-F238E27FC236}">
                            <a16:creationId xmlns:a16="http://schemas.microsoft.com/office/drawing/2014/main" id="{A46B7265-8C50-4099-8022-AAC2F8CCCD03}"/>
                          </a:ext>
                        </a:extLst>
                      </p:cNvPr>
                      <p:cNvGrpSpPr/>
                      <p:nvPr/>
                    </p:nvGrpSpPr>
                    <p:grpSpPr>
                      <a:xfrm>
                        <a:off x="4503627" y="2301538"/>
                        <a:ext cx="300259" cy="237183"/>
                        <a:chOff x="2962956" y="2115885"/>
                        <a:chExt cx="300259" cy="237183"/>
                      </a:xfrm>
                    </p:grpSpPr>
                    <p:pic>
                      <p:nvPicPr>
                        <p:cNvPr id="1207" name="Picture 24 201">
                          <a:extLst>
                            <a:ext uri="{FF2B5EF4-FFF2-40B4-BE49-F238E27FC236}">
                              <a16:creationId xmlns:a16="http://schemas.microsoft.com/office/drawing/2014/main" id="{322497BF-85E0-44FA-897C-B182FBE23A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8" name="Picture 24 202">
                          <a:extLst>
                            <a:ext uri="{FF2B5EF4-FFF2-40B4-BE49-F238E27FC236}">
                              <a16:creationId xmlns:a16="http://schemas.microsoft.com/office/drawing/2014/main" id="{E7103287-357F-4EA0-A50F-71C8D6E1F2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04" name="Group 179">
                        <a:extLst>
                          <a:ext uri="{FF2B5EF4-FFF2-40B4-BE49-F238E27FC236}">
                            <a16:creationId xmlns:a16="http://schemas.microsoft.com/office/drawing/2014/main" id="{42C3ABC0-07F4-4AB6-B029-442136C216C6}"/>
                          </a:ext>
                        </a:extLst>
                      </p:cNvPr>
                      <p:cNvGrpSpPr/>
                      <p:nvPr/>
                    </p:nvGrpSpPr>
                    <p:grpSpPr>
                      <a:xfrm>
                        <a:off x="4719823" y="2218458"/>
                        <a:ext cx="283630" cy="253824"/>
                        <a:chOff x="6986427" y="2972145"/>
                        <a:chExt cx="283630" cy="253824"/>
                      </a:xfrm>
                    </p:grpSpPr>
                    <p:pic>
                      <p:nvPicPr>
                        <p:cNvPr id="1205" name="Picture 24 203">
                          <a:extLst>
                            <a:ext uri="{FF2B5EF4-FFF2-40B4-BE49-F238E27FC236}">
                              <a16:creationId xmlns:a16="http://schemas.microsoft.com/office/drawing/2014/main" id="{440D5F21-2EDD-4E27-9C6F-F1F923F537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6" name="Picture 24 204">
                          <a:extLst>
                            <a:ext uri="{FF2B5EF4-FFF2-40B4-BE49-F238E27FC236}">
                              <a16:creationId xmlns:a16="http://schemas.microsoft.com/office/drawing/2014/main" id="{10150DA5-3A71-4063-910D-96C348B709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96" name="Group 1195">
                      <a:extLst>
                        <a:ext uri="{FF2B5EF4-FFF2-40B4-BE49-F238E27FC236}">
                          <a16:creationId xmlns:a16="http://schemas.microsoft.com/office/drawing/2014/main" id="{3DA12890-0721-439E-A922-33E6C9D0784B}"/>
                        </a:ext>
                      </a:extLst>
                    </p:cNvPr>
                    <p:cNvGrpSpPr/>
                    <p:nvPr/>
                  </p:nvGrpSpPr>
                  <p:grpSpPr>
                    <a:xfrm rot="17239213">
                      <a:off x="6033171" y="3265811"/>
                      <a:ext cx="499826" cy="320263"/>
                      <a:chOff x="4503627" y="2218458"/>
                      <a:chExt cx="499826" cy="320263"/>
                    </a:xfrm>
                  </p:grpSpPr>
                  <p:grpSp>
                    <p:nvGrpSpPr>
                      <p:cNvPr id="1197" name="Group 176">
                        <a:extLst>
                          <a:ext uri="{FF2B5EF4-FFF2-40B4-BE49-F238E27FC236}">
                            <a16:creationId xmlns:a16="http://schemas.microsoft.com/office/drawing/2014/main" id="{DF269B3B-65F4-46EC-97EB-B641DF34825C}"/>
                          </a:ext>
                        </a:extLst>
                      </p:cNvPr>
                      <p:cNvGrpSpPr/>
                      <p:nvPr/>
                    </p:nvGrpSpPr>
                    <p:grpSpPr>
                      <a:xfrm>
                        <a:off x="4503627" y="2301538"/>
                        <a:ext cx="300259" cy="237183"/>
                        <a:chOff x="2962956" y="2115885"/>
                        <a:chExt cx="300259" cy="237183"/>
                      </a:xfrm>
                    </p:grpSpPr>
                    <p:pic>
                      <p:nvPicPr>
                        <p:cNvPr id="1201" name="Picture 24 205">
                          <a:extLst>
                            <a:ext uri="{FF2B5EF4-FFF2-40B4-BE49-F238E27FC236}">
                              <a16:creationId xmlns:a16="http://schemas.microsoft.com/office/drawing/2014/main" id="{43A7E611-B299-498A-989F-0494F8CDDA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2" name="Picture 24 206">
                          <a:extLst>
                            <a:ext uri="{FF2B5EF4-FFF2-40B4-BE49-F238E27FC236}">
                              <a16:creationId xmlns:a16="http://schemas.microsoft.com/office/drawing/2014/main" id="{F620D312-93C3-4E96-83C2-F3B5273E45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8" name="Group 179">
                        <a:extLst>
                          <a:ext uri="{FF2B5EF4-FFF2-40B4-BE49-F238E27FC236}">
                            <a16:creationId xmlns:a16="http://schemas.microsoft.com/office/drawing/2014/main" id="{D3C23206-0DFB-4172-95CF-3D13ED2ED426}"/>
                          </a:ext>
                        </a:extLst>
                      </p:cNvPr>
                      <p:cNvGrpSpPr/>
                      <p:nvPr/>
                    </p:nvGrpSpPr>
                    <p:grpSpPr>
                      <a:xfrm>
                        <a:off x="4719823" y="2218458"/>
                        <a:ext cx="283630" cy="253824"/>
                        <a:chOff x="6986427" y="2972145"/>
                        <a:chExt cx="283630" cy="253824"/>
                      </a:xfrm>
                    </p:grpSpPr>
                    <p:pic>
                      <p:nvPicPr>
                        <p:cNvPr id="1199" name="Picture 24 207">
                          <a:extLst>
                            <a:ext uri="{FF2B5EF4-FFF2-40B4-BE49-F238E27FC236}">
                              <a16:creationId xmlns:a16="http://schemas.microsoft.com/office/drawing/2014/main" id="{DE7D447D-3927-46C6-900F-D219795A1F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0" name="Picture 24 208">
                          <a:extLst>
                            <a:ext uri="{FF2B5EF4-FFF2-40B4-BE49-F238E27FC236}">
                              <a16:creationId xmlns:a16="http://schemas.microsoft.com/office/drawing/2014/main" id="{762F5C66-E9B4-4810-8870-453A29EAFD0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3" name="Group 1102">
                    <a:extLst>
                      <a:ext uri="{FF2B5EF4-FFF2-40B4-BE49-F238E27FC236}">
                        <a16:creationId xmlns:a16="http://schemas.microsoft.com/office/drawing/2014/main" id="{9041BCB5-15A8-4C3A-9C13-3128A6C9CEC5}"/>
                      </a:ext>
                    </a:extLst>
                  </p:cNvPr>
                  <p:cNvGrpSpPr/>
                  <p:nvPr/>
                </p:nvGrpSpPr>
                <p:grpSpPr>
                  <a:xfrm>
                    <a:off x="7469330" y="2714400"/>
                    <a:ext cx="1055948" cy="610380"/>
                    <a:chOff x="6261214" y="3135578"/>
                    <a:chExt cx="1055948" cy="610380"/>
                  </a:xfrm>
                </p:grpSpPr>
                <p:grpSp>
                  <p:nvGrpSpPr>
                    <p:cNvPr id="1165" name="Group 1164">
                      <a:extLst>
                        <a:ext uri="{FF2B5EF4-FFF2-40B4-BE49-F238E27FC236}">
                          <a16:creationId xmlns:a16="http://schemas.microsoft.com/office/drawing/2014/main" id="{6A8E3186-84DF-4327-BEDF-BF87E736A336}"/>
                        </a:ext>
                      </a:extLst>
                    </p:cNvPr>
                    <p:cNvGrpSpPr/>
                    <p:nvPr/>
                  </p:nvGrpSpPr>
                  <p:grpSpPr>
                    <a:xfrm>
                      <a:off x="6659394" y="3135578"/>
                      <a:ext cx="657768" cy="378452"/>
                      <a:chOff x="4777947" y="3207622"/>
                      <a:chExt cx="657768" cy="378452"/>
                    </a:xfrm>
                  </p:grpSpPr>
                  <p:grpSp>
                    <p:nvGrpSpPr>
                      <p:cNvPr id="1181" name="Group 1180">
                        <a:extLst>
                          <a:ext uri="{FF2B5EF4-FFF2-40B4-BE49-F238E27FC236}">
                            <a16:creationId xmlns:a16="http://schemas.microsoft.com/office/drawing/2014/main" id="{924E0135-71DA-4EB8-B03C-3182F2860F2A}"/>
                          </a:ext>
                        </a:extLst>
                      </p:cNvPr>
                      <p:cNvGrpSpPr/>
                      <p:nvPr/>
                    </p:nvGrpSpPr>
                    <p:grpSpPr>
                      <a:xfrm>
                        <a:off x="4777947" y="3207622"/>
                        <a:ext cx="499826" cy="320263"/>
                        <a:chOff x="4503627" y="2218458"/>
                        <a:chExt cx="499826" cy="320263"/>
                      </a:xfrm>
                    </p:grpSpPr>
                    <p:grpSp>
                      <p:nvGrpSpPr>
                        <p:cNvPr id="1189" name="Group 176">
                          <a:extLst>
                            <a:ext uri="{FF2B5EF4-FFF2-40B4-BE49-F238E27FC236}">
                              <a16:creationId xmlns:a16="http://schemas.microsoft.com/office/drawing/2014/main" id="{0302FA46-F761-42C7-A1CD-18FD48649E68}"/>
                            </a:ext>
                          </a:extLst>
                        </p:cNvPr>
                        <p:cNvGrpSpPr/>
                        <p:nvPr/>
                      </p:nvGrpSpPr>
                      <p:grpSpPr>
                        <a:xfrm>
                          <a:off x="4503627" y="2301538"/>
                          <a:ext cx="300259" cy="237183"/>
                          <a:chOff x="2962956" y="2115885"/>
                          <a:chExt cx="300259" cy="237183"/>
                        </a:xfrm>
                      </p:grpSpPr>
                      <p:pic>
                        <p:nvPicPr>
                          <p:cNvPr id="1193" name="Picture 24 209">
                            <a:extLst>
                              <a:ext uri="{FF2B5EF4-FFF2-40B4-BE49-F238E27FC236}">
                                <a16:creationId xmlns:a16="http://schemas.microsoft.com/office/drawing/2014/main" id="{9D985D60-BA30-4C0D-BDA3-E77ECEC486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94" name="Picture 24 210">
                            <a:extLst>
                              <a:ext uri="{FF2B5EF4-FFF2-40B4-BE49-F238E27FC236}">
                                <a16:creationId xmlns:a16="http://schemas.microsoft.com/office/drawing/2014/main" id="{6119F0C6-F887-4D47-9069-C84C079ABB3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0" name="Group 179">
                          <a:extLst>
                            <a:ext uri="{FF2B5EF4-FFF2-40B4-BE49-F238E27FC236}">
                              <a16:creationId xmlns:a16="http://schemas.microsoft.com/office/drawing/2014/main" id="{8EFF222F-4443-4DDF-A98C-ACE8E0BF450A}"/>
                            </a:ext>
                          </a:extLst>
                        </p:cNvPr>
                        <p:cNvGrpSpPr/>
                        <p:nvPr/>
                      </p:nvGrpSpPr>
                      <p:grpSpPr>
                        <a:xfrm>
                          <a:off x="4719823" y="2218458"/>
                          <a:ext cx="283630" cy="253824"/>
                          <a:chOff x="6986427" y="2972145"/>
                          <a:chExt cx="283630" cy="253824"/>
                        </a:xfrm>
                      </p:grpSpPr>
                      <p:pic>
                        <p:nvPicPr>
                          <p:cNvPr id="1191" name="Picture 24 211">
                            <a:extLst>
                              <a:ext uri="{FF2B5EF4-FFF2-40B4-BE49-F238E27FC236}">
                                <a16:creationId xmlns:a16="http://schemas.microsoft.com/office/drawing/2014/main" id="{AD700420-869F-4299-8BBD-CB5B79148F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92" name="Picture 24 212">
                            <a:extLst>
                              <a:ext uri="{FF2B5EF4-FFF2-40B4-BE49-F238E27FC236}">
                                <a16:creationId xmlns:a16="http://schemas.microsoft.com/office/drawing/2014/main" id="{38B7282C-2DA8-47C5-AC3C-ADF4A60667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82" name="Group 1181">
                        <a:extLst>
                          <a:ext uri="{FF2B5EF4-FFF2-40B4-BE49-F238E27FC236}">
                            <a16:creationId xmlns:a16="http://schemas.microsoft.com/office/drawing/2014/main" id="{FFBA1262-68F2-4135-AA6F-E33D0C16B61F}"/>
                          </a:ext>
                        </a:extLst>
                      </p:cNvPr>
                      <p:cNvGrpSpPr/>
                      <p:nvPr/>
                    </p:nvGrpSpPr>
                    <p:grpSpPr>
                      <a:xfrm>
                        <a:off x="4935889" y="3265811"/>
                        <a:ext cx="499826" cy="320263"/>
                        <a:chOff x="4503627" y="2218458"/>
                        <a:chExt cx="499826" cy="320263"/>
                      </a:xfrm>
                    </p:grpSpPr>
                    <p:grpSp>
                      <p:nvGrpSpPr>
                        <p:cNvPr id="1183" name="Group 176">
                          <a:extLst>
                            <a:ext uri="{FF2B5EF4-FFF2-40B4-BE49-F238E27FC236}">
                              <a16:creationId xmlns:a16="http://schemas.microsoft.com/office/drawing/2014/main" id="{4F030792-A701-45D2-A769-8C144EA8C77B}"/>
                            </a:ext>
                          </a:extLst>
                        </p:cNvPr>
                        <p:cNvGrpSpPr/>
                        <p:nvPr/>
                      </p:nvGrpSpPr>
                      <p:grpSpPr>
                        <a:xfrm>
                          <a:off x="4503627" y="2301538"/>
                          <a:ext cx="300259" cy="237183"/>
                          <a:chOff x="2962956" y="2115885"/>
                          <a:chExt cx="300259" cy="237183"/>
                        </a:xfrm>
                      </p:grpSpPr>
                      <p:pic>
                        <p:nvPicPr>
                          <p:cNvPr id="1187" name="Picture 24 213">
                            <a:extLst>
                              <a:ext uri="{FF2B5EF4-FFF2-40B4-BE49-F238E27FC236}">
                                <a16:creationId xmlns:a16="http://schemas.microsoft.com/office/drawing/2014/main" id="{765415D8-1DC2-4117-BF1F-0B3FE86549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8" name="Picture 24 214">
                            <a:extLst>
                              <a:ext uri="{FF2B5EF4-FFF2-40B4-BE49-F238E27FC236}">
                                <a16:creationId xmlns:a16="http://schemas.microsoft.com/office/drawing/2014/main" id="{F2BF7067-50DE-49AC-B990-51B82ECD345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84" name="Group 179">
                          <a:extLst>
                            <a:ext uri="{FF2B5EF4-FFF2-40B4-BE49-F238E27FC236}">
                              <a16:creationId xmlns:a16="http://schemas.microsoft.com/office/drawing/2014/main" id="{38A8ADBD-FE65-45A4-8056-419EA47F78CC}"/>
                            </a:ext>
                          </a:extLst>
                        </p:cNvPr>
                        <p:cNvGrpSpPr/>
                        <p:nvPr/>
                      </p:nvGrpSpPr>
                      <p:grpSpPr>
                        <a:xfrm>
                          <a:off x="4719823" y="2218458"/>
                          <a:ext cx="283630" cy="253824"/>
                          <a:chOff x="6986427" y="2972145"/>
                          <a:chExt cx="283630" cy="253824"/>
                        </a:xfrm>
                      </p:grpSpPr>
                      <p:pic>
                        <p:nvPicPr>
                          <p:cNvPr id="1185" name="Picture 24 215">
                            <a:extLst>
                              <a:ext uri="{FF2B5EF4-FFF2-40B4-BE49-F238E27FC236}">
                                <a16:creationId xmlns:a16="http://schemas.microsoft.com/office/drawing/2014/main" id="{9EB0BDFD-C6EB-4BDB-A383-68E0633CEB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6" name="Picture 24 216">
                            <a:extLst>
                              <a:ext uri="{FF2B5EF4-FFF2-40B4-BE49-F238E27FC236}">
                                <a16:creationId xmlns:a16="http://schemas.microsoft.com/office/drawing/2014/main" id="{36D10330-83F8-4A93-AC72-F7560E0AC9F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66" name="Group 1165">
                      <a:extLst>
                        <a:ext uri="{FF2B5EF4-FFF2-40B4-BE49-F238E27FC236}">
                          <a16:creationId xmlns:a16="http://schemas.microsoft.com/office/drawing/2014/main" id="{EE5C9F06-530B-45BC-8548-451C48B17669}"/>
                        </a:ext>
                      </a:extLst>
                    </p:cNvPr>
                    <p:cNvGrpSpPr/>
                    <p:nvPr/>
                  </p:nvGrpSpPr>
                  <p:grpSpPr>
                    <a:xfrm rot="18877668">
                      <a:off x="6210508" y="3195426"/>
                      <a:ext cx="601238" cy="499826"/>
                      <a:chOff x="5841977" y="3176030"/>
                      <a:chExt cx="601238" cy="499826"/>
                    </a:xfrm>
                  </p:grpSpPr>
                  <p:grpSp>
                    <p:nvGrpSpPr>
                      <p:cNvPr id="1167" name="Group 1166">
                        <a:extLst>
                          <a:ext uri="{FF2B5EF4-FFF2-40B4-BE49-F238E27FC236}">
                            <a16:creationId xmlns:a16="http://schemas.microsoft.com/office/drawing/2014/main" id="{A03A9AA7-664A-46CA-8449-723960C1F007}"/>
                          </a:ext>
                        </a:extLst>
                      </p:cNvPr>
                      <p:cNvGrpSpPr/>
                      <p:nvPr/>
                    </p:nvGrpSpPr>
                    <p:grpSpPr>
                      <a:xfrm rot="19742345">
                        <a:off x="5841977" y="3207622"/>
                        <a:ext cx="499826" cy="320263"/>
                        <a:chOff x="4503627" y="2218458"/>
                        <a:chExt cx="499826" cy="320263"/>
                      </a:xfrm>
                    </p:grpSpPr>
                    <p:grpSp>
                      <p:nvGrpSpPr>
                        <p:cNvPr id="1175" name="Group 176">
                          <a:extLst>
                            <a:ext uri="{FF2B5EF4-FFF2-40B4-BE49-F238E27FC236}">
                              <a16:creationId xmlns:a16="http://schemas.microsoft.com/office/drawing/2014/main" id="{AE1B9176-39DD-45E8-9275-B676E7FC269F}"/>
                            </a:ext>
                          </a:extLst>
                        </p:cNvPr>
                        <p:cNvGrpSpPr/>
                        <p:nvPr/>
                      </p:nvGrpSpPr>
                      <p:grpSpPr>
                        <a:xfrm>
                          <a:off x="4503627" y="2301538"/>
                          <a:ext cx="300259" cy="237183"/>
                          <a:chOff x="2962956" y="2115885"/>
                          <a:chExt cx="300259" cy="237183"/>
                        </a:xfrm>
                      </p:grpSpPr>
                      <p:pic>
                        <p:nvPicPr>
                          <p:cNvPr id="1179" name="Picture 24 217">
                            <a:extLst>
                              <a:ext uri="{FF2B5EF4-FFF2-40B4-BE49-F238E27FC236}">
                                <a16:creationId xmlns:a16="http://schemas.microsoft.com/office/drawing/2014/main" id="{A7E5F14D-3C94-4A82-AD68-EC956CC93F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0" name="Picture 24 218">
                            <a:extLst>
                              <a:ext uri="{FF2B5EF4-FFF2-40B4-BE49-F238E27FC236}">
                                <a16:creationId xmlns:a16="http://schemas.microsoft.com/office/drawing/2014/main" id="{E1A8EDD1-FA4B-4909-B468-8957A55C2B3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76" name="Group 179">
                          <a:extLst>
                            <a:ext uri="{FF2B5EF4-FFF2-40B4-BE49-F238E27FC236}">
                              <a16:creationId xmlns:a16="http://schemas.microsoft.com/office/drawing/2014/main" id="{C8A54D0C-DA28-4E11-BFF1-F6A128D7548E}"/>
                            </a:ext>
                          </a:extLst>
                        </p:cNvPr>
                        <p:cNvGrpSpPr/>
                        <p:nvPr/>
                      </p:nvGrpSpPr>
                      <p:grpSpPr>
                        <a:xfrm>
                          <a:off x="4719823" y="2218458"/>
                          <a:ext cx="283630" cy="253824"/>
                          <a:chOff x="6986427" y="2972145"/>
                          <a:chExt cx="283630" cy="253824"/>
                        </a:xfrm>
                      </p:grpSpPr>
                      <p:pic>
                        <p:nvPicPr>
                          <p:cNvPr id="1177" name="Picture 24 219">
                            <a:extLst>
                              <a:ext uri="{FF2B5EF4-FFF2-40B4-BE49-F238E27FC236}">
                                <a16:creationId xmlns:a16="http://schemas.microsoft.com/office/drawing/2014/main" id="{464D8C9D-3E04-4BE2-8777-2903F24A9E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8" name="Picture 24 220">
                            <a:extLst>
                              <a:ext uri="{FF2B5EF4-FFF2-40B4-BE49-F238E27FC236}">
                                <a16:creationId xmlns:a16="http://schemas.microsoft.com/office/drawing/2014/main" id="{3F20E790-A52E-43AC-9EE2-B216FD4155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68" name="Group 1167">
                        <a:extLst>
                          <a:ext uri="{FF2B5EF4-FFF2-40B4-BE49-F238E27FC236}">
                            <a16:creationId xmlns:a16="http://schemas.microsoft.com/office/drawing/2014/main" id="{75B0E476-476D-4FFC-A1C1-E98663857ECE}"/>
                          </a:ext>
                        </a:extLst>
                      </p:cNvPr>
                      <p:cNvGrpSpPr/>
                      <p:nvPr/>
                    </p:nvGrpSpPr>
                    <p:grpSpPr>
                      <a:xfrm rot="17239213">
                        <a:off x="6033171" y="3265811"/>
                        <a:ext cx="499826" cy="320263"/>
                        <a:chOff x="4503627" y="2218458"/>
                        <a:chExt cx="499826" cy="320263"/>
                      </a:xfrm>
                    </p:grpSpPr>
                    <p:grpSp>
                      <p:nvGrpSpPr>
                        <p:cNvPr id="1169" name="Group 1168">
                          <a:extLst>
                            <a:ext uri="{FF2B5EF4-FFF2-40B4-BE49-F238E27FC236}">
                              <a16:creationId xmlns:a16="http://schemas.microsoft.com/office/drawing/2014/main" id="{AEE814A5-CA07-4476-B081-30DE079F50B9}"/>
                            </a:ext>
                          </a:extLst>
                        </p:cNvPr>
                        <p:cNvGrpSpPr/>
                        <p:nvPr/>
                      </p:nvGrpSpPr>
                      <p:grpSpPr>
                        <a:xfrm>
                          <a:off x="4503627" y="2301538"/>
                          <a:ext cx="300259" cy="237183"/>
                          <a:chOff x="2962956" y="2115885"/>
                          <a:chExt cx="300259" cy="237183"/>
                        </a:xfrm>
                      </p:grpSpPr>
                      <p:pic>
                        <p:nvPicPr>
                          <p:cNvPr id="1173" name="Picture 24 221">
                            <a:extLst>
                              <a:ext uri="{FF2B5EF4-FFF2-40B4-BE49-F238E27FC236}">
                                <a16:creationId xmlns:a16="http://schemas.microsoft.com/office/drawing/2014/main" id="{9C8654EA-532B-4789-98F1-3C40A96A36A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4" name="Picture 24 222">
                            <a:extLst>
                              <a:ext uri="{FF2B5EF4-FFF2-40B4-BE49-F238E27FC236}">
                                <a16:creationId xmlns:a16="http://schemas.microsoft.com/office/drawing/2014/main" id="{E5008FB6-7632-447C-8FED-AAC147B556C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70" name="Group 179">
                          <a:extLst>
                            <a:ext uri="{FF2B5EF4-FFF2-40B4-BE49-F238E27FC236}">
                              <a16:creationId xmlns:a16="http://schemas.microsoft.com/office/drawing/2014/main" id="{C663ECD0-DCB7-42F8-B0BB-5D867BF51DDC}"/>
                            </a:ext>
                          </a:extLst>
                        </p:cNvPr>
                        <p:cNvGrpSpPr/>
                        <p:nvPr/>
                      </p:nvGrpSpPr>
                      <p:grpSpPr>
                        <a:xfrm>
                          <a:off x="4719823" y="2218458"/>
                          <a:ext cx="283630" cy="253824"/>
                          <a:chOff x="6986427" y="2972145"/>
                          <a:chExt cx="283630" cy="253824"/>
                        </a:xfrm>
                      </p:grpSpPr>
                      <p:pic>
                        <p:nvPicPr>
                          <p:cNvPr id="1171" name="Picture 24 223">
                            <a:extLst>
                              <a:ext uri="{FF2B5EF4-FFF2-40B4-BE49-F238E27FC236}">
                                <a16:creationId xmlns:a16="http://schemas.microsoft.com/office/drawing/2014/main" id="{652F144F-4B79-4AF5-9158-1B531761F41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2" name="Picture 24 224">
                            <a:extLst>
                              <a:ext uri="{FF2B5EF4-FFF2-40B4-BE49-F238E27FC236}">
                                <a16:creationId xmlns:a16="http://schemas.microsoft.com/office/drawing/2014/main" id="{85CAD0D1-21D5-4A6A-9FF8-327594C480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04" name="Group 1103">
                    <a:extLst>
                      <a:ext uri="{FF2B5EF4-FFF2-40B4-BE49-F238E27FC236}">
                        <a16:creationId xmlns:a16="http://schemas.microsoft.com/office/drawing/2014/main" id="{3B4D4997-4240-41B8-ACE0-992E713FF172}"/>
                      </a:ext>
                    </a:extLst>
                  </p:cNvPr>
                  <p:cNvGrpSpPr/>
                  <p:nvPr/>
                </p:nvGrpSpPr>
                <p:grpSpPr>
                  <a:xfrm>
                    <a:off x="7443561" y="3019258"/>
                    <a:ext cx="1106234" cy="969712"/>
                    <a:chOff x="6792398" y="2509410"/>
                    <a:chExt cx="1106234" cy="969712"/>
                  </a:xfrm>
                </p:grpSpPr>
                <p:grpSp>
                  <p:nvGrpSpPr>
                    <p:cNvPr id="1105" name="Group 1104">
                      <a:extLst>
                        <a:ext uri="{FF2B5EF4-FFF2-40B4-BE49-F238E27FC236}">
                          <a16:creationId xmlns:a16="http://schemas.microsoft.com/office/drawing/2014/main" id="{4E9856E4-A886-4F6D-9B1E-EF13043E24C3}"/>
                        </a:ext>
                      </a:extLst>
                    </p:cNvPr>
                    <p:cNvGrpSpPr/>
                    <p:nvPr/>
                  </p:nvGrpSpPr>
                  <p:grpSpPr>
                    <a:xfrm>
                      <a:off x="6792398" y="2703317"/>
                      <a:ext cx="657768" cy="378452"/>
                      <a:chOff x="4777947" y="3207622"/>
                      <a:chExt cx="657768" cy="378452"/>
                    </a:xfrm>
                  </p:grpSpPr>
                  <p:grpSp>
                    <p:nvGrpSpPr>
                      <p:cNvPr id="1151" name="Group 1150">
                        <a:extLst>
                          <a:ext uri="{FF2B5EF4-FFF2-40B4-BE49-F238E27FC236}">
                            <a16:creationId xmlns:a16="http://schemas.microsoft.com/office/drawing/2014/main" id="{67537FB2-C90C-4E35-BBEF-041D28F2F807}"/>
                          </a:ext>
                        </a:extLst>
                      </p:cNvPr>
                      <p:cNvGrpSpPr/>
                      <p:nvPr/>
                    </p:nvGrpSpPr>
                    <p:grpSpPr>
                      <a:xfrm>
                        <a:off x="4777947" y="3207622"/>
                        <a:ext cx="499826" cy="320263"/>
                        <a:chOff x="4503627" y="2218458"/>
                        <a:chExt cx="499826" cy="320263"/>
                      </a:xfrm>
                    </p:grpSpPr>
                    <p:grpSp>
                      <p:nvGrpSpPr>
                        <p:cNvPr id="1159" name="Group 176">
                          <a:extLst>
                            <a:ext uri="{FF2B5EF4-FFF2-40B4-BE49-F238E27FC236}">
                              <a16:creationId xmlns:a16="http://schemas.microsoft.com/office/drawing/2014/main" id="{37C4367B-A0B5-4181-B055-191F365E3974}"/>
                            </a:ext>
                          </a:extLst>
                        </p:cNvPr>
                        <p:cNvGrpSpPr/>
                        <p:nvPr/>
                      </p:nvGrpSpPr>
                      <p:grpSpPr>
                        <a:xfrm>
                          <a:off x="4503627" y="2301538"/>
                          <a:ext cx="300259" cy="237183"/>
                          <a:chOff x="2962956" y="2115885"/>
                          <a:chExt cx="300259" cy="237183"/>
                        </a:xfrm>
                      </p:grpSpPr>
                      <p:pic>
                        <p:nvPicPr>
                          <p:cNvPr id="1163" name="Picture 24 225">
                            <a:extLst>
                              <a:ext uri="{FF2B5EF4-FFF2-40B4-BE49-F238E27FC236}">
                                <a16:creationId xmlns:a16="http://schemas.microsoft.com/office/drawing/2014/main" id="{39A76395-6897-4454-8813-100DA2692EA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64" name="Picture 24 226">
                            <a:extLst>
                              <a:ext uri="{FF2B5EF4-FFF2-40B4-BE49-F238E27FC236}">
                                <a16:creationId xmlns:a16="http://schemas.microsoft.com/office/drawing/2014/main" id="{D9414187-2148-4024-B403-8BFDF93117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0" name="Group 179">
                          <a:extLst>
                            <a:ext uri="{FF2B5EF4-FFF2-40B4-BE49-F238E27FC236}">
                              <a16:creationId xmlns:a16="http://schemas.microsoft.com/office/drawing/2014/main" id="{CE4F1F2C-DA5E-497C-BA6D-D8C5956A54C4}"/>
                            </a:ext>
                          </a:extLst>
                        </p:cNvPr>
                        <p:cNvGrpSpPr/>
                        <p:nvPr/>
                      </p:nvGrpSpPr>
                      <p:grpSpPr>
                        <a:xfrm>
                          <a:off x="4719823" y="2218458"/>
                          <a:ext cx="283630" cy="253824"/>
                          <a:chOff x="6986427" y="2972145"/>
                          <a:chExt cx="283630" cy="253824"/>
                        </a:xfrm>
                      </p:grpSpPr>
                      <p:pic>
                        <p:nvPicPr>
                          <p:cNvPr id="1161" name="Picture 24 227">
                            <a:extLst>
                              <a:ext uri="{FF2B5EF4-FFF2-40B4-BE49-F238E27FC236}">
                                <a16:creationId xmlns:a16="http://schemas.microsoft.com/office/drawing/2014/main" id="{65E8595E-E426-46DB-8AFA-EC644ED615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2" name="Picture 24 228">
                            <a:extLst>
                              <a:ext uri="{FF2B5EF4-FFF2-40B4-BE49-F238E27FC236}">
                                <a16:creationId xmlns:a16="http://schemas.microsoft.com/office/drawing/2014/main" id="{1119AFA0-EAB1-46B3-A293-870B1E5F4D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52" name="Group 1151">
                        <a:extLst>
                          <a:ext uri="{FF2B5EF4-FFF2-40B4-BE49-F238E27FC236}">
                            <a16:creationId xmlns:a16="http://schemas.microsoft.com/office/drawing/2014/main" id="{4F6810D5-5A3A-44BC-80EC-02CA31D2AB2A}"/>
                          </a:ext>
                        </a:extLst>
                      </p:cNvPr>
                      <p:cNvGrpSpPr/>
                      <p:nvPr/>
                    </p:nvGrpSpPr>
                    <p:grpSpPr>
                      <a:xfrm>
                        <a:off x="4935889" y="3265811"/>
                        <a:ext cx="499826" cy="320263"/>
                        <a:chOff x="4503627" y="2218458"/>
                        <a:chExt cx="499826" cy="320263"/>
                      </a:xfrm>
                    </p:grpSpPr>
                    <p:grpSp>
                      <p:nvGrpSpPr>
                        <p:cNvPr id="1153" name="Group 176">
                          <a:extLst>
                            <a:ext uri="{FF2B5EF4-FFF2-40B4-BE49-F238E27FC236}">
                              <a16:creationId xmlns:a16="http://schemas.microsoft.com/office/drawing/2014/main" id="{0C32A3D7-B5C9-490F-A8A3-9207DFB3CF56}"/>
                            </a:ext>
                          </a:extLst>
                        </p:cNvPr>
                        <p:cNvGrpSpPr/>
                        <p:nvPr/>
                      </p:nvGrpSpPr>
                      <p:grpSpPr>
                        <a:xfrm>
                          <a:off x="4503627" y="2301538"/>
                          <a:ext cx="300259" cy="237183"/>
                          <a:chOff x="2962956" y="2115885"/>
                          <a:chExt cx="300259" cy="237183"/>
                        </a:xfrm>
                      </p:grpSpPr>
                      <p:pic>
                        <p:nvPicPr>
                          <p:cNvPr id="1157" name="Picture 24 229">
                            <a:extLst>
                              <a:ext uri="{FF2B5EF4-FFF2-40B4-BE49-F238E27FC236}">
                                <a16:creationId xmlns:a16="http://schemas.microsoft.com/office/drawing/2014/main" id="{1736DBA1-5E42-459E-AFC6-7A96CBF3B3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58" name="Picture 24 230">
                            <a:extLst>
                              <a:ext uri="{FF2B5EF4-FFF2-40B4-BE49-F238E27FC236}">
                                <a16:creationId xmlns:a16="http://schemas.microsoft.com/office/drawing/2014/main" id="{24DCCF1C-2732-4F3C-9C82-ED327EC89B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54" name="Group 179">
                          <a:extLst>
                            <a:ext uri="{FF2B5EF4-FFF2-40B4-BE49-F238E27FC236}">
                              <a16:creationId xmlns:a16="http://schemas.microsoft.com/office/drawing/2014/main" id="{111066F6-6233-41F7-A13F-3D2D601731EB}"/>
                            </a:ext>
                          </a:extLst>
                        </p:cNvPr>
                        <p:cNvGrpSpPr/>
                        <p:nvPr/>
                      </p:nvGrpSpPr>
                      <p:grpSpPr>
                        <a:xfrm>
                          <a:off x="4719823" y="2218458"/>
                          <a:ext cx="283630" cy="253824"/>
                          <a:chOff x="6986427" y="2972145"/>
                          <a:chExt cx="283630" cy="253824"/>
                        </a:xfrm>
                      </p:grpSpPr>
                      <p:pic>
                        <p:nvPicPr>
                          <p:cNvPr id="1155" name="Picture 24 231">
                            <a:extLst>
                              <a:ext uri="{FF2B5EF4-FFF2-40B4-BE49-F238E27FC236}">
                                <a16:creationId xmlns:a16="http://schemas.microsoft.com/office/drawing/2014/main" id="{02D92DB3-13AA-40A4-A87E-5D352CBC48E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6" name="Picture 24 232">
                            <a:extLst>
                              <a:ext uri="{FF2B5EF4-FFF2-40B4-BE49-F238E27FC236}">
                                <a16:creationId xmlns:a16="http://schemas.microsoft.com/office/drawing/2014/main" id="{D8626576-6A5E-4CF3-AC47-3AA3F9FC701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6" name="Group 1105">
                      <a:extLst>
                        <a:ext uri="{FF2B5EF4-FFF2-40B4-BE49-F238E27FC236}">
                          <a16:creationId xmlns:a16="http://schemas.microsoft.com/office/drawing/2014/main" id="{4E4C7290-9A26-47ED-97FD-F54720FBA99F}"/>
                        </a:ext>
                      </a:extLst>
                    </p:cNvPr>
                    <p:cNvGrpSpPr/>
                    <p:nvPr/>
                  </p:nvGrpSpPr>
                  <p:grpSpPr>
                    <a:xfrm rot="19661454">
                      <a:off x="6800712" y="2979296"/>
                      <a:ext cx="601238" cy="499826"/>
                      <a:chOff x="5841977" y="3176030"/>
                      <a:chExt cx="601238" cy="499826"/>
                    </a:xfrm>
                  </p:grpSpPr>
                  <p:grpSp>
                    <p:nvGrpSpPr>
                      <p:cNvPr id="1137" name="Group 1136">
                        <a:extLst>
                          <a:ext uri="{FF2B5EF4-FFF2-40B4-BE49-F238E27FC236}">
                            <a16:creationId xmlns:a16="http://schemas.microsoft.com/office/drawing/2014/main" id="{E10A394F-E37F-4F16-98C3-5C5FEBAD8C1F}"/>
                          </a:ext>
                        </a:extLst>
                      </p:cNvPr>
                      <p:cNvGrpSpPr/>
                      <p:nvPr/>
                    </p:nvGrpSpPr>
                    <p:grpSpPr>
                      <a:xfrm rot="19742345">
                        <a:off x="5841977" y="3207622"/>
                        <a:ext cx="499826" cy="320263"/>
                        <a:chOff x="4503627" y="2218458"/>
                        <a:chExt cx="499826" cy="320263"/>
                      </a:xfrm>
                    </p:grpSpPr>
                    <p:grpSp>
                      <p:nvGrpSpPr>
                        <p:cNvPr id="1145" name="Group 176">
                          <a:extLst>
                            <a:ext uri="{FF2B5EF4-FFF2-40B4-BE49-F238E27FC236}">
                              <a16:creationId xmlns:a16="http://schemas.microsoft.com/office/drawing/2014/main" id="{7FEA64AD-B426-4D79-B019-6CE021FD72A1}"/>
                            </a:ext>
                          </a:extLst>
                        </p:cNvPr>
                        <p:cNvGrpSpPr/>
                        <p:nvPr/>
                      </p:nvGrpSpPr>
                      <p:grpSpPr>
                        <a:xfrm>
                          <a:off x="4503627" y="2301538"/>
                          <a:ext cx="300259" cy="237183"/>
                          <a:chOff x="2962956" y="2115885"/>
                          <a:chExt cx="300259" cy="237183"/>
                        </a:xfrm>
                      </p:grpSpPr>
                      <p:pic>
                        <p:nvPicPr>
                          <p:cNvPr id="1149" name="Picture 24 233">
                            <a:extLst>
                              <a:ext uri="{FF2B5EF4-FFF2-40B4-BE49-F238E27FC236}">
                                <a16:creationId xmlns:a16="http://schemas.microsoft.com/office/drawing/2014/main" id="{0D7CAD2D-AF8C-4CCE-B6F9-B142715A76D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50" name="Picture 24 234">
                            <a:extLst>
                              <a:ext uri="{FF2B5EF4-FFF2-40B4-BE49-F238E27FC236}">
                                <a16:creationId xmlns:a16="http://schemas.microsoft.com/office/drawing/2014/main" id="{A7649DCA-7402-4121-BF92-15B4F581F3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6" name="Group 179">
                          <a:extLst>
                            <a:ext uri="{FF2B5EF4-FFF2-40B4-BE49-F238E27FC236}">
                              <a16:creationId xmlns:a16="http://schemas.microsoft.com/office/drawing/2014/main" id="{6C7F22A9-D1E4-4411-9C2E-0A9687B60C8D}"/>
                            </a:ext>
                          </a:extLst>
                        </p:cNvPr>
                        <p:cNvGrpSpPr/>
                        <p:nvPr/>
                      </p:nvGrpSpPr>
                      <p:grpSpPr>
                        <a:xfrm>
                          <a:off x="4719823" y="2218458"/>
                          <a:ext cx="283630" cy="253824"/>
                          <a:chOff x="6986427" y="2972145"/>
                          <a:chExt cx="283630" cy="253824"/>
                        </a:xfrm>
                      </p:grpSpPr>
                      <p:pic>
                        <p:nvPicPr>
                          <p:cNvPr id="1147" name="Picture 24 235">
                            <a:extLst>
                              <a:ext uri="{FF2B5EF4-FFF2-40B4-BE49-F238E27FC236}">
                                <a16:creationId xmlns:a16="http://schemas.microsoft.com/office/drawing/2014/main" id="{0EEF2B8E-64D3-43B0-99EE-97370964367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8" name="Picture 24 236">
                            <a:extLst>
                              <a:ext uri="{FF2B5EF4-FFF2-40B4-BE49-F238E27FC236}">
                                <a16:creationId xmlns:a16="http://schemas.microsoft.com/office/drawing/2014/main" id="{A54463F4-78C6-4CF2-92FB-E4009C5607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38" name="Group 1137">
                        <a:extLst>
                          <a:ext uri="{FF2B5EF4-FFF2-40B4-BE49-F238E27FC236}">
                            <a16:creationId xmlns:a16="http://schemas.microsoft.com/office/drawing/2014/main" id="{2AF05606-BE0D-4235-8030-5D0147C8A6F5}"/>
                          </a:ext>
                        </a:extLst>
                      </p:cNvPr>
                      <p:cNvGrpSpPr/>
                      <p:nvPr/>
                    </p:nvGrpSpPr>
                    <p:grpSpPr>
                      <a:xfrm rot="17239213">
                        <a:off x="6033171" y="3265811"/>
                        <a:ext cx="499826" cy="320263"/>
                        <a:chOff x="4503627" y="2218458"/>
                        <a:chExt cx="499826" cy="320263"/>
                      </a:xfrm>
                    </p:grpSpPr>
                    <p:grpSp>
                      <p:nvGrpSpPr>
                        <p:cNvPr id="1139" name="Group 176">
                          <a:extLst>
                            <a:ext uri="{FF2B5EF4-FFF2-40B4-BE49-F238E27FC236}">
                              <a16:creationId xmlns:a16="http://schemas.microsoft.com/office/drawing/2014/main" id="{187C5A1F-32C6-4694-86C4-37575E85234C}"/>
                            </a:ext>
                          </a:extLst>
                        </p:cNvPr>
                        <p:cNvGrpSpPr/>
                        <p:nvPr/>
                      </p:nvGrpSpPr>
                      <p:grpSpPr>
                        <a:xfrm>
                          <a:off x="4503627" y="2301538"/>
                          <a:ext cx="300259" cy="237183"/>
                          <a:chOff x="2962956" y="2115885"/>
                          <a:chExt cx="300259" cy="237183"/>
                        </a:xfrm>
                      </p:grpSpPr>
                      <p:pic>
                        <p:nvPicPr>
                          <p:cNvPr id="1143" name="Picture 24 237">
                            <a:extLst>
                              <a:ext uri="{FF2B5EF4-FFF2-40B4-BE49-F238E27FC236}">
                                <a16:creationId xmlns:a16="http://schemas.microsoft.com/office/drawing/2014/main" id="{3DCF9687-FAD7-4D9B-8728-EF8B9C1683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4" name="Picture 24 238">
                            <a:extLst>
                              <a:ext uri="{FF2B5EF4-FFF2-40B4-BE49-F238E27FC236}">
                                <a16:creationId xmlns:a16="http://schemas.microsoft.com/office/drawing/2014/main" id="{B976BB4F-B0F5-45B5-8F09-FD96F71E6A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0" name="Group 179">
                          <a:extLst>
                            <a:ext uri="{FF2B5EF4-FFF2-40B4-BE49-F238E27FC236}">
                              <a16:creationId xmlns:a16="http://schemas.microsoft.com/office/drawing/2014/main" id="{0C8A7AE3-DD01-42F4-8E45-B4CA128BCC32}"/>
                            </a:ext>
                          </a:extLst>
                        </p:cNvPr>
                        <p:cNvGrpSpPr/>
                        <p:nvPr/>
                      </p:nvGrpSpPr>
                      <p:grpSpPr>
                        <a:xfrm>
                          <a:off x="4719823" y="2218458"/>
                          <a:ext cx="283630" cy="253824"/>
                          <a:chOff x="6986427" y="2972145"/>
                          <a:chExt cx="283630" cy="253824"/>
                        </a:xfrm>
                      </p:grpSpPr>
                      <p:pic>
                        <p:nvPicPr>
                          <p:cNvPr id="1141" name="Picture 24 239">
                            <a:extLst>
                              <a:ext uri="{FF2B5EF4-FFF2-40B4-BE49-F238E27FC236}">
                                <a16:creationId xmlns:a16="http://schemas.microsoft.com/office/drawing/2014/main" id="{146219CA-B81A-482D-9B2D-795CF57BED7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2" name="Picture 24 240">
                            <a:extLst>
                              <a:ext uri="{FF2B5EF4-FFF2-40B4-BE49-F238E27FC236}">
                                <a16:creationId xmlns:a16="http://schemas.microsoft.com/office/drawing/2014/main" id="{9C5BBD5A-DABD-4763-A97C-0AB1C5E0D08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7" name="Group 1106">
                      <a:extLst>
                        <a:ext uri="{FF2B5EF4-FFF2-40B4-BE49-F238E27FC236}">
                          <a16:creationId xmlns:a16="http://schemas.microsoft.com/office/drawing/2014/main" id="{78263898-2098-42BC-BFA7-AB9A9E5B1459}"/>
                        </a:ext>
                      </a:extLst>
                    </p:cNvPr>
                    <p:cNvGrpSpPr/>
                    <p:nvPr/>
                  </p:nvGrpSpPr>
                  <p:grpSpPr>
                    <a:xfrm rot="2171672">
                      <a:off x="7240864" y="2945788"/>
                      <a:ext cx="657768" cy="378452"/>
                      <a:chOff x="4777947" y="3207622"/>
                      <a:chExt cx="657768" cy="378452"/>
                    </a:xfrm>
                  </p:grpSpPr>
                  <p:grpSp>
                    <p:nvGrpSpPr>
                      <p:cNvPr id="1123" name="Group 1122">
                        <a:extLst>
                          <a:ext uri="{FF2B5EF4-FFF2-40B4-BE49-F238E27FC236}">
                            <a16:creationId xmlns:a16="http://schemas.microsoft.com/office/drawing/2014/main" id="{2F60249A-4EDB-434C-AABE-E17023038E5E}"/>
                          </a:ext>
                        </a:extLst>
                      </p:cNvPr>
                      <p:cNvGrpSpPr/>
                      <p:nvPr/>
                    </p:nvGrpSpPr>
                    <p:grpSpPr>
                      <a:xfrm>
                        <a:off x="4777947" y="3207622"/>
                        <a:ext cx="499826" cy="320263"/>
                        <a:chOff x="4503627" y="2218458"/>
                        <a:chExt cx="499826" cy="320263"/>
                      </a:xfrm>
                    </p:grpSpPr>
                    <p:grpSp>
                      <p:nvGrpSpPr>
                        <p:cNvPr id="1131" name="Group 176">
                          <a:extLst>
                            <a:ext uri="{FF2B5EF4-FFF2-40B4-BE49-F238E27FC236}">
                              <a16:creationId xmlns:a16="http://schemas.microsoft.com/office/drawing/2014/main" id="{A49A74F2-FA22-475B-8731-2C8004ABEA9D}"/>
                            </a:ext>
                          </a:extLst>
                        </p:cNvPr>
                        <p:cNvGrpSpPr/>
                        <p:nvPr/>
                      </p:nvGrpSpPr>
                      <p:grpSpPr>
                        <a:xfrm>
                          <a:off x="4503627" y="2301538"/>
                          <a:ext cx="300259" cy="237183"/>
                          <a:chOff x="2962956" y="2115885"/>
                          <a:chExt cx="300259" cy="237183"/>
                        </a:xfrm>
                      </p:grpSpPr>
                      <p:pic>
                        <p:nvPicPr>
                          <p:cNvPr id="1135" name="Picture 24 241">
                            <a:extLst>
                              <a:ext uri="{FF2B5EF4-FFF2-40B4-BE49-F238E27FC236}">
                                <a16:creationId xmlns:a16="http://schemas.microsoft.com/office/drawing/2014/main" id="{890BBC65-A3A8-46D8-8C3F-E6F9639322B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6" name="Picture 24 242">
                            <a:extLst>
                              <a:ext uri="{FF2B5EF4-FFF2-40B4-BE49-F238E27FC236}">
                                <a16:creationId xmlns:a16="http://schemas.microsoft.com/office/drawing/2014/main" id="{79316932-BE21-4295-B464-C67EC2ADBA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2" name="Group 179">
                          <a:extLst>
                            <a:ext uri="{FF2B5EF4-FFF2-40B4-BE49-F238E27FC236}">
                              <a16:creationId xmlns:a16="http://schemas.microsoft.com/office/drawing/2014/main" id="{ECA991CF-E7F7-45D4-BCBD-9C7726CE0B72}"/>
                            </a:ext>
                          </a:extLst>
                        </p:cNvPr>
                        <p:cNvGrpSpPr/>
                        <p:nvPr/>
                      </p:nvGrpSpPr>
                      <p:grpSpPr>
                        <a:xfrm>
                          <a:off x="4719823" y="2218458"/>
                          <a:ext cx="283630" cy="253824"/>
                          <a:chOff x="6986427" y="2972145"/>
                          <a:chExt cx="283630" cy="253824"/>
                        </a:xfrm>
                      </p:grpSpPr>
                      <p:pic>
                        <p:nvPicPr>
                          <p:cNvPr id="1133" name="Picture 24 243">
                            <a:extLst>
                              <a:ext uri="{FF2B5EF4-FFF2-40B4-BE49-F238E27FC236}">
                                <a16:creationId xmlns:a16="http://schemas.microsoft.com/office/drawing/2014/main" id="{3B88DE57-20AE-436F-85B4-A115B674B0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34" name="Picture 24 244">
                            <a:extLst>
                              <a:ext uri="{FF2B5EF4-FFF2-40B4-BE49-F238E27FC236}">
                                <a16:creationId xmlns:a16="http://schemas.microsoft.com/office/drawing/2014/main" id="{B69E10EE-3F42-4AC0-858C-0C49BAC45D2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24" name="Group 1123">
                        <a:extLst>
                          <a:ext uri="{FF2B5EF4-FFF2-40B4-BE49-F238E27FC236}">
                            <a16:creationId xmlns:a16="http://schemas.microsoft.com/office/drawing/2014/main" id="{B7D43A62-9839-4B51-9870-AAD39E5ABDE3}"/>
                          </a:ext>
                        </a:extLst>
                      </p:cNvPr>
                      <p:cNvGrpSpPr/>
                      <p:nvPr/>
                    </p:nvGrpSpPr>
                    <p:grpSpPr>
                      <a:xfrm>
                        <a:off x="4935889" y="3265811"/>
                        <a:ext cx="499826" cy="320263"/>
                        <a:chOff x="4503627" y="2218458"/>
                        <a:chExt cx="499826" cy="320263"/>
                      </a:xfrm>
                    </p:grpSpPr>
                    <p:grpSp>
                      <p:nvGrpSpPr>
                        <p:cNvPr id="1125" name="Group 176">
                          <a:extLst>
                            <a:ext uri="{FF2B5EF4-FFF2-40B4-BE49-F238E27FC236}">
                              <a16:creationId xmlns:a16="http://schemas.microsoft.com/office/drawing/2014/main" id="{09FDEE24-7138-47DC-A886-33BE46752078}"/>
                            </a:ext>
                          </a:extLst>
                        </p:cNvPr>
                        <p:cNvGrpSpPr/>
                        <p:nvPr/>
                      </p:nvGrpSpPr>
                      <p:grpSpPr>
                        <a:xfrm>
                          <a:off x="4503627" y="2301538"/>
                          <a:ext cx="300259" cy="237183"/>
                          <a:chOff x="2962956" y="2115885"/>
                          <a:chExt cx="300259" cy="237183"/>
                        </a:xfrm>
                      </p:grpSpPr>
                      <p:pic>
                        <p:nvPicPr>
                          <p:cNvPr id="1129" name="Picture 24 245">
                            <a:extLst>
                              <a:ext uri="{FF2B5EF4-FFF2-40B4-BE49-F238E27FC236}">
                                <a16:creationId xmlns:a16="http://schemas.microsoft.com/office/drawing/2014/main" id="{C3E94C06-F7E8-46D8-9712-28989AEAC3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0" name="Picture 24 246">
                            <a:extLst>
                              <a:ext uri="{FF2B5EF4-FFF2-40B4-BE49-F238E27FC236}">
                                <a16:creationId xmlns:a16="http://schemas.microsoft.com/office/drawing/2014/main" id="{4BACAD1A-D397-4BD8-ABD3-DE65AB3634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26" name="Group 179">
                          <a:extLst>
                            <a:ext uri="{FF2B5EF4-FFF2-40B4-BE49-F238E27FC236}">
                              <a16:creationId xmlns:a16="http://schemas.microsoft.com/office/drawing/2014/main" id="{5ECB6923-7485-41EE-A0AD-5B7CD0AFABB1}"/>
                            </a:ext>
                          </a:extLst>
                        </p:cNvPr>
                        <p:cNvGrpSpPr/>
                        <p:nvPr/>
                      </p:nvGrpSpPr>
                      <p:grpSpPr>
                        <a:xfrm>
                          <a:off x="4719823" y="2218458"/>
                          <a:ext cx="283630" cy="253824"/>
                          <a:chOff x="6986427" y="2972145"/>
                          <a:chExt cx="283630" cy="253824"/>
                        </a:xfrm>
                      </p:grpSpPr>
                      <p:pic>
                        <p:nvPicPr>
                          <p:cNvPr id="1127" name="Picture 24 247">
                            <a:extLst>
                              <a:ext uri="{FF2B5EF4-FFF2-40B4-BE49-F238E27FC236}">
                                <a16:creationId xmlns:a16="http://schemas.microsoft.com/office/drawing/2014/main" id="{59E3F872-F71E-4C00-9141-B93B7690526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8" name="Picture 24 248">
                            <a:extLst>
                              <a:ext uri="{FF2B5EF4-FFF2-40B4-BE49-F238E27FC236}">
                                <a16:creationId xmlns:a16="http://schemas.microsoft.com/office/drawing/2014/main" id="{BD4BFD10-12F2-4054-A510-C319ECB80E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8" name="Group 1107">
                      <a:extLst>
                        <a:ext uri="{FF2B5EF4-FFF2-40B4-BE49-F238E27FC236}">
                          <a16:creationId xmlns:a16="http://schemas.microsoft.com/office/drawing/2014/main" id="{9C0AFE8D-7523-495D-9122-27FC4EEF7517}"/>
                        </a:ext>
                      </a:extLst>
                    </p:cNvPr>
                    <p:cNvGrpSpPr/>
                    <p:nvPr/>
                  </p:nvGrpSpPr>
                  <p:grpSpPr>
                    <a:xfrm rot="21049340">
                      <a:off x="7270080" y="2509410"/>
                      <a:ext cx="601238" cy="499826"/>
                      <a:chOff x="5841977" y="3176030"/>
                      <a:chExt cx="601238" cy="499826"/>
                    </a:xfrm>
                  </p:grpSpPr>
                  <p:grpSp>
                    <p:nvGrpSpPr>
                      <p:cNvPr id="1109" name="Group 1108">
                        <a:extLst>
                          <a:ext uri="{FF2B5EF4-FFF2-40B4-BE49-F238E27FC236}">
                            <a16:creationId xmlns:a16="http://schemas.microsoft.com/office/drawing/2014/main" id="{30A3442C-7384-40FA-A4E4-EA10E5724C55}"/>
                          </a:ext>
                        </a:extLst>
                      </p:cNvPr>
                      <p:cNvGrpSpPr/>
                      <p:nvPr/>
                    </p:nvGrpSpPr>
                    <p:grpSpPr>
                      <a:xfrm rot="19742345">
                        <a:off x="5841977" y="3207622"/>
                        <a:ext cx="499826" cy="320263"/>
                        <a:chOff x="4503627" y="2218458"/>
                        <a:chExt cx="499826" cy="320263"/>
                      </a:xfrm>
                    </p:grpSpPr>
                    <p:grpSp>
                      <p:nvGrpSpPr>
                        <p:cNvPr id="1117" name="Group 176">
                          <a:extLst>
                            <a:ext uri="{FF2B5EF4-FFF2-40B4-BE49-F238E27FC236}">
                              <a16:creationId xmlns:a16="http://schemas.microsoft.com/office/drawing/2014/main" id="{656D1ED4-793E-4B5D-9D5A-857B06C0848A}"/>
                            </a:ext>
                          </a:extLst>
                        </p:cNvPr>
                        <p:cNvGrpSpPr/>
                        <p:nvPr/>
                      </p:nvGrpSpPr>
                      <p:grpSpPr>
                        <a:xfrm>
                          <a:off x="4503627" y="2301538"/>
                          <a:ext cx="300259" cy="237183"/>
                          <a:chOff x="2962956" y="2115885"/>
                          <a:chExt cx="300259" cy="237183"/>
                        </a:xfrm>
                      </p:grpSpPr>
                      <p:pic>
                        <p:nvPicPr>
                          <p:cNvPr id="1121" name="Picture 24 249">
                            <a:extLst>
                              <a:ext uri="{FF2B5EF4-FFF2-40B4-BE49-F238E27FC236}">
                                <a16:creationId xmlns:a16="http://schemas.microsoft.com/office/drawing/2014/main" id="{724B2F16-7680-48AB-8BF4-BB7C352BAC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22" name="Picture 24 250">
                            <a:extLst>
                              <a:ext uri="{FF2B5EF4-FFF2-40B4-BE49-F238E27FC236}">
                                <a16:creationId xmlns:a16="http://schemas.microsoft.com/office/drawing/2014/main" id="{BF49A95C-2627-4D3B-88EA-DD1F1C53BC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8" name="Group 179">
                          <a:extLst>
                            <a:ext uri="{FF2B5EF4-FFF2-40B4-BE49-F238E27FC236}">
                              <a16:creationId xmlns:a16="http://schemas.microsoft.com/office/drawing/2014/main" id="{13B0F90D-BE0C-43F6-82BD-F8D59CE2C3F9}"/>
                            </a:ext>
                          </a:extLst>
                        </p:cNvPr>
                        <p:cNvGrpSpPr/>
                        <p:nvPr/>
                      </p:nvGrpSpPr>
                      <p:grpSpPr>
                        <a:xfrm>
                          <a:off x="4719823" y="2218458"/>
                          <a:ext cx="283630" cy="253824"/>
                          <a:chOff x="6986427" y="2972145"/>
                          <a:chExt cx="283630" cy="253824"/>
                        </a:xfrm>
                      </p:grpSpPr>
                      <p:pic>
                        <p:nvPicPr>
                          <p:cNvPr id="1119" name="Picture 24 251">
                            <a:extLst>
                              <a:ext uri="{FF2B5EF4-FFF2-40B4-BE49-F238E27FC236}">
                                <a16:creationId xmlns:a16="http://schemas.microsoft.com/office/drawing/2014/main" id="{7146740A-95A7-4ABD-B218-EB1F5800643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0" name="Picture 24 252">
                            <a:extLst>
                              <a:ext uri="{FF2B5EF4-FFF2-40B4-BE49-F238E27FC236}">
                                <a16:creationId xmlns:a16="http://schemas.microsoft.com/office/drawing/2014/main" id="{99253470-C311-4F12-8B5E-EE1ADDF017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0" name="Group 1109">
                        <a:extLst>
                          <a:ext uri="{FF2B5EF4-FFF2-40B4-BE49-F238E27FC236}">
                            <a16:creationId xmlns:a16="http://schemas.microsoft.com/office/drawing/2014/main" id="{4514F0F1-E98C-4161-A6ED-291CBA5AFC58}"/>
                          </a:ext>
                        </a:extLst>
                      </p:cNvPr>
                      <p:cNvGrpSpPr/>
                      <p:nvPr/>
                    </p:nvGrpSpPr>
                    <p:grpSpPr>
                      <a:xfrm rot="17239213">
                        <a:off x="6033171" y="3265811"/>
                        <a:ext cx="499826" cy="320263"/>
                        <a:chOff x="4503627" y="2218458"/>
                        <a:chExt cx="499826" cy="320263"/>
                      </a:xfrm>
                    </p:grpSpPr>
                    <p:grpSp>
                      <p:nvGrpSpPr>
                        <p:cNvPr id="1111" name="Group 176">
                          <a:extLst>
                            <a:ext uri="{FF2B5EF4-FFF2-40B4-BE49-F238E27FC236}">
                              <a16:creationId xmlns:a16="http://schemas.microsoft.com/office/drawing/2014/main" id="{F7B936A5-B7F5-4C8D-B792-A90BD397751E}"/>
                            </a:ext>
                          </a:extLst>
                        </p:cNvPr>
                        <p:cNvGrpSpPr/>
                        <p:nvPr/>
                      </p:nvGrpSpPr>
                      <p:grpSpPr>
                        <a:xfrm>
                          <a:off x="4503627" y="2301538"/>
                          <a:ext cx="300259" cy="237183"/>
                          <a:chOff x="2962956" y="2115885"/>
                          <a:chExt cx="300259" cy="237183"/>
                        </a:xfrm>
                      </p:grpSpPr>
                      <p:pic>
                        <p:nvPicPr>
                          <p:cNvPr id="1115" name="Picture 24 253">
                            <a:extLst>
                              <a:ext uri="{FF2B5EF4-FFF2-40B4-BE49-F238E27FC236}">
                                <a16:creationId xmlns:a16="http://schemas.microsoft.com/office/drawing/2014/main" id="{940FDC8D-062A-4F27-A0DC-E32EF7BA60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16" name="Picture 24 254">
                            <a:extLst>
                              <a:ext uri="{FF2B5EF4-FFF2-40B4-BE49-F238E27FC236}">
                                <a16:creationId xmlns:a16="http://schemas.microsoft.com/office/drawing/2014/main" id="{7AAB15BE-C596-4DFA-9738-46D690EC7D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2" name="Group 179">
                          <a:extLst>
                            <a:ext uri="{FF2B5EF4-FFF2-40B4-BE49-F238E27FC236}">
                              <a16:creationId xmlns:a16="http://schemas.microsoft.com/office/drawing/2014/main" id="{41612DEE-53C6-45DC-9F4A-5FAA4CA83EF0}"/>
                            </a:ext>
                          </a:extLst>
                        </p:cNvPr>
                        <p:cNvGrpSpPr/>
                        <p:nvPr/>
                      </p:nvGrpSpPr>
                      <p:grpSpPr>
                        <a:xfrm>
                          <a:off x="4719823" y="2218458"/>
                          <a:ext cx="283630" cy="253824"/>
                          <a:chOff x="6986427" y="2972145"/>
                          <a:chExt cx="283630" cy="253824"/>
                        </a:xfrm>
                      </p:grpSpPr>
                      <p:pic>
                        <p:nvPicPr>
                          <p:cNvPr id="1113" name="Picture 24 255">
                            <a:extLst>
                              <a:ext uri="{FF2B5EF4-FFF2-40B4-BE49-F238E27FC236}">
                                <a16:creationId xmlns:a16="http://schemas.microsoft.com/office/drawing/2014/main" id="{3A6A5F16-BE54-48EF-BC1D-BB43AA05140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14" name="Picture 24 256">
                            <a:extLst>
                              <a:ext uri="{FF2B5EF4-FFF2-40B4-BE49-F238E27FC236}">
                                <a16:creationId xmlns:a16="http://schemas.microsoft.com/office/drawing/2014/main" id="{2EFB71CF-B0AD-4AD4-85EC-0896B6DFC3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1586" name="Group 1585">
            <a:extLst>
              <a:ext uri="{FF2B5EF4-FFF2-40B4-BE49-F238E27FC236}">
                <a16:creationId xmlns:a16="http://schemas.microsoft.com/office/drawing/2014/main" id="{6FE36B43-2A6C-483F-B80B-6B7F0462F644}"/>
              </a:ext>
            </a:extLst>
          </p:cNvPr>
          <p:cNvGrpSpPr/>
          <p:nvPr/>
        </p:nvGrpSpPr>
        <p:grpSpPr>
          <a:xfrm>
            <a:off x="-203865" y="-10142254"/>
            <a:ext cx="1718757" cy="9976163"/>
            <a:chOff x="5265242" y="-10221686"/>
            <a:chExt cx="1718757" cy="9976163"/>
          </a:xfrm>
        </p:grpSpPr>
        <p:sp>
          <p:nvSpPr>
            <p:cNvPr id="1587" name="Rectangle 1586">
              <a:extLst>
                <a:ext uri="{FF2B5EF4-FFF2-40B4-BE49-F238E27FC236}">
                  <a16:creationId xmlns:a16="http://schemas.microsoft.com/office/drawing/2014/main" id="{F6590B1C-B5B0-4B59-ABC2-D16E5AB7C101}"/>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8" name="Group 1587">
              <a:extLst>
                <a:ext uri="{FF2B5EF4-FFF2-40B4-BE49-F238E27FC236}">
                  <a16:creationId xmlns:a16="http://schemas.microsoft.com/office/drawing/2014/main" id="{F139C497-3986-4B6B-B8D7-8C796C969E72}"/>
                </a:ext>
              </a:extLst>
            </p:cNvPr>
            <p:cNvGrpSpPr/>
            <p:nvPr/>
          </p:nvGrpSpPr>
          <p:grpSpPr>
            <a:xfrm>
              <a:off x="5265242" y="-1253677"/>
              <a:ext cx="1689221" cy="1008154"/>
              <a:chOff x="9682163" y="2873542"/>
              <a:chExt cx="1689221" cy="1008154"/>
            </a:xfrm>
          </p:grpSpPr>
          <p:grpSp>
            <p:nvGrpSpPr>
              <p:cNvPr id="1589" name="Group 1588">
                <a:extLst>
                  <a:ext uri="{FF2B5EF4-FFF2-40B4-BE49-F238E27FC236}">
                    <a16:creationId xmlns:a16="http://schemas.microsoft.com/office/drawing/2014/main" id="{187C7459-3329-4CAF-A5EB-42BE41A4DAB8}"/>
                  </a:ext>
                </a:extLst>
              </p:cNvPr>
              <p:cNvGrpSpPr/>
              <p:nvPr/>
            </p:nvGrpSpPr>
            <p:grpSpPr>
              <a:xfrm rot="861869">
                <a:off x="10186477" y="2976305"/>
                <a:ext cx="1184907" cy="905391"/>
                <a:chOff x="4930347" y="2731026"/>
                <a:chExt cx="2516626" cy="1922962"/>
              </a:xfrm>
            </p:grpSpPr>
            <p:grpSp>
              <p:nvGrpSpPr>
                <p:cNvPr id="1836" name="Group 1835">
                  <a:extLst>
                    <a:ext uri="{FF2B5EF4-FFF2-40B4-BE49-F238E27FC236}">
                      <a16:creationId xmlns:a16="http://schemas.microsoft.com/office/drawing/2014/main" id="{F7D9EC9B-301A-43EA-B233-CA6602DC1F8A}"/>
                    </a:ext>
                  </a:extLst>
                </p:cNvPr>
                <p:cNvGrpSpPr/>
                <p:nvPr/>
              </p:nvGrpSpPr>
              <p:grpSpPr>
                <a:xfrm>
                  <a:off x="4930347" y="3360022"/>
                  <a:ext cx="657768" cy="378452"/>
                  <a:chOff x="4777947" y="3207622"/>
                  <a:chExt cx="657768" cy="378452"/>
                </a:xfrm>
              </p:grpSpPr>
              <p:grpSp>
                <p:nvGrpSpPr>
                  <p:cNvPr id="2067" name="Group 2066">
                    <a:extLst>
                      <a:ext uri="{FF2B5EF4-FFF2-40B4-BE49-F238E27FC236}">
                        <a16:creationId xmlns:a16="http://schemas.microsoft.com/office/drawing/2014/main" id="{E6D828D5-DD57-4B3D-B84B-C9B614E9447C}"/>
                      </a:ext>
                    </a:extLst>
                  </p:cNvPr>
                  <p:cNvGrpSpPr/>
                  <p:nvPr/>
                </p:nvGrpSpPr>
                <p:grpSpPr>
                  <a:xfrm>
                    <a:off x="4777947" y="3207622"/>
                    <a:ext cx="499826" cy="320263"/>
                    <a:chOff x="4503627" y="2218458"/>
                    <a:chExt cx="499826" cy="320263"/>
                  </a:xfrm>
                </p:grpSpPr>
                <p:grpSp>
                  <p:nvGrpSpPr>
                    <p:cNvPr id="2075" name="Group 176">
                      <a:extLst>
                        <a:ext uri="{FF2B5EF4-FFF2-40B4-BE49-F238E27FC236}">
                          <a16:creationId xmlns:a16="http://schemas.microsoft.com/office/drawing/2014/main" id="{1377553A-B8FC-45A7-9E11-82E891B19A01}"/>
                        </a:ext>
                      </a:extLst>
                    </p:cNvPr>
                    <p:cNvGrpSpPr/>
                    <p:nvPr/>
                  </p:nvGrpSpPr>
                  <p:grpSpPr>
                    <a:xfrm>
                      <a:off x="4503627" y="2301538"/>
                      <a:ext cx="300259" cy="237183"/>
                      <a:chOff x="2962956" y="2115885"/>
                      <a:chExt cx="300259" cy="237183"/>
                    </a:xfrm>
                  </p:grpSpPr>
                  <p:pic>
                    <p:nvPicPr>
                      <p:cNvPr id="2079" name="Picture 24 129">
                        <a:extLst>
                          <a:ext uri="{FF2B5EF4-FFF2-40B4-BE49-F238E27FC236}">
                            <a16:creationId xmlns:a16="http://schemas.microsoft.com/office/drawing/2014/main" id="{614F4CC4-E10D-4980-8526-DE26D458F6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80" name="Picture 24 130">
                        <a:extLst>
                          <a:ext uri="{FF2B5EF4-FFF2-40B4-BE49-F238E27FC236}">
                            <a16:creationId xmlns:a16="http://schemas.microsoft.com/office/drawing/2014/main" id="{3A863CF6-7206-459E-91D2-038D1ADCF3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76" name="Group 179">
                      <a:extLst>
                        <a:ext uri="{FF2B5EF4-FFF2-40B4-BE49-F238E27FC236}">
                          <a16:creationId xmlns:a16="http://schemas.microsoft.com/office/drawing/2014/main" id="{00E3B488-66F8-4E56-B0D8-E70193FD3E15}"/>
                        </a:ext>
                      </a:extLst>
                    </p:cNvPr>
                    <p:cNvGrpSpPr/>
                    <p:nvPr/>
                  </p:nvGrpSpPr>
                  <p:grpSpPr>
                    <a:xfrm>
                      <a:off x="4719823" y="2218458"/>
                      <a:ext cx="283630" cy="253824"/>
                      <a:chOff x="6986427" y="2972145"/>
                      <a:chExt cx="283630" cy="253824"/>
                    </a:xfrm>
                  </p:grpSpPr>
                  <p:pic>
                    <p:nvPicPr>
                      <p:cNvPr id="2077" name="Picture 24 131">
                        <a:extLst>
                          <a:ext uri="{FF2B5EF4-FFF2-40B4-BE49-F238E27FC236}">
                            <a16:creationId xmlns:a16="http://schemas.microsoft.com/office/drawing/2014/main" id="{0DA3AD4F-9191-4F60-974D-A7870BE4DF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8" name="Picture 24 132">
                        <a:extLst>
                          <a:ext uri="{FF2B5EF4-FFF2-40B4-BE49-F238E27FC236}">
                            <a16:creationId xmlns:a16="http://schemas.microsoft.com/office/drawing/2014/main" id="{81A60489-0432-4CE3-BA80-3AA53ED1A1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68" name="Group 2067">
                    <a:extLst>
                      <a:ext uri="{FF2B5EF4-FFF2-40B4-BE49-F238E27FC236}">
                        <a16:creationId xmlns:a16="http://schemas.microsoft.com/office/drawing/2014/main" id="{3D55B769-063E-431E-BFA2-1E9C2A439B7D}"/>
                      </a:ext>
                    </a:extLst>
                  </p:cNvPr>
                  <p:cNvGrpSpPr/>
                  <p:nvPr/>
                </p:nvGrpSpPr>
                <p:grpSpPr>
                  <a:xfrm>
                    <a:off x="4935889" y="3265811"/>
                    <a:ext cx="499826" cy="320263"/>
                    <a:chOff x="4503627" y="2218458"/>
                    <a:chExt cx="499826" cy="320263"/>
                  </a:xfrm>
                </p:grpSpPr>
                <p:grpSp>
                  <p:nvGrpSpPr>
                    <p:cNvPr id="2069" name="Group 176">
                      <a:extLst>
                        <a:ext uri="{FF2B5EF4-FFF2-40B4-BE49-F238E27FC236}">
                          <a16:creationId xmlns:a16="http://schemas.microsoft.com/office/drawing/2014/main" id="{F58CF68E-97E4-4D08-9EE0-E907667EFB3D}"/>
                        </a:ext>
                      </a:extLst>
                    </p:cNvPr>
                    <p:cNvGrpSpPr/>
                    <p:nvPr/>
                  </p:nvGrpSpPr>
                  <p:grpSpPr>
                    <a:xfrm>
                      <a:off x="4503627" y="2301538"/>
                      <a:ext cx="300259" cy="237183"/>
                      <a:chOff x="2962956" y="2115885"/>
                      <a:chExt cx="300259" cy="237183"/>
                    </a:xfrm>
                  </p:grpSpPr>
                  <p:pic>
                    <p:nvPicPr>
                      <p:cNvPr id="2073" name="Picture 24 133">
                        <a:extLst>
                          <a:ext uri="{FF2B5EF4-FFF2-40B4-BE49-F238E27FC236}">
                            <a16:creationId xmlns:a16="http://schemas.microsoft.com/office/drawing/2014/main" id="{B5F95BAD-6125-4672-ADE7-BC8FE8BE1D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74" name="Picture 24 134">
                        <a:extLst>
                          <a:ext uri="{FF2B5EF4-FFF2-40B4-BE49-F238E27FC236}">
                            <a16:creationId xmlns:a16="http://schemas.microsoft.com/office/drawing/2014/main" id="{B889D680-9833-437F-B6BF-5F559746D1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70" name="Group 179">
                      <a:extLst>
                        <a:ext uri="{FF2B5EF4-FFF2-40B4-BE49-F238E27FC236}">
                          <a16:creationId xmlns:a16="http://schemas.microsoft.com/office/drawing/2014/main" id="{93A4D8F8-A0E6-4EBD-870B-49EABA43EE7F}"/>
                        </a:ext>
                      </a:extLst>
                    </p:cNvPr>
                    <p:cNvGrpSpPr/>
                    <p:nvPr/>
                  </p:nvGrpSpPr>
                  <p:grpSpPr>
                    <a:xfrm>
                      <a:off x="4719823" y="2218458"/>
                      <a:ext cx="283630" cy="253824"/>
                      <a:chOff x="6986427" y="2972145"/>
                      <a:chExt cx="283630" cy="253824"/>
                    </a:xfrm>
                  </p:grpSpPr>
                  <p:pic>
                    <p:nvPicPr>
                      <p:cNvPr id="2071" name="Picture 24 135">
                        <a:extLst>
                          <a:ext uri="{FF2B5EF4-FFF2-40B4-BE49-F238E27FC236}">
                            <a16:creationId xmlns:a16="http://schemas.microsoft.com/office/drawing/2014/main" id="{4637A7EC-9F8A-4315-B358-6E1E7230DB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2" name="Picture 24 136">
                        <a:extLst>
                          <a:ext uri="{FF2B5EF4-FFF2-40B4-BE49-F238E27FC236}">
                            <a16:creationId xmlns:a16="http://schemas.microsoft.com/office/drawing/2014/main" id="{25C53BDA-8388-4293-825D-D9AEADF843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37" name="Group 1836">
                  <a:extLst>
                    <a:ext uri="{FF2B5EF4-FFF2-40B4-BE49-F238E27FC236}">
                      <a16:creationId xmlns:a16="http://schemas.microsoft.com/office/drawing/2014/main" id="{A9D75AC5-6996-497C-AAC1-E0F990656F6B}"/>
                    </a:ext>
                  </a:extLst>
                </p:cNvPr>
                <p:cNvGrpSpPr/>
                <p:nvPr/>
              </p:nvGrpSpPr>
              <p:grpSpPr>
                <a:xfrm>
                  <a:off x="4938661" y="3636001"/>
                  <a:ext cx="601238" cy="499826"/>
                  <a:chOff x="5841977" y="3176030"/>
                  <a:chExt cx="601238" cy="499826"/>
                </a:xfrm>
              </p:grpSpPr>
              <p:grpSp>
                <p:nvGrpSpPr>
                  <p:cNvPr id="2053" name="Group 2052">
                    <a:extLst>
                      <a:ext uri="{FF2B5EF4-FFF2-40B4-BE49-F238E27FC236}">
                        <a16:creationId xmlns:a16="http://schemas.microsoft.com/office/drawing/2014/main" id="{79025B1B-9D81-4DC3-BC9C-F497C73C994F}"/>
                      </a:ext>
                    </a:extLst>
                  </p:cNvPr>
                  <p:cNvGrpSpPr/>
                  <p:nvPr/>
                </p:nvGrpSpPr>
                <p:grpSpPr>
                  <a:xfrm rot="19742345">
                    <a:off x="5841977" y="3207622"/>
                    <a:ext cx="499826" cy="320263"/>
                    <a:chOff x="4503627" y="2218458"/>
                    <a:chExt cx="499826" cy="320263"/>
                  </a:xfrm>
                </p:grpSpPr>
                <p:grpSp>
                  <p:nvGrpSpPr>
                    <p:cNvPr id="2061" name="Group 176">
                      <a:extLst>
                        <a:ext uri="{FF2B5EF4-FFF2-40B4-BE49-F238E27FC236}">
                          <a16:creationId xmlns:a16="http://schemas.microsoft.com/office/drawing/2014/main" id="{EB4FD2A7-C895-4A03-BEB7-D57F47C4BCDE}"/>
                        </a:ext>
                      </a:extLst>
                    </p:cNvPr>
                    <p:cNvGrpSpPr/>
                    <p:nvPr/>
                  </p:nvGrpSpPr>
                  <p:grpSpPr>
                    <a:xfrm>
                      <a:off x="4503627" y="2301538"/>
                      <a:ext cx="300259" cy="237183"/>
                      <a:chOff x="2962956" y="2115885"/>
                      <a:chExt cx="300259" cy="237183"/>
                    </a:xfrm>
                  </p:grpSpPr>
                  <p:pic>
                    <p:nvPicPr>
                      <p:cNvPr id="2065" name="Picture 24 137">
                        <a:extLst>
                          <a:ext uri="{FF2B5EF4-FFF2-40B4-BE49-F238E27FC236}">
                            <a16:creationId xmlns:a16="http://schemas.microsoft.com/office/drawing/2014/main" id="{B490B64A-D850-4905-AD5D-A9A1CEE0D7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6" name="Picture 24 138">
                        <a:extLst>
                          <a:ext uri="{FF2B5EF4-FFF2-40B4-BE49-F238E27FC236}">
                            <a16:creationId xmlns:a16="http://schemas.microsoft.com/office/drawing/2014/main" id="{2AC1A463-E5B1-41FD-BC9F-ADF4F22C6D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62" name="Group 179">
                      <a:extLst>
                        <a:ext uri="{FF2B5EF4-FFF2-40B4-BE49-F238E27FC236}">
                          <a16:creationId xmlns:a16="http://schemas.microsoft.com/office/drawing/2014/main" id="{ABEB348F-F1EF-4ADC-BD8B-288CC29C7998}"/>
                        </a:ext>
                      </a:extLst>
                    </p:cNvPr>
                    <p:cNvGrpSpPr/>
                    <p:nvPr/>
                  </p:nvGrpSpPr>
                  <p:grpSpPr>
                    <a:xfrm>
                      <a:off x="4719823" y="2218458"/>
                      <a:ext cx="283630" cy="253824"/>
                      <a:chOff x="6986427" y="2972145"/>
                      <a:chExt cx="283630" cy="253824"/>
                    </a:xfrm>
                  </p:grpSpPr>
                  <p:pic>
                    <p:nvPicPr>
                      <p:cNvPr id="2063" name="Picture 24 139">
                        <a:extLst>
                          <a:ext uri="{FF2B5EF4-FFF2-40B4-BE49-F238E27FC236}">
                            <a16:creationId xmlns:a16="http://schemas.microsoft.com/office/drawing/2014/main" id="{27422659-E777-4A09-8450-3D82E6AF0C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64" name="Picture 24 140">
                        <a:extLst>
                          <a:ext uri="{FF2B5EF4-FFF2-40B4-BE49-F238E27FC236}">
                            <a16:creationId xmlns:a16="http://schemas.microsoft.com/office/drawing/2014/main" id="{B90A0DF1-C1EC-4AD5-8CCF-7DFA807BA7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54" name="Group 2053">
                    <a:extLst>
                      <a:ext uri="{FF2B5EF4-FFF2-40B4-BE49-F238E27FC236}">
                        <a16:creationId xmlns:a16="http://schemas.microsoft.com/office/drawing/2014/main" id="{F2F5E2E5-B269-423D-9B81-DBF9C4E3B13B}"/>
                      </a:ext>
                    </a:extLst>
                  </p:cNvPr>
                  <p:cNvGrpSpPr/>
                  <p:nvPr/>
                </p:nvGrpSpPr>
                <p:grpSpPr>
                  <a:xfrm rot="17239213">
                    <a:off x="6033171" y="3265811"/>
                    <a:ext cx="499826" cy="320263"/>
                    <a:chOff x="4503627" y="2218458"/>
                    <a:chExt cx="499826" cy="320263"/>
                  </a:xfrm>
                </p:grpSpPr>
                <p:grpSp>
                  <p:nvGrpSpPr>
                    <p:cNvPr id="2055" name="Group 176">
                      <a:extLst>
                        <a:ext uri="{FF2B5EF4-FFF2-40B4-BE49-F238E27FC236}">
                          <a16:creationId xmlns:a16="http://schemas.microsoft.com/office/drawing/2014/main" id="{80B350DF-D199-40CC-9A4E-6E615A83AD4F}"/>
                        </a:ext>
                      </a:extLst>
                    </p:cNvPr>
                    <p:cNvGrpSpPr/>
                    <p:nvPr/>
                  </p:nvGrpSpPr>
                  <p:grpSpPr>
                    <a:xfrm>
                      <a:off x="4503627" y="2301538"/>
                      <a:ext cx="300259" cy="237183"/>
                      <a:chOff x="2962956" y="2115885"/>
                      <a:chExt cx="300259" cy="237183"/>
                    </a:xfrm>
                  </p:grpSpPr>
                  <p:pic>
                    <p:nvPicPr>
                      <p:cNvPr id="2059" name="Picture 24 141">
                        <a:extLst>
                          <a:ext uri="{FF2B5EF4-FFF2-40B4-BE49-F238E27FC236}">
                            <a16:creationId xmlns:a16="http://schemas.microsoft.com/office/drawing/2014/main" id="{62A6EFE5-5C28-497A-B1B3-863AB7DC93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0" name="Picture 24 142">
                        <a:extLst>
                          <a:ext uri="{FF2B5EF4-FFF2-40B4-BE49-F238E27FC236}">
                            <a16:creationId xmlns:a16="http://schemas.microsoft.com/office/drawing/2014/main" id="{0391B37F-DB26-4774-9BC0-B67243DAEB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6" name="Group 179">
                      <a:extLst>
                        <a:ext uri="{FF2B5EF4-FFF2-40B4-BE49-F238E27FC236}">
                          <a16:creationId xmlns:a16="http://schemas.microsoft.com/office/drawing/2014/main" id="{BC3177A1-7D74-4153-B6DC-8D9B3A3317EC}"/>
                        </a:ext>
                      </a:extLst>
                    </p:cNvPr>
                    <p:cNvGrpSpPr/>
                    <p:nvPr/>
                  </p:nvGrpSpPr>
                  <p:grpSpPr>
                    <a:xfrm>
                      <a:off x="4719823" y="2218458"/>
                      <a:ext cx="283630" cy="253824"/>
                      <a:chOff x="6986427" y="2972145"/>
                      <a:chExt cx="283630" cy="253824"/>
                    </a:xfrm>
                  </p:grpSpPr>
                  <p:pic>
                    <p:nvPicPr>
                      <p:cNvPr id="2057" name="Picture 24 143">
                        <a:extLst>
                          <a:ext uri="{FF2B5EF4-FFF2-40B4-BE49-F238E27FC236}">
                            <a16:creationId xmlns:a16="http://schemas.microsoft.com/office/drawing/2014/main" id="{A19C9072-D3E6-4472-B72A-AE1AD91180A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58" name="Picture 24 144">
                        <a:extLst>
                          <a:ext uri="{FF2B5EF4-FFF2-40B4-BE49-F238E27FC236}">
                            <a16:creationId xmlns:a16="http://schemas.microsoft.com/office/drawing/2014/main" id="{444BEEC0-68BC-4E03-9005-569AFC57EF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38" name="Group 1837">
                  <a:extLst>
                    <a:ext uri="{FF2B5EF4-FFF2-40B4-BE49-F238E27FC236}">
                      <a16:creationId xmlns:a16="http://schemas.microsoft.com/office/drawing/2014/main" id="{F8554433-E955-4AF7-A232-F0F8A95A36F7}"/>
                    </a:ext>
                  </a:extLst>
                </p:cNvPr>
                <p:cNvGrpSpPr/>
                <p:nvPr/>
              </p:nvGrpSpPr>
              <p:grpSpPr>
                <a:xfrm>
                  <a:off x="5407774" y="3379418"/>
                  <a:ext cx="1055948" cy="610380"/>
                  <a:chOff x="6261214" y="3135578"/>
                  <a:chExt cx="1055948" cy="610380"/>
                </a:xfrm>
              </p:grpSpPr>
              <p:grpSp>
                <p:nvGrpSpPr>
                  <p:cNvPr id="2023" name="Group 2022">
                    <a:extLst>
                      <a:ext uri="{FF2B5EF4-FFF2-40B4-BE49-F238E27FC236}">
                        <a16:creationId xmlns:a16="http://schemas.microsoft.com/office/drawing/2014/main" id="{764B5A17-D394-4D75-87A7-B3B7B74E9357}"/>
                      </a:ext>
                    </a:extLst>
                  </p:cNvPr>
                  <p:cNvGrpSpPr/>
                  <p:nvPr/>
                </p:nvGrpSpPr>
                <p:grpSpPr>
                  <a:xfrm>
                    <a:off x="6659394" y="3135578"/>
                    <a:ext cx="657768" cy="378452"/>
                    <a:chOff x="4777947" y="3207622"/>
                    <a:chExt cx="657768" cy="378452"/>
                  </a:xfrm>
                </p:grpSpPr>
                <p:grpSp>
                  <p:nvGrpSpPr>
                    <p:cNvPr id="2039" name="Group 2038">
                      <a:extLst>
                        <a:ext uri="{FF2B5EF4-FFF2-40B4-BE49-F238E27FC236}">
                          <a16:creationId xmlns:a16="http://schemas.microsoft.com/office/drawing/2014/main" id="{10EAB063-4B88-4035-BB87-617C301B806C}"/>
                        </a:ext>
                      </a:extLst>
                    </p:cNvPr>
                    <p:cNvGrpSpPr/>
                    <p:nvPr/>
                  </p:nvGrpSpPr>
                  <p:grpSpPr>
                    <a:xfrm>
                      <a:off x="4777947" y="3207622"/>
                      <a:ext cx="499826" cy="320263"/>
                      <a:chOff x="4503627" y="2218458"/>
                      <a:chExt cx="499826" cy="320263"/>
                    </a:xfrm>
                  </p:grpSpPr>
                  <p:grpSp>
                    <p:nvGrpSpPr>
                      <p:cNvPr id="2047" name="Group 176">
                        <a:extLst>
                          <a:ext uri="{FF2B5EF4-FFF2-40B4-BE49-F238E27FC236}">
                            <a16:creationId xmlns:a16="http://schemas.microsoft.com/office/drawing/2014/main" id="{1EDEFFB3-4BED-4B85-BD1A-BD21BB2AE99D}"/>
                          </a:ext>
                        </a:extLst>
                      </p:cNvPr>
                      <p:cNvGrpSpPr/>
                      <p:nvPr/>
                    </p:nvGrpSpPr>
                    <p:grpSpPr>
                      <a:xfrm>
                        <a:off x="4503627" y="2301538"/>
                        <a:ext cx="300259" cy="237183"/>
                        <a:chOff x="2962956" y="2115885"/>
                        <a:chExt cx="300259" cy="237183"/>
                      </a:xfrm>
                    </p:grpSpPr>
                    <p:pic>
                      <p:nvPicPr>
                        <p:cNvPr id="2051" name="Picture 24 145">
                          <a:extLst>
                            <a:ext uri="{FF2B5EF4-FFF2-40B4-BE49-F238E27FC236}">
                              <a16:creationId xmlns:a16="http://schemas.microsoft.com/office/drawing/2014/main" id="{874FCEBD-526A-4E80-83EF-8FDA0D14F0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52" name="Picture 24 146">
                          <a:extLst>
                            <a:ext uri="{FF2B5EF4-FFF2-40B4-BE49-F238E27FC236}">
                              <a16:creationId xmlns:a16="http://schemas.microsoft.com/office/drawing/2014/main" id="{7B9FAAF2-6EE9-4579-915F-2D385B0D371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48" name="Group 179">
                        <a:extLst>
                          <a:ext uri="{FF2B5EF4-FFF2-40B4-BE49-F238E27FC236}">
                            <a16:creationId xmlns:a16="http://schemas.microsoft.com/office/drawing/2014/main" id="{D4E7CAE9-E1FD-4966-90E8-6635E40BE59D}"/>
                          </a:ext>
                        </a:extLst>
                      </p:cNvPr>
                      <p:cNvGrpSpPr/>
                      <p:nvPr/>
                    </p:nvGrpSpPr>
                    <p:grpSpPr>
                      <a:xfrm>
                        <a:off x="4719823" y="2218458"/>
                        <a:ext cx="283630" cy="253824"/>
                        <a:chOff x="6986427" y="2972145"/>
                        <a:chExt cx="283630" cy="253824"/>
                      </a:xfrm>
                    </p:grpSpPr>
                    <p:pic>
                      <p:nvPicPr>
                        <p:cNvPr id="2049" name="Picture 24 147">
                          <a:extLst>
                            <a:ext uri="{FF2B5EF4-FFF2-40B4-BE49-F238E27FC236}">
                              <a16:creationId xmlns:a16="http://schemas.microsoft.com/office/drawing/2014/main" id="{7433F63A-3EA5-4918-9CA5-2993FA2977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50" name="Picture 24 148">
                          <a:extLst>
                            <a:ext uri="{FF2B5EF4-FFF2-40B4-BE49-F238E27FC236}">
                              <a16:creationId xmlns:a16="http://schemas.microsoft.com/office/drawing/2014/main" id="{8D32CA60-23BD-4D3B-A0A5-A368D8FE4E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40" name="Group 2039">
                      <a:extLst>
                        <a:ext uri="{FF2B5EF4-FFF2-40B4-BE49-F238E27FC236}">
                          <a16:creationId xmlns:a16="http://schemas.microsoft.com/office/drawing/2014/main" id="{B7E068B9-E0F3-4377-BC4F-DFBDD0BD16C8}"/>
                        </a:ext>
                      </a:extLst>
                    </p:cNvPr>
                    <p:cNvGrpSpPr/>
                    <p:nvPr/>
                  </p:nvGrpSpPr>
                  <p:grpSpPr>
                    <a:xfrm>
                      <a:off x="4935889" y="3265811"/>
                      <a:ext cx="499826" cy="320263"/>
                      <a:chOff x="4503627" y="2218458"/>
                      <a:chExt cx="499826" cy="320263"/>
                    </a:xfrm>
                  </p:grpSpPr>
                  <p:grpSp>
                    <p:nvGrpSpPr>
                      <p:cNvPr id="2041" name="Group 176">
                        <a:extLst>
                          <a:ext uri="{FF2B5EF4-FFF2-40B4-BE49-F238E27FC236}">
                            <a16:creationId xmlns:a16="http://schemas.microsoft.com/office/drawing/2014/main" id="{44D5065A-A72E-43E8-8CA0-68A308502981}"/>
                          </a:ext>
                        </a:extLst>
                      </p:cNvPr>
                      <p:cNvGrpSpPr/>
                      <p:nvPr/>
                    </p:nvGrpSpPr>
                    <p:grpSpPr>
                      <a:xfrm>
                        <a:off x="4503627" y="2301538"/>
                        <a:ext cx="300259" cy="237183"/>
                        <a:chOff x="2962956" y="2115885"/>
                        <a:chExt cx="300259" cy="237183"/>
                      </a:xfrm>
                    </p:grpSpPr>
                    <p:pic>
                      <p:nvPicPr>
                        <p:cNvPr id="2045" name="Picture 24 149">
                          <a:extLst>
                            <a:ext uri="{FF2B5EF4-FFF2-40B4-BE49-F238E27FC236}">
                              <a16:creationId xmlns:a16="http://schemas.microsoft.com/office/drawing/2014/main" id="{F882C2EA-1F8E-420A-B9CE-99D672B9F1E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46" name="Picture 24 150">
                          <a:extLst>
                            <a:ext uri="{FF2B5EF4-FFF2-40B4-BE49-F238E27FC236}">
                              <a16:creationId xmlns:a16="http://schemas.microsoft.com/office/drawing/2014/main" id="{21A08019-9243-4CBC-AA00-24C8837E4D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42" name="Group 179">
                        <a:extLst>
                          <a:ext uri="{FF2B5EF4-FFF2-40B4-BE49-F238E27FC236}">
                            <a16:creationId xmlns:a16="http://schemas.microsoft.com/office/drawing/2014/main" id="{36E3B708-281B-47A7-8714-C87758B2363B}"/>
                          </a:ext>
                        </a:extLst>
                      </p:cNvPr>
                      <p:cNvGrpSpPr/>
                      <p:nvPr/>
                    </p:nvGrpSpPr>
                    <p:grpSpPr>
                      <a:xfrm>
                        <a:off x="4719823" y="2218458"/>
                        <a:ext cx="283630" cy="253824"/>
                        <a:chOff x="6986427" y="2972145"/>
                        <a:chExt cx="283630" cy="253824"/>
                      </a:xfrm>
                    </p:grpSpPr>
                    <p:pic>
                      <p:nvPicPr>
                        <p:cNvPr id="2043" name="Picture 24 151">
                          <a:extLst>
                            <a:ext uri="{FF2B5EF4-FFF2-40B4-BE49-F238E27FC236}">
                              <a16:creationId xmlns:a16="http://schemas.microsoft.com/office/drawing/2014/main" id="{C9E7A21E-38F8-4751-B2B3-E0AF25F42A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4" name="Picture 24 152">
                          <a:extLst>
                            <a:ext uri="{FF2B5EF4-FFF2-40B4-BE49-F238E27FC236}">
                              <a16:creationId xmlns:a16="http://schemas.microsoft.com/office/drawing/2014/main" id="{1DDE65D0-FAE6-407E-B1CA-6AE8CE6C7D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24" name="Group 2023">
                    <a:extLst>
                      <a:ext uri="{FF2B5EF4-FFF2-40B4-BE49-F238E27FC236}">
                        <a16:creationId xmlns:a16="http://schemas.microsoft.com/office/drawing/2014/main" id="{ADEC48CF-8835-4B62-8250-F1A4EB21B14B}"/>
                      </a:ext>
                    </a:extLst>
                  </p:cNvPr>
                  <p:cNvGrpSpPr/>
                  <p:nvPr/>
                </p:nvGrpSpPr>
                <p:grpSpPr>
                  <a:xfrm rot="18877668">
                    <a:off x="6210508" y="3195426"/>
                    <a:ext cx="601238" cy="499826"/>
                    <a:chOff x="5841977" y="3176030"/>
                    <a:chExt cx="601238" cy="499826"/>
                  </a:xfrm>
                </p:grpSpPr>
                <p:grpSp>
                  <p:nvGrpSpPr>
                    <p:cNvPr id="2025" name="Group 2024">
                      <a:extLst>
                        <a:ext uri="{FF2B5EF4-FFF2-40B4-BE49-F238E27FC236}">
                          <a16:creationId xmlns:a16="http://schemas.microsoft.com/office/drawing/2014/main" id="{0AA33726-F7A9-48FC-80F0-5AA9D54C16BC}"/>
                        </a:ext>
                      </a:extLst>
                    </p:cNvPr>
                    <p:cNvGrpSpPr/>
                    <p:nvPr/>
                  </p:nvGrpSpPr>
                  <p:grpSpPr>
                    <a:xfrm rot="19742345">
                      <a:off x="5841977" y="3207622"/>
                      <a:ext cx="499826" cy="320263"/>
                      <a:chOff x="4503627" y="2218458"/>
                      <a:chExt cx="499826" cy="320263"/>
                    </a:xfrm>
                  </p:grpSpPr>
                  <p:grpSp>
                    <p:nvGrpSpPr>
                      <p:cNvPr id="2033" name="Group 176">
                        <a:extLst>
                          <a:ext uri="{FF2B5EF4-FFF2-40B4-BE49-F238E27FC236}">
                            <a16:creationId xmlns:a16="http://schemas.microsoft.com/office/drawing/2014/main" id="{2764E218-730E-4212-AD10-B6CC367124D4}"/>
                          </a:ext>
                        </a:extLst>
                      </p:cNvPr>
                      <p:cNvGrpSpPr/>
                      <p:nvPr/>
                    </p:nvGrpSpPr>
                    <p:grpSpPr>
                      <a:xfrm>
                        <a:off x="4503627" y="2301538"/>
                        <a:ext cx="300259" cy="237183"/>
                        <a:chOff x="2962956" y="2115885"/>
                        <a:chExt cx="300259" cy="237183"/>
                      </a:xfrm>
                    </p:grpSpPr>
                    <p:pic>
                      <p:nvPicPr>
                        <p:cNvPr id="2037" name="Picture 24 153">
                          <a:extLst>
                            <a:ext uri="{FF2B5EF4-FFF2-40B4-BE49-F238E27FC236}">
                              <a16:creationId xmlns:a16="http://schemas.microsoft.com/office/drawing/2014/main" id="{46AEB322-D42B-4384-85F9-D258BEA46F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8" name="Picture 24 154">
                          <a:extLst>
                            <a:ext uri="{FF2B5EF4-FFF2-40B4-BE49-F238E27FC236}">
                              <a16:creationId xmlns:a16="http://schemas.microsoft.com/office/drawing/2014/main" id="{1BC12549-DEF0-43B6-8300-32DCEBAE8E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34" name="Group 179">
                        <a:extLst>
                          <a:ext uri="{FF2B5EF4-FFF2-40B4-BE49-F238E27FC236}">
                            <a16:creationId xmlns:a16="http://schemas.microsoft.com/office/drawing/2014/main" id="{53A3919A-11A4-4977-A28A-133D171B07E0}"/>
                          </a:ext>
                        </a:extLst>
                      </p:cNvPr>
                      <p:cNvGrpSpPr/>
                      <p:nvPr/>
                    </p:nvGrpSpPr>
                    <p:grpSpPr>
                      <a:xfrm>
                        <a:off x="4719823" y="2218458"/>
                        <a:ext cx="283630" cy="253824"/>
                        <a:chOff x="6986427" y="2972145"/>
                        <a:chExt cx="283630" cy="253824"/>
                      </a:xfrm>
                    </p:grpSpPr>
                    <p:pic>
                      <p:nvPicPr>
                        <p:cNvPr id="2035" name="Picture 24 155">
                          <a:extLst>
                            <a:ext uri="{FF2B5EF4-FFF2-40B4-BE49-F238E27FC236}">
                              <a16:creationId xmlns:a16="http://schemas.microsoft.com/office/drawing/2014/main" id="{C1001AAF-2E58-475A-91A2-1ACF80CC7B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36" name="Picture 24 156">
                          <a:extLst>
                            <a:ext uri="{FF2B5EF4-FFF2-40B4-BE49-F238E27FC236}">
                              <a16:creationId xmlns:a16="http://schemas.microsoft.com/office/drawing/2014/main" id="{78C0FE2E-DD57-4243-BD4F-9CFE300D97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26" name="Group 2025">
                      <a:extLst>
                        <a:ext uri="{FF2B5EF4-FFF2-40B4-BE49-F238E27FC236}">
                          <a16:creationId xmlns:a16="http://schemas.microsoft.com/office/drawing/2014/main" id="{5343A7D0-30BD-4A1F-BFAD-5EDB82A2DF8C}"/>
                        </a:ext>
                      </a:extLst>
                    </p:cNvPr>
                    <p:cNvGrpSpPr/>
                    <p:nvPr/>
                  </p:nvGrpSpPr>
                  <p:grpSpPr>
                    <a:xfrm rot="17239213">
                      <a:off x="6033171" y="3265811"/>
                      <a:ext cx="499826" cy="320263"/>
                      <a:chOff x="4503627" y="2218458"/>
                      <a:chExt cx="499826" cy="320263"/>
                    </a:xfrm>
                  </p:grpSpPr>
                  <p:grpSp>
                    <p:nvGrpSpPr>
                      <p:cNvPr id="2027" name="Group 176">
                        <a:extLst>
                          <a:ext uri="{FF2B5EF4-FFF2-40B4-BE49-F238E27FC236}">
                            <a16:creationId xmlns:a16="http://schemas.microsoft.com/office/drawing/2014/main" id="{928F12F0-50E6-46FA-A325-FFCCA031A7DB}"/>
                          </a:ext>
                        </a:extLst>
                      </p:cNvPr>
                      <p:cNvGrpSpPr/>
                      <p:nvPr/>
                    </p:nvGrpSpPr>
                    <p:grpSpPr>
                      <a:xfrm>
                        <a:off x="4503627" y="2301538"/>
                        <a:ext cx="300259" cy="237183"/>
                        <a:chOff x="2962956" y="2115885"/>
                        <a:chExt cx="300259" cy="237183"/>
                      </a:xfrm>
                    </p:grpSpPr>
                    <p:pic>
                      <p:nvPicPr>
                        <p:cNvPr id="2031" name="Picture 24 157">
                          <a:extLst>
                            <a:ext uri="{FF2B5EF4-FFF2-40B4-BE49-F238E27FC236}">
                              <a16:creationId xmlns:a16="http://schemas.microsoft.com/office/drawing/2014/main" id="{1B784057-E83E-49ED-964C-0F2E23C44AC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2" name="Picture 24 158">
                          <a:extLst>
                            <a:ext uri="{FF2B5EF4-FFF2-40B4-BE49-F238E27FC236}">
                              <a16:creationId xmlns:a16="http://schemas.microsoft.com/office/drawing/2014/main" id="{5131A43E-EF14-4D5A-AAFC-37EB2741C6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8" name="Group 179">
                        <a:extLst>
                          <a:ext uri="{FF2B5EF4-FFF2-40B4-BE49-F238E27FC236}">
                            <a16:creationId xmlns:a16="http://schemas.microsoft.com/office/drawing/2014/main" id="{4E91600F-6E7B-48B6-A2B6-E164B8C5A53B}"/>
                          </a:ext>
                        </a:extLst>
                      </p:cNvPr>
                      <p:cNvGrpSpPr/>
                      <p:nvPr/>
                    </p:nvGrpSpPr>
                    <p:grpSpPr>
                      <a:xfrm>
                        <a:off x="4719823" y="2218458"/>
                        <a:ext cx="283630" cy="253824"/>
                        <a:chOff x="6986427" y="2972145"/>
                        <a:chExt cx="283630" cy="253824"/>
                      </a:xfrm>
                    </p:grpSpPr>
                    <p:pic>
                      <p:nvPicPr>
                        <p:cNvPr id="2029" name="Picture 24 159">
                          <a:extLst>
                            <a:ext uri="{FF2B5EF4-FFF2-40B4-BE49-F238E27FC236}">
                              <a16:creationId xmlns:a16="http://schemas.microsoft.com/office/drawing/2014/main" id="{241A0800-DA28-403F-A46B-B6DA2CB131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30" name="Picture 24 160">
                          <a:extLst>
                            <a:ext uri="{FF2B5EF4-FFF2-40B4-BE49-F238E27FC236}">
                              <a16:creationId xmlns:a16="http://schemas.microsoft.com/office/drawing/2014/main" id="{050D2672-5EA7-42F1-A944-2E509EE4359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839" name="Group 1838">
                  <a:extLst>
                    <a:ext uri="{FF2B5EF4-FFF2-40B4-BE49-F238E27FC236}">
                      <a16:creationId xmlns:a16="http://schemas.microsoft.com/office/drawing/2014/main" id="{FCDEF241-1D2D-428E-8A01-D1627D61055C}"/>
                    </a:ext>
                  </a:extLst>
                </p:cNvPr>
                <p:cNvGrpSpPr/>
                <p:nvPr/>
              </p:nvGrpSpPr>
              <p:grpSpPr>
                <a:xfrm>
                  <a:off x="5382005" y="3684276"/>
                  <a:ext cx="1106234" cy="969712"/>
                  <a:chOff x="6792398" y="2509410"/>
                  <a:chExt cx="1106234" cy="969712"/>
                </a:xfrm>
              </p:grpSpPr>
              <p:grpSp>
                <p:nvGrpSpPr>
                  <p:cNvPr id="1963" name="Group 1962">
                    <a:extLst>
                      <a:ext uri="{FF2B5EF4-FFF2-40B4-BE49-F238E27FC236}">
                        <a16:creationId xmlns:a16="http://schemas.microsoft.com/office/drawing/2014/main" id="{98340989-9B00-46D6-BA33-F87A42DA9189}"/>
                      </a:ext>
                    </a:extLst>
                  </p:cNvPr>
                  <p:cNvGrpSpPr/>
                  <p:nvPr/>
                </p:nvGrpSpPr>
                <p:grpSpPr>
                  <a:xfrm>
                    <a:off x="6792398" y="2703317"/>
                    <a:ext cx="657768" cy="378452"/>
                    <a:chOff x="4777947" y="3207622"/>
                    <a:chExt cx="657768" cy="378452"/>
                  </a:xfrm>
                </p:grpSpPr>
                <p:grpSp>
                  <p:nvGrpSpPr>
                    <p:cNvPr id="2009" name="Group 2008">
                      <a:extLst>
                        <a:ext uri="{FF2B5EF4-FFF2-40B4-BE49-F238E27FC236}">
                          <a16:creationId xmlns:a16="http://schemas.microsoft.com/office/drawing/2014/main" id="{86DAFF43-ACDE-4E66-8022-CFC5C96847CD}"/>
                        </a:ext>
                      </a:extLst>
                    </p:cNvPr>
                    <p:cNvGrpSpPr/>
                    <p:nvPr/>
                  </p:nvGrpSpPr>
                  <p:grpSpPr>
                    <a:xfrm>
                      <a:off x="4777947" y="3207622"/>
                      <a:ext cx="499826" cy="320263"/>
                      <a:chOff x="4503627" y="2218458"/>
                      <a:chExt cx="499826" cy="320263"/>
                    </a:xfrm>
                  </p:grpSpPr>
                  <p:grpSp>
                    <p:nvGrpSpPr>
                      <p:cNvPr id="2017" name="Group 176">
                        <a:extLst>
                          <a:ext uri="{FF2B5EF4-FFF2-40B4-BE49-F238E27FC236}">
                            <a16:creationId xmlns:a16="http://schemas.microsoft.com/office/drawing/2014/main" id="{8B18166B-8503-45AA-BDE1-FB0ECB2D4CA9}"/>
                          </a:ext>
                        </a:extLst>
                      </p:cNvPr>
                      <p:cNvGrpSpPr/>
                      <p:nvPr/>
                    </p:nvGrpSpPr>
                    <p:grpSpPr>
                      <a:xfrm>
                        <a:off x="4503627" y="2301538"/>
                        <a:ext cx="300259" cy="237183"/>
                        <a:chOff x="2962956" y="2115885"/>
                        <a:chExt cx="300259" cy="237183"/>
                      </a:xfrm>
                    </p:grpSpPr>
                    <p:pic>
                      <p:nvPicPr>
                        <p:cNvPr id="2021" name="Picture 24 161">
                          <a:extLst>
                            <a:ext uri="{FF2B5EF4-FFF2-40B4-BE49-F238E27FC236}">
                              <a16:creationId xmlns:a16="http://schemas.microsoft.com/office/drawing/2014/main" id="{106B7384-FD3B-49EB-9C3A-29B7BC2BC15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2" name="Picture 24 162">
                          <a:extLst>
                            <a:ext uri="{FF2B5EF4-FFF2-40B4-BE49-F238E27FC236}">
                              <a16:creationId xmlns:a16="http://schemas.microsoft.com/office/drawing/2014/main" id="{45E69CC2-ACF7-45CA-90E4-7D9EB8C9F7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18" name="Group 179">
                        <a:extLst>
                          <a:ext uri="{FF2B5EF4-FFF2-40B4-BE49-F238E27FC236}">
                            <a16:creationId xmlns:a16="http://schemas.microsoft.com/office/drawing/2014/main" id="{BE765B59-D90E-46CA-8CFE-1B6819F9EF5A}"/>
                          </a:ext>
                        </a:extLst>
                      </p:cNvPr>
                      <p:cNvGrpSpPr/>
                      <p:nvPr/>
                    </p:nvGrpSpPr>
                    <p:grpSpPr>
                      <a:xfrm>
                        <a:off x="4719823" y="2218458"/>
                        <a:ext cx="283630" cy="253824"/>
                        <a:chOff x="6986427" y="2972145"/>
                        <a:chExt cx="283630" cy="253824"/>
                      </a:xfrm>
                    </p:grpSpPr>
                    <p:pic>
                      <p:nvPicPr>
                        <p:cNvPr id="2019" name="Picture 24 163">
                          <a:extLst>
                            <a:ext uri="{FF2B5EF4-FFF2-40B4-BE49-F238E27FC236}">
                              <a16:creationId xmlns:a16="http://schemas.microsoft.com/office/drawing/2014/main" id="{0069FBB6-C464-466F-A0DC-C7E925B58F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20" name="Picture 24 164">
                          <a:extLst>
                            <a:ext uri="{FF2B5EF4-FFF2-40B4-BE49-F238E27FC236}">
                              <a16:creationId xmlns:a16="http://schemas.microsoft.com/office/drawing/2014/main" id="{CBF2C899-E1A4-422D-9373-F2E838CE6CF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10" name="Group 2009">
                      <a:extLst>
                        <a:ext uri="{FF2B5EF4-FFF2-40B4-BE49-F238E27FC236}">
                          <a16:creationId xmlns:a16="http://schemas.microsoft.com/office/drawing/2014/main" id="{BEC0A8C3-182F-4194-B525-8FAD1C436C43}"/>
                        </a:ext>
                      </a:extLst>
                    </p:cNvPr>
                    <p:cNvGrpSpPr/>
                    <p:nvPr/>
                  </p:nvGrpSpPr>
                  <p:grpSpPr>
                    <a:xfrm>
                      <a:off x="4935889" y="3265811"/>
                      <a:ext cx="499826" cy="320263"/>
                      <a:chOff x="4503627" y="2218458"/>
                      <a:chExt cx="499826" cy="320263"/>
                    </a:xfrm>
                  </p:grpSpPr>
                  <p:grpSp>
                    <p:nvGrpSpPr>
                      <p:cNvPr id="2011" name="Group 176">
                        <a:extLst>
                          <a:ext uri="{FF2B5EF4-FFF2-40B4-BE49-F238E27FC236}">
                            <a16:creationId xmlns:a16="http://schemas.microsoft.com/office/drawing/2014/main" id="{61DC6FD6-08D5-4152-988B-3BB605865278}"/>
                          </a:ext>
                        </a:extLst>
                      </p:cNvPr>
                      <p:cNvGrpSpPr/>
                      <p:nvPr/>
                    </p:nvGrpSpPr>
                    <p:grpSpPr>
                      <a:xfrm>
                        <a:off x="4503627" y="2301538"/>
                        <a:ext cx="300259" cy="237183"/>
                        <a:chOff x="2962956" y="2115885"/>
                        <a:chExt cx="300259" cy="237183"/>
                      </a:xfrm>
                    </p:grpSpPr>
                    <p:pic>
                      <p:nvPicPr>
                        <p:cNvPr id="2015" name="Picture 24 165">
                          <a:extLst>
                            <a:ext uri="{FF2B5EF4-FFF2-40B4-BE49-F238E27FC236}">
                              <a16:creationId xmlns:a16="http://schemas.microsoft.com/office/drawing/2014/main" id="{66F8EAA1-E899-4D60-B2E7-0F21E945F8A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16" name="Picture 24 166">
                          <a:extLst>
                            <a:ext uri="{FF2B5EF4-FFF2-40B4-BE49-F238E27FC236}">
                              <a16:creationId xmlns:a16="http://schemas.microsoft.com/office/drawing/2014/main" id="{698AD72B-00B5-4E16-973F-D91C85AAB14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12" name="Group 179">
                        <a:extLst>
                          <a:ext uri="{FF2B5EF4-FFF2-40B4-BE49-F238E27FC236}">
                            <a16:creationId xmlns:a16="http://schemas.microsoft.com/office/drawing/2014/main" id="{447AAAA2-7F3E-44A0-B588-BC4399E2C989}"/>
                          </a:ext>
                        </a:extLst>
                      </p:cNvPr>
                      <p:cNvGrpSpPr/>
                      <p:nvPr/>
                    </p:nvGrpSpPr>
                    <p:grpSpPr>
                      <a:xfrm>
                        <a:off x="4719823" y="2218458"/>
                        <a:ext cx="283630" cy="253824"/>
                        <a:chOff x="6986427" y="2972145"/>
                        <a:chExt cx="283630" cy="253824"/>
                      </a:xfrm>
                    </p:grpSpPr>
                    <p:pic>
                      <p:nvPicPr>
                        <p:cNvPr id="2013" name="Picture 24 167">
                          <a:extLst>
                            <a:ext uri="{FF2B5EF4-FFF2-40B4-BE49-F238E27FC236}">
                              <a16:creationId xmlns:a16="http://schemas.microsoft.com/office/drawing/2014/main" id="{17D043FB-94F1-42FD-830E-AB38EF3B67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4" name="Picture 24 168">
                          <a:extLst>
                            <a:ext uri="{FF2B5EF4-FFF2-40B4-BE49-F238E27FC236}">
                              <a16:creationId xmlns:a16="http://schemas.microsoft.com/office/drawing/2014/main" id="{9B4D835E-BBEC-46C4-9433-9B1D51407ED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64" name="Group 1963">
                    <a:extLst>
                      <a:ext uri="{FF2B5EF4-FFF2-40B4-BE49-F238E27FC236}">
                        <a16:creationId xmlns:a16="http://schemas.microsoft.com/office/drawing/2014/main" id="{831DB96E-2AF2-460E-AFB2-AE8182306DBD}"/>
                      </a:ext>
                    </a:extLst>
                  </p:cNvPr>
                  <p:cNvGrpSpPr/>
                  <p:nvPr/>
                </p:nvGrpSpPr>
                <p:grpSpPr>
                  <a:xfrm rot="19661454">
                    <a:off x="6800712" y="2979296"/>
                    <a:ext cx="601238" cy="499826"/>
                    <a:chOff x="5841977" y="3176030"/>
                    <a:chExt cx="601238" cy="499826"/>
                  </a:xfrm>
                </p:grpSpPr>
                <p:grpSp>
                  <p:nvGrpSpPr>
                    <p:cNvPr id="1995" name="Group 1994">
                      <a:extLst>
                        <a:ext uri="{FF2B5EF4-FFF2-40B4-BE49-F238E27FC236}">
                          <a16:creationId xmlns:a16="http://schemas.microsoft.com/office/drawing/2014/main" id="{E59F2E82-FDD6-4225-B2E9-E314CACE9534}"/>
                        </a:ext>
                      </a:extLst>
                    </p:cNvPr>
                    <p:cNvGrpSpPr/>
                    <p:nvPr/>
                  </p:nvGrpSpPr>
                  <p:grpSpPr>
                    <a:xfrm rot="19742345">
                      <a:off x="5841977" y="3207622"/>
                      <a:ext cx="499826" cy="320263"/>
                      <a:chOff x="4503627" y="2218458"/>
                      <a:chExt cx="499826" cy="320263"/>
                    </a:xfrm>
                  </p:grpSpPr>
                  <p:grpSp>
                    <p:nvGrpSpPr>
                      <p:cNvPr id="2003" name="Group 176">
                        <a:extLst>
                          <a:ext uri="{FF2B5EF4-FFF2-40B4-BE49-F238E27FC236}">
                            <a16:creationId xmlns:a16="http://schemas.microsoft.com/office/drawing/2014/main" id="{D34EA2D4-B18C-43F1-831A-00F17754B322}"/>
                          </a:ext>
                        </a:extLst>
                      </p:cNvPr>
                      <p:cNvGrpSpPr/>
                      <p:nvPr/>
                    </p:nvGrpSpPr>
                    <p:grpSpPr>
                      <a:xfrm>
                        <a:off x="4503627" y="2301538"/>
                        <a:ext cx="300259" cy="237183"/>
                        <a:chOff x="2962956" y="2115885"/>
                        <a:chExt cx="300259" cy="237183"/>
                      </a:xfrm>
                    </p:grpSpPr>
                    <p:pic>
                      <p:nvPicPr>
                        <p:cNvPr id="2007" name="Picture 24 169">
                          <a:extLst>
                            <a:ext uri="{FF2B5EF4-FFF2-40B4-BE49-F238E27FC236}">
                              <a16:creationId xmlns:a16="http://schemas.microsoft.com/office/drawing/2014/main" id="{97A8DF38-C861-4439-A1BF-A1630C23742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08" name="Picture 24 170">
                          <a:extLst>
                            <a:ext uri="{FF2B5EF4-FFF2-40B4-BE49-F238E27FC236}">
                              <a16:creationId xmlns:a16="http://schemas.microsoft.com/office/drawing/2014/main" id="{033005F3-FDCA-4AC6-85BD-90CBA93CAB2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04" name="Group 179">
                        <a:extLst>
                          <a:ext uri="{FF2B5EF4-FFF2-40B4-BE49-F238E27FC236}">
                            <a16:creationId xmlns:a16="http://schemas.microsoft.com/office/drawing/2014/main" id="{3FD89398-61A9-4C4A-AA26-5F5AAE936D40}"/>
                          </a:ext>
                        </a:extLst>
                      </p:cNvPr>
                      <p:cNvGrpSpPr/>
                      <p:nvPr/>
                    </p:nvGrpSpPr>
                    <p:grpSpPr>
                      <a:xfrm>
                        <a:off x="4719823" y="2218458"/>
                        <a:ext cx="283630" cy="253824"/>
                        <a:chOff x="6986427" y="2972145"/>
                        <a:chExt cx="283630" cy="253824"/>
                      </a:xfrm>
                    </p:grpSpPr>
                    <p:pic>
                      <p:nvPicPr>
                        <p:cNvPr id="2005" name="Picture 24 171">
                          <a:extLst>
                            <a:ext uri="{FF2B5EF4-FFF2-40B4-BE49-F238E27FC236}">
                              <a16:creationId xmlns:a16="http://schemas.microsoft.com/office/drawing/2014/main" id="{7A8A4765-BF4C-4EA8-9808-68C451F3BEC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6" name="Picture 24 172">
                          <a:extLst>
                            <a:ext uri="{FF2B5EF4-FFF2-40B4-BE49-F238E27FC236}">
                              <a16:creationId xmlns:a16="http://schemas.microsoft.com/office/drawing/2014/main" id="{45706D38-E758-481B-979F-EDE072C1277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96" name="Group 1995">
                      <a:extLst>
                        <a:ext uri="{FF2B5EF4-FFF2-40B4-BE49-F238E27FC236}">
                          <a16:creationId xmlns:a16="http://schemas.microsoft.com/office/drawing/2014/main" id="{655764E1-5C48-4E26-839D-3F03D0A519C6}"/>
                        </a:ext>
                      </a:extLst>
                    </p:cNvPr>
                    <p:cNvGrpSpPr/>
                    <p:nvPr/>
                  </p:nvGrpSpPr>
                  <p:grpSpPr>
                    <a:xfrm rot="17239213">
                      <a:off x="6033171" y="3265811"/>
                      <a:ext cx="499826" cy="320263"/>
                      <a:chOff x="4503627" y="2218458"/>
                      <a:chExt cx="499826" cy="320263"/>
                    </a:xfrm>
                  </p:grpSpPr>
                  <p:grpSp>
                    <p:nvGrpSpPr>
                      <p:cNvPr id="1997" name="Group 176">
                        <a:extLst>
                          <a:ext uri="{FF2B5EF4-FFF2-40B4-BE49-F238E27FC236}">
                            <a16:creationId xmlns:a16="http://schemas.microsoft.com/office/drawing/2014/main" id="{0D9F821D-EE08-430B-A0D2-CACF58160ADF}"/>
                          </a:ext>
                        </a:extLst>
                      </p:cNvPr>
                      <p:cNvGrpSpPr/>
                      <p:nvPr/>
                    </p:nvGrpSpPr>
                    <p:grpSpPr>
                      <a:xfrm>
                        <a:off x="4503627" y="2301538"/>
                        <a:ext cx="300259" cy="237183"/>
                        <a:chOff x="2962956" y="2115885"/>
                        <a:chExt cx="300259" cy="237183"/>
                      </a:xfrm>
                    </p:grpSpPr>
                    <p:pic>
                      <p:nvPicPr>
                        <p:cNvPr id="2001" name="Picture 24 173">
                          <a:extLst>
                            <a:ext uri="{FF2B5EF4-FFF2-40B4-BE49-F238E27FC236}">
                              <a16:creationId xmlns:a16="http://schemas.microsoft.com/office/drawing/2014/main" id="{9366BEBF-68EB-4A6C-B161-E2396F0BC7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02" name="Picture 24 174">
                          <a:extLst>
                            <a:ext uri="{FF2B5EF4-FFF2-40B4-BE49-F238E27FC236}">
                              <a16:creationId xmlns:a16="http://schemas.microsoft.com/office/drawing/2014/main" id="{B49C44F4-2DCC-4973-A612-89A5BF4930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8" name="Group 179">
                        <a:extLst>
                          <a:ext uri="{FF2B5EF4-FFF2-40B4-BE49-F238E27FC236}">
                            <a16:creationId xmlns:a16="http://schemas.microsoft.com/office/drawing/2014/main" id="{41ADCA41-767C-49A3-AC60-30AC165833B4}"/>
                          </a:ext>
                        </a:extLst>
                      </p:cNvPr>
                      <p:cNvGrpSpPr/>
                      <p:nvPr/>
                    </p:nvGrpSpPr>
                    <p:grpSpPr>
                      <a:xfrm>
                        <a:off x="4719823" y="2218458"/>
                        <a:ext cx="283630" cy="253824"/>
                        <a:chOff x="6986427" y="2972145"/>
                        <a:chExt cx="283630" cy="253824"/>
                      </a:xfrm>
                    </p:grpSpPr>
                    <p:pic>
                      <p:nvPicPr>
                        <p:cNvPr id="1999" name="Picture 24 175">
                          <a:extLst>
                            <a:ext uri="{FF2B5EF4-FFF2-40B4-BE49-F238E27FC236}">
                              <a16:creationId xmlns:a16="http://schemas.microsoft.com/office/drawing/2014/main" id="{ECCEF156-D751-467A-9F2C-2EC37DE259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0" name="Picture 24 176">
                          <a:extLst>
                            <a:ext uri="{FF2B5EF4-FFF2-40B4-BE49-F238E27FC236}">
                              <a16:creationId xmlns:a16="http://schemas.microsoft.com/office/drawing/2014/main" id="{1BFE4BFD-55A5-42F4-81C4-7958ACC4BE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65" name="Group 1964">
                    <a:extLst>
                      <a:ext uri="{FF2B5EF4-FFF2-40B4-BE49-F238E27FC236}">
                        <a16:creationId xmlns:a16="http://schemas.microsoft.com/office/drawing/2014/main" id="{61D331F6-07B2-47B1-ACDD-DEE875FD15F5}"/>
                      </a:ext>
                    </a:extLst>
                  </p:cNvPr>
                  <p:cNvGrpSpPr/>
                  <p:nvPr/>
                </p:nvGrpSpPr>
                <p:grpSpPr>
                  <a:xfrm rot="2171672">
                    <a:off x="7240864" y="2945788"/>
                    <a:ext cx="657768" cy="378452"/>
                    <a:chOff x="4777947" y="3207622"/>
                    <a:chExt cx="657768" cy="378452"/>
                  </a:xfrm>
                </p:grpSpPr>
                <p:grpSp>
                  <p:nvGrpSpPr>
                    <p:cNvPr id="1981" name="Group 1980">
                      <a:extLst>
                        <a:ext uri="{FF2B5EF4-FFF2-40B4-BE49-F238E27FC236}">
                          <a16:creationId xmlns:a16="http://schemas.microsoft.com/office/drawing/2014/main" id="{0FB67EC8-C0BB-4C5F-83C7-18C69F44CD4F}"/>
                        </a:ext>
                      </a:extLst>
                    </p:cNvPr>
                    <p:cNvGrpSpPr/>
                    <p:nvPr/>
                  </p:nvGrpSpPr>
                  <p:grpSpPr>
                    <a:xfrm>
                      <a:off x="4777947" y="3207622"/>
                      <a:ext cx="499826" cy="320263"/>
                      <a:chOff x="4503627" y="2218458"/>
                      <a:chExt cx="499826" cy="320263"/>
                    </a:xfrm>
                  </p:grpSpPr>
                  <p:grpSp>
                    <p:nvGrpSpPr>
                      <p:cNvPr id="1989" name="Group 176">
                        <a:extLst>
                          <a:ext uri="{FF2B5EF4-FFF2-40B4-BE49-F238E27FC236}">
                            <a16:creationId xmlns:a16="http://schemas.microsoft.com/office/drawing/2014/main" id="{831AF365-941B-4EE3-8306-D56C145EDE59}"/>
                          </a:ext>
                        </a:extLst>
                      </p:cNvPr>
                      <p:cNvGrpSpPr/>
                      <p:nvPr/>
                    </p:nvGrpSpPr>
                    <p:grpSpPr>
                      <a:xfrm>
                        <a:off x="4503627" y="2301538"/>
                        <a:ext cx="300259" cy="237183"/>
                        <a:chOff x="2962956" y="2115885"/>
                        <a:chExt cx="300259" cy="237183"/>
                      </a:xfrm>
                    </p:grpSpPr>
                    <p:pic>
                      <p:nvPicPr>
                        <p:cNvPr id="1993" name="Picture 24 177">
                          <a:extLst>
                            <a:ext uri="{FF2B5EF4-FFF2-40B4-BE49-F238E27FC236}">
                              <a16:creationId xmlns:a16="http://schemas.microsoft.com/office/drawing/2014/main" id="{85CEB800-DED7-4E06-BAE7-71549D244F8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94" name="Picture 24 178">
                          <a:extLst>
                            <a:ext uri="{FF2B5EF4-FFF2-40B4-BE49-F238E27FC236}">
                              <a16:creationId xmlns:a16="http://schemas.microsoft.com/office/drawing/2014/main" id="{E1C68B0A-08CE-4529-889D-9A5A3FDF78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0" name="Group 179">
                        <a:extLst>
                          <a:ext uri="{FF2B5EF4-FFF2-40B4-BE49-F238E27FC236}">
                            <a16:creationId xmlns:a16="http://schemas.microsoft.com/office/drawing/2014/main" id="{4DAA6A0F-7DCC-46F7-B09E-EA6F0C893AA8}"/>
                          </a:ext>
                        </a:extLst>
                      </p:cNvPr>
                      <p:cNvGrpSpPr/>
                      <p:nvPr/>
                    </p:nvGrpSpPr>
                    <p:grpSpPr>
                      <a:xfrm>
                        <a:off x="4719823" y="2218458"/>
                        <a:ext cx="283630" cy="253824"/>
                        <a:chOff x="6986427" y="2972145"/>
                        <a:chExt cx="283630" cy="253824"/>
                      </a:xfrm>
                    </p:grpSpPr>
                    <p:pic>
                      <p:nvPicPr>
                        <p:cNvPr id="1991" name="Picture 24 179">
                          <a:extLst>
                            <a:ext uri="{FF2B5EF4-FFF2-40B4-BE49-F238E27FC236}">
                              <a16:creationId xmlns:a16="http://schemas.microsoft.com/office/drawing/2014/main" id="{19C42B88-0B31-41BC-8F0E-E8A21914D2A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92" name="Picture 24 180">
                          <a:extLst>
                            <a:ext uri="{FF2B5EF4-FFF2-40B4-BE49-F238E27FC236}">
                              <a16:creationId xmlns:a16="http://schemas.microsoft.com/office/drawing/2014/main" id="{F4BB6036-E2E4-46B5-863C-58FF1FB5429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82" name="Group 1981">
                      <a:extLst>
                        <a:ext uri="{FF2B5EF4-FFF2-40B4-BE49-F238E27FC236}">
                          <a16:creationId xmlns:a16="http://schemas.microsoft.com/office/drawing/2014/main" id="{CB61FA31-468D-46A1-B5B1-A9C87DB3781F}"/>
                        </a:ext>
                      </a:extLst>
                    </p:cNvPr>
                    <p:cNvGrpSpPr/>
                    <p:nvPr/>
                  </p:nvGrpSpPr>
                  <p:grpSpPr>
                    <a:xfrm>
                      <a:off x="4935889" y="3265811"/>
                      <a:ext cx="499826" cy="320263"/>
                      <a:chOff x="4503627" y="2218458"/>
                      <a:chExt cx="499826" cy="320263"/>
                    </a:xfrm>
                  </p:grpSpPr>
                  <p:grpSp>
                    <p:nvGrpSpPr>
                      <p:cNvPr id="1983" name="Group 176">
                        <a:extLst>
                          <a:ext uri="{FF2B5EF4-FFF2-40B4-BE49-F238E27FC236}">
                            <a16:creationId xmlns:a16="http://schemas.microsoft.com/office/drawing/2014/main" id="{99BEC298-889C-41BD-B1A8-26968D3F4F0D}"/>
                          </a:ext>
                        </a:extLst>
                      </p:cNvPr>
                      <p:cNvGrpSpPr/>
                      <p:nvPr/>
                    </p:nvGrpSpPr>
                    <p:grpSpPr>
                      <a:xfrm>
                        <a:off x="4503627" y="2301538"/>
                        <a:ext cx="300259" cy="237183"/>
                        <a:chOff x="2962956" y="2115885"/>
                        <a:chExt cx="300259" cy="237183"/>
                      </a:xfrm>
                    </p:grpSpPr>
                    <p:pic>
                      <p:nvPicPr>
                        <p:cNvPr id="1987" name="Picture 24 181">
                          <a:extLst>
                            <a:ext uri="{FF2B5EF4-FFF2-40B4-BE49-F238E27FC236}">
                              <a16:creationId xmlns:a16="http://schemas.microsoft.com/office/drawing/2014/main" id="{B413D7C0-EB5C-4D15-AA75-1BBB4ABE544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8" name="Picture 24 182">
                          <a:extLst>
                            <a:ext uri="{FF2B5EF4-FFF2-40B4-BE49-F238E27FC236}">
                              <a16:creationId xmlns:a16="http://schemas.microsoft.com/office/drawing/2014/main" id="{F7F667AD-3DD8-46A9-A099-0EF31E2260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4" name="Group 179">
                        <a:extLst>
                          <a:ext uri="{FF2B5EF4-FFF2-40B4-BE49-F238E27FC236}">
                            <a16:creationId xmlns:a16="http://schemas.microsoft.com/office/drawing/2014/main" id="{EE15B15E-B4C5-47ED-BF8E-71B0513C44A8}"/>
                          </a:ext>
                        </a:extLst>
                      </p:cNvPr>
                      <p:cNvGrpSpPr/>
                      <p:nvPr/>
                    </p:nvGrpSpPr>
                    <p:grpSpPr>
                      <a:xfrm>
                        <a:off x="4719823" y="2218458"/>
                        <a:ext cx="283630" cy="253824"/>
                        <a:chOff x="6986427" y="2972145"/>
                        <a:chExt cx="283630" cy="253824"/>
                      </a:xfrm>
                    </p:grpSpPr>
                    <p:pic>
                      <p:nvPicPr>
                        <p:cNvPr id="1985" name="Picture 24 183">
                          <a:extLst>
                            <a:ext uri="{FF2B5EF4-FFF2-40B4-BE49-F238E27FC236}">
                              <a16:creationId xmlns:a16="http://schemas.microsoft.com/office/drawing/2014/main" id="{547BD12B-235A-4FCD-B16C-5C5644B66AA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6" name="Picture 24 184">
                          <a:extLst>
                            <a:ext uri="{FF2B5EF4-FFF2-40B4-BE49-F238E27FC236}">
                              <a16:creationId xmlns:a16="http://schemas.microsoft.com/office/drawing/2014/main" id="{FC4CA7F8-362D-48D3-9E3B-005F2A5400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66" name="Group 1965">
                    <a:extLst>
                      <a:ext uri="{FF2B5EF4-FFF2-40B4-BE49-F238E27FC236}">
                        <a16:creationId xmlns:a16="http://schemas.microsoft.com/office/drawing/2014/main" id="{6EFD0738-CB5B-4AA7-A6E0-494D52E6E158}"/>
                      </a:ext>
                    </a:extLst>
                  </p:cNvPr>
                  <p:cNvGrpSpPr/>
                  <p:nvPr/>
                </p:nvGrpSpPr>
                <p:grpSpPr>
                  <a:xfrm rot="21049340">
                    <a:off x="7270080" y="2509410"/>
                    <a:ext cx="601238" cy="499826"/>
                    <a:chOff x="5841977" y="3176030"/>
                    <a:chExt cx="601238" cy="499826"/>
                  </a:xfrm>
                </p:grpSpPr>
                <p:grpSp>
                  <p:nvGrpSpPr>
                    <p:cNvPr id="1967" name="Group 1966">
                      <a:extLst>
                        <a:ext uri="{FF2B5EF4-FFF2-40B4-BE49-F238E27FC236}">
                          <a16:creationId xmlns:a16="http://schemas.microsoft.com/office/drawing/2014/main" id="{6CCD3200-1CA8-41C5-A15D-F166BC1D5BEC}"/>
                        </a:ext>
                      </a:extLst>
                    </p:cNvPr>
                    <p:cNvGrpSpPr/>
                    <p:nvPr/>
                  </p:nvGrpSpPr>
                  <p:grpSpPr>
                    <a:xfrm rot="19742345">
                      <a:off x="5841977" y="3207622"/>
                      <a:ext cx="499826" cy="320263"/>
                      <a:chOff x="4503627" y="2218458"/>
                      <a:chExt cx="499826" cy="320263"/>
                    </a:xfrm>
                  </p:grpSpPr>
                  <p:grpSp>
                    <p:nvGrpSpPr>
                      <p:cNvPr id="1975" name="Group 176">
                        <a:extLst>
                          <a:ext uri="{FF2B5EF4-FFF2-40B4-BE49-F238E27FC236}">
                            <a16:creationId xmlns:a16="http://schemas.microsoft.com/office/drawing/2014/main" id="{BBBB2959-2363-4483-8FD2-42DC1C3DC39F}"/>
                          </a:ext>
                        </a:extLst>
                      </p:cNvPr>
                      <p:cNvGrpSpPr/>
                      <p:nvPr/>
                    </p:nvGrpSpPr>
                    <p:grpSpPr>
                      <a:xfrm>
                        <a:off x="4503627" y="2301538"/>
                        <a:ext cx="300259" cy="237183"/>
                        <a:chOff x="2962956" y="2115885"/>
                        <a:chExt cx="300259" cy="237183"/>
                      </a:xfrm>
                    </p:grpSpPr>
                    <p:pic>
                      <p:nvPicPr>
                        <p:cNvPr id="1979" name="Picture 24 185">
                          <a:extLst>
                            <a:ext uri="{FF2B5EF4-FFF2-40B4-BE49-F238E27FC236}">
                              <a16:creationId xmlns:a16="http://schemas.microsoft.com/office/drawing/2014/main" id="{FA5609D6-966A-4654-BD6A-2B44184ADB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0" name="Picture 24 186">
                          <a:extLst>
                            <a:ext uri="{FF2B5EF4-FFF2-40B4-BE49-F238E27FC236}">
                              <a16:creationId xmlns:a16="http://schemas.microsoft.com/office/drawing/2014/main" id="{38DA7B90-6A6F-4976-B2F1-209E8BB5D7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6" name="Group 179">
                        <a:extLst>
                          <a:ext uri="{FF2B5EF4-FFF2-40B4-BE49-F238E27FC236}">
                            <a16:creationId xmlns:a16="http://schemas.microsoft.com/office/drawing/2014/main" id="{20ED0422-024D-40C6-973D-FD91B6C7AFA2}"/>
                          </a:ext>
                        </a:extLst>
                      </p:cNvPr>
                      <p:cNvGrpSpPr/>
                      <p:nvPr/>
                    </p:nvGrpSpPr>
                    <p:grpSpPr>
                      <a:xfrm>
                        <a:off x="4719823" y="2218458"/>
                        <a:ext cx="283630" cy="253824"/>
                        <a:chOff x="6986427" y="2972145"/>
                        <a:chExt cx="283630" cy="253824"/>
                      </a:xfrm>
                    </p:grpSpPr>
                    <p:pic>
                      <p:nvPicPr>
                        <p:cNvPr id="1977" name="Picture 24 187">
                          <a:extLst>
                            <a:ext uri="{FF2B5EF4-FFF2-40B4-BE49-F238E27FC236}">
                              <a16:creationId xmlns:a16="http://schemas.microsoft.com/office/drawing/2014/main" id="{4676110C-E444-48E3-A5C1-6D33952902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8" name="Picture 24 188">
                          <a:extLst>
                            <a:ext uri="{FF2B5EF4-FFF2-40B4-BE49-F238E27FC236}">
                              <a16:creationId xmlns:a16="http://schemas.microsoft.com/office/drawing/2014/main" id="{BED87EA4-2304-417C-B6D6-35A10A05B0E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68" name="Group 1967">
                      <a:extLst>
                        <a:ext uri="{FF2B5EF4-FFF2-40B4-BE49-F238E27FC236}">
                          <a16:creationId xmlns:a16="http://schemas.microsoft.com/office/drawing/2014/main" id="{462D633F-FB6C-48EB-968E-D08BCD0F5D9F}"/>
                        </a:ext>
                      </a:extLst>
                    </p:cNvPr>
                    <p:cNvGrpSpPr/>
                    <p:nvPr/>
                  </p:nvGrpSpPr>
                  <p:grpSpPr>
                    <a:xfrm rot="17239213">
                      <a:off x="6033171" y="3265811"/>
                      <a:ext cx="499826" cy="320263"/>
                      <a:chOff x="4503627" y="2218458"/>
                      <a:chExt cx="499826" cy="320263"/>
                    </a:xfrm>
                  </p:grpSpPr>
                  <p:grpSp>
                    <p:nvGrpSpPr>
                      <p:cNvPr id="1969" name="Group 176">
                        <a:extLst>
                          <a:ext uri="{FF2B5EF4-FFF2-40B4-BE49-F238E27FC236}">
                            <a16:creationId xmlns:a16="http://schemas.microsoft.com/office/drawing/2014/main" id="{AC04CA3D-7758-4E2C-9CF9-81A6C87AB9B4}"/>
                          </a:ext>
                        </a:extLst>
                      </p:cNvPr>
                      <p:cNvGrpSpPr/>
                      <p:nvPr/>
                    </p:nvGrpSpPr>
                    <p:grpSpPr>
                      <a:xfrm>
                        <a:off x="4503627" y="2301538"/>
                        <a:ext cx="300259" cy="237183"/>
                        <a:chOff x="2962956" y="2115885"/>
                        <a:chExt cx="300259" cy="237183"/>
                      </a:xfrm>
                    </p:grpSpPr>
                    <p:pic>
                      <p:nvPicPr>
                        <p:cNvPr id="1973" name="Picture 24 189">
                          <a:extLst>
                            <a:ext uri="{FF2B5EF4-FFF2-40B4-BE49-F238E27FC236}">
                              <a16:creationId xmlns:a16="http://schemas.microsoft.com/office/drawing/2014/main" id="{EA8E1981-D9A2-41FF-BBA2-9B3264FD7B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4" name="Picture 24 190">
                          <a:extLst>
                            <a:ext uri="{FF2B5EF4-FFF2-40B4-BE49-F238E27FC236}">
                              <a16:creationId xmlns:a16="http://schemas.microsoft.com/office/drawing/2014/main" id="{C00CAAF4-2551-4849-B2AE-C38CAEFE0E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0" name="Group 179">
                        <a:extLst>
                          <a:ext uri="{FF2B5EF4-FFF2-40B4-BE49-F238E27FC236}">
                            <a16:creationId xmlns:a16="http://schemas.microsoft.com/office/drawing/2014/main" id="{7194B769-6627-4613-A099-0AF68460F291}"/>
                          </a:ext>
                        </a:extLst>
                      </p:cNvPr>
                      <p:cNvGrpSpPr/>
                      <p:nvPr/>
                    </p:nvGrpSpPr>
                    <p:grpSpPr>
                      <a:xfrm>
                        <a:off x="4719823" y="2218458"/>
                        <a:ext cx="283630" cy="253824"/>
                        <a:chOff x="6986427" y="2972145"/>
                        <a:chExt cx="283630" cy="253824"/>
                      </a:xfrm>
                    </p:grpSpPr>
                    <p:pic>
                      <p:nvPicPr>
                        <p:cNvPr id="1971" name="Picture 24 191">
                          <a:extLst>
                            <a:ext uri="{FF2B5EF4-FFF2-40B4-BE49-F238E27FC236}">
                              <a16:creationId xmlns:a16="http://schemas.microsoft.com/office/drawing/2014/main" id="{1C45633E-34F8-4A86-8FCD-3ACE322F65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2" name="Picture 24 192">
                          <a:extLst>
                            <a:ext uri="{FF2B5EF4-FFF2-40B4-BE49-F238E27FC236}">
                              <a16:creationId xmlns:a16="http://schemas.microsoft.com/office/drawing/2014/main" id="{D09C77EF-DD12-40E8-A859-1CF5C46FD4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840" name="Group 1839">
                  <a:extLst>
                    <a:ext uri="{FF2B5EF4-FFF2-40B4-BE49-F238E27FC236}">
                      <a16:creationId xmlns:a16="http://schemas.microsoft.com/office/drawing/2014/main" id="{BC0E4265-C07B-41BC-B8B4-AA8ACC1ED33B}"/>
                    </a:ext>
                  </a:extLst>
                </p:cNvPr>
                <p:cNvGrpSpPr/>
                <p:nvPr/>
              </p:nvGrpSpPr>
              <p:grpSpPr>
                <a:xfrm>
                  <a:off x="5889081" y="2731026"/>
                  <a:ext cx="1557892" cy="1293966"/>
                  <a:chOff x="6991903" y="2695004"/>
                  <a:chExt cx="1557892" cy="1293966"/>
                </a:xfrm>
              </p:grpSpPr>
              <p:grpSp>
                <p:nvGrpSpPr>
                  <p:cNvPr id="1841" name="Group 1840">
                    <a:extLst>
                      <a:ext uri="{FF2B5EF4-FFF2-40B4-BE49-F238E27FC236}">
                        <a16:creationId xmlns:a16="http://schemas.microsoft.com/office/drawing/2014/main" id="{C643F2FC-8A39-44B8-959C-324AAA573C3B}"/>
                      </a:ext>
                    </a:extLst>
                  </p:cNvPr>
                  <p:cNvGrpSpPr/>
                  <p:nvPr/>
                </p:nvGrpSpPr>
                <p:grpSpPr>
                  <a:xfrm>
                    <a:off x="6991903" y="2695004"/>
                    <a:ext cx="657768" cy="378452"/>
                    <a:chOff x="4777947" y="3207622"/>
                    <a:chExt cx="657768" cy="378452"/>
                  </a:xfrm>
                </p:grpSpPr>
                <p:grpSp>
                  <p:nvGrpSpPr>
                    <p:cNvPr id="1949" name="Group 1948">
                      <a:extLst>
                        <a:ext uri="{FF2B5EF4-FFF2-40B4-BE49-F238E27FC236}">
                          <a16:creationId xmlns:a16="http://schemas.microsoft.com/office/drawing/2014/main" id="{F40B48B6-48DB-44F2-93ED-03E9991499F9}"/>
                        </a:ext>
                      </a:extLst>
                    </p:cNvPr>
                    <p:cNvGrpSpPr/>
                    <p:nvPr/>
                  </p:nvGrpSpPr>
                  <p:grpSpPr>
                    <a:xfrm>
                      <a:off x="4777947" y="3207622"/>
                      <a:ext cx="499826" cy="320263"/>
                      <a:chOff x="4503627" y="2218458"/>
                      <a:chExt cx="499826" cy="320263"/>
                    </a:xfrm>
                  </p:grpSpPr>
                  <p:grpSp>
                    <p:nvGrpSpPr>
                      <p:cNvPr id="1957" name="Group 176">
                        <a:extLst>
                          <a:ext uri="{FF2B5EF4-FFF2-40B4-BE49-F238E27FC236}">
                            <a16:creationId xmlns:a16="http://schemas.microsoft.com/office/drawing/2014/main" id="{DFF5E02E-5996-4673-A52B-2B77DEFBBAED}"/>
                          </a:ext>
                        </a:extLst>
                      </p:cNvPr>
                      <p:cNvGrpSpPr/>
                      <p:nvPr/>
                    </p:nvGrpSpPr>
                    <p:grpSpPr>
                      <a:xfrm>
                        <a:off x="4503627" y="2301538"/>
                        <a:ext cx="300259" cy="237183"/>
                        <a:chOff x="2962956" y="2115885"/>
                        <a:chExt cx="300259" cy="237183"/>
                      </a:xfrm>
                    </p:grpSpPr>
                    <p:pic>
                      <p:nvPicPr>
                        <p:cNvPr id="1961" name="Picture 24 193">
                          <a:extLst>
                            <a:ext uri="{FF2B5EF4-FFF2-40B4-BE49-F238E27FC236}">
                              <a16:creationId xmlns:a16="http://schemas.microsoft.com/office/drawing/2014/main" id="{492B494E-8017-4EEB-AF1D-4BBCE66019E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2" name="Picture 24 194">
                          <a:extLst>
                            <a:ext uri="{FF2B5EF4-FFF2-40B4-BE49-F238E27FC236}">
                              <a16:creationId xmlns:a16="http://schemas.microsoft.com/office/drawing/2014/main" id="{BC1FBE4F-CC90-4304-8D76-02427DF413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8" name="Group 179">
                        <a:extLst>
                          <a:ext uri="{FF2B5EF4-FFF2-40B4-BE49-F238E27FC236}">
                            <a16:creationId xmlns:a16="http://schemas.microsoft.com/office/drawing/2014/main" id="{95BE0605-8E3F-41FF-9F38-2CD32548FB9A}"/>
                          </a:ext>
                        </a:extLst>
                      </p:cNvPr>
                      <p:cNvGrpSpPr/>
                      <p:nvPr/>
                    </p:nvGrpSpPr>
                    <p:grpSpPr>
                      <a:xfrm>
                        <a:off x="4719823" y="2218458"/>
                        <a:ext cx="283630" cy="253824"/>
                        <a:chOff x="6986427" y="2972145"/>
                        <a:chExt cx="283630" cy="253824"/>
                      </a:xfrm>
                    </p:grpSpPr>
                    <p:pic>
                      <p:nvPicPr>
                        <p:cNvPr id="1959" name="Picture 24 195">
                          <a:extLst>
                            <a:ext uri="{FF2B5EF4-FFF2-40B4-BE49-F238E27FC236}">
                              <a16:creationId xmlns:a16="http://schemas.microsoft.com/office/drawing/2014/main" id="{2226F9CE-DCD0-4F0E-9547-D803B005D31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0" name="Picture 24 196">
                          <a:extLst>
                            <a:ext uri="{FF2B5EF4-FFF2-40B4-BE49-F238E27FC236}">
                              <a16:creationId xmlns:a16="http://schemas.microsoft.com/office/drawing/2014/main" id="{8219FF0D-EB49-4941-AB0F-C774C013D7E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0" name="Group 1949">
                      <a:extLst>
                        <a:ext uri="{FF2B5EF4-FFF2-40B4-BE49-F238E27FC236}">
                          <a16:creationId xmlns:a16="http://schemas.microsoft.com/office/drawing/2014/main" id="{43A25E28-8191-4F25-BF97-2FE0C91E92AF}"/>
                        </a:ext>
                      </a:extLst>
                    </p:cNvPr>
                    <p:cNvGrpSpPr/>
                    <p:nvPr/>
                  </p:nvGrpSpPr>
                  <p:grpSpPr>
                    <a:xfrm>
                      <a:off x="4935889" y="3265811"/>
                      <a:ext cx="499826" cy="320263"/>
                      <a:chOff x="4503627" y="2218458"/>
                      <a:chExt cx="499826" cy="320263"/>
                    </a:xfrm>
                  </p:grpSpPr>
                  <p:grpSp>
                    <p:nvGrpSpPr>
                      <p:cNvPr id="1951" name="Group 176">
                        <a:extLst>
                          <a:ext uri="{FF2B5EF4-FFF2-40B4-BE49-F238E27FC236}">
                            <a16:creationId xmlns:a16="http://schemas.microsoft.com/office/drawing/2014/main" id="{AC3CD179-54D2-401A-9178-0BB78FDEC09D}"/>
                          </a:ext>
                        </a:extLst>
                      </p:cNvPr>
                      <p:cNvGrpSpPr/>
                      <p:nvPr/>
                    </p:nvGrpSpPr>
                    <p:grpSpPr>
                      <a:xfrm>
                        <a:off x="4503627" y="2301538"/>
                        <a:ext cx="300259" cy="237183"/>
                        <a:chOff x="2962956" y="2115885"/>
                        <a:chExt cx="300259" cy="237183"/>
                      </a:xfrm>
                    </p:grpSpPr>
                    <p:pic>
                      <p:nvPicPr>
                        <p:cNvPr id="1955" name="Picture 24 197">
                          <a:extLst>
                            <a:ext uri="{FF2B5EF4-FFF2-40B4-BE49-F238E27FC236}">
                              <a16:creationId xmlns:a16="http://schemas.microsoft.com/office/drawing/2014/main" id="{72599795-1654-483B-8A90-8F5E791CB6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6" name="Picture 24 198">
                          <a:extLst>
                            <a:ext uri="{FF2B5EF4-FFF2-40B4-BE49-F238E27FC236}">
                              <a16:creationId xmlns:a16="http://schemas.microsoft.com/office/drawing/2014/main" id="{C7E73AE5-A045-467D-8333-B8083D91291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2" name="Group 179">
                        <a:extLst>
                          <a:ext uri="{FF2B5EF4-FFF2-40B4-BE49-F238E27FC236}">
                            <a16:creationId xmlns:a16="http://schemas.microsoft.com/office/drawing/2014/main" id="{EE541B6D-74E1-4905-ACF7-D965F11EE0FF}"/>
                          </a:ext>
                        </a:extLst>
                      </p:cNvPr>
                      <p:cNvGrpSpPr/>
                      <p:nvPr/>
                    </p:nvGrpSpPr>
                    <p:grpSpPr>
                      <a:xfrm>
                        <a:off x="4719823" y="2218458"/>
                        <a:ext cx="283630" cy="253824"/>
                        <a:chOff x="6986427" y="2972145"/>
                        <a:chExt cx="283630" cy="253824"/>
                      </a:xfrm>
                    </p:grpSpPr>
                    <p:pic>
                      <p:nvPicPr>
                        <p:cNvPr id="1953" name="Picture 24 199">
                          <a:extLst>
                            <a:ext uri="{FF2B5EF4-FFF2-40B4-BE49-F238E27FC236}">
                              <a16:creationId xmlns:a16="http://schemas.microsoft.com/office/drawing/2014/main" id="{305C73F7-F956-47D9-A02B-460EEBD2DF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4" name="Picture 24 200">
                          <a:extLst>
                            <a:ext uri="{FF2B5EF4-FFF2-40B4-BE49-F238E27FC236}">
                              <a16:creationId xmlns:a16="http://schemas.microsoft.com/office/drawing/2014/main" id="{DEF7F9DD-0592-4FF6-8A43-74A88F5EDF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2" name="Group 1841">
                    <a:extLst>
                      <a:ext uri="{FF2B5EF4-FFF2-40B4-BE49-F238E27FC236}">
                        <a16:creationId xmlns:a16="http://schemas.microsoft.com/office/drawing/2014/main" id="{36A67CDD-C0B6-45D4-B5F7-1D0FBE3B53C1}"/>
                      </a:ext>
                    </a:extLst>
                  </p:cNvPr>
                  <p:cNvGrpSpPr/>
                  <p:nvPr/>
                </p:nvGrpSpPr>
                <p:grpSpPr>
                  <a:xfrm>
                    <a:off x="7000217" y="2970983"/>
                    <a:ext cx="601238" cy="499826"/>
                    <a:chOff x="5841977" y="3176030"/>
                    <a:chExt cx="601238" cy="499826"/>
                  </a:xfrm>
                </p:grpSpPr>
                <p:grpSp>
                  <p:nvGrpSpPr>
                    <p:cNvPr id="1935" name="Group 1934">
                      <a:extLst>
                        <a:ext uri="{FF2B5EF4-FFF2-40B4-BE49-F238E27FC236}">
                          <a16:creationId xmlns:a16="http://schemas.microsoft.com/office/drawing/2014/main" id="{818AC523-4723-4005-A2FD-4DFCEB45D0FF}"/>
                        </a:ext>
                      </a:extLst>
                    </p:cNvPr>
                    <p:cNvGrpSpPr/>
                    <p:nvPr/>
                  </p:nvGrpSpPr>
                  <p:grpSpPr>
                    <a:xfrm rot="19742345">
                      <a:off x="5841977" y="3207622"/>
                      <a:ext cx="499826" cy="320263"/>
                      <a:chOff x="4503627" y="2218458"/>
                      <a:chExt cx="499826" cy="320263"/>
                    </a:xfrm>
                  </p:grpSpPr>
                  <p:grpSp>
                    <p:nvGrpSpPr>
                      <p:cNvPr id="1943" name="Group 176">
                        <a:extLst>
                          <a:ext uri="{FF2B5EF4-FFF2-40B4-BE49-F238E27FC236}">
                            <a16:creationId xmlns:a16="http://schemas.microsoft.com/office/drawing/2014/main" id="{228141C0-5449-4D69-8DE8-A00BD6126EEE}"/>
                          </a:ext>
                        </a:extLst>
                      </p:cNvPr>
                      <p:cNvGrpSpPr/>
                      <p:nvPr/>
                    </p:nvGrpSpPr>
                    <p:grpSpPr>
                      <a:xfrm>
                        <a:off x="4503627" y="2301538"/>
                        <a:ext cx="300259" cy="237183"/>
                        <a:chOff x="2962956" y="2115885"/>
                        <a:chExt cx="300259" cy="237183"/>
                      </a:xfrm>
                    </p:grpSpPr>
                    <p:pic>
                      <p:nvPicPr>
                        <p:cNvPr id="1947" name="Picture 24 201">
                          <a:extLst>
                            <a:ext uri="{FF2B5EF4-FFF2-40B4-BE49-F238E27FC236}">
                              <a16:creationId xmlns:a16="http://schemas.microsoft.com/office/drawing/2014/main" id="{B2030F0C-9B68-4867-A9A5-0C48A30498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8" name="Picture 24 202">
                          <a:extLst>
                            <a:ext uri="{FF2B5EF4-FFF2-40B4-BE49-F238E27FC236}">
                              <a16:creationId xmlns:a16="http://schemas.microsoft.com/office/drawing/2014/main" id="{00A4C82E-BBD6-4E9E-9A06-3BCA3120DC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4" name="Group 179">
                        <a:extLst>
                          <a:ext uri="{FF2B5EF4-FFF2-40B4-BE49-F238E27FC236}">
                            <a16:creationId xmlns:a16="http://schemas.microsoft.com/office/drawing/2014/main" id="{EAEDC1A2-D61E-43D2-B804-E3424253F84F}"/>
                          </a:ext>
                        </a:extLst>
                      </p:cNvPr>
                      <p:cNvGrpSpPr/>
                      <p:nvPr/>
                    </p:nvGrpSpPr>
                    <p:grpSpPr>
                      <a:xfrm>
                        <a:off x="4719823" y="2218458"/>
                        <a:ext cx="283630" cy="253824"/>
                        <a:chOff x="6986427" y="2972145"/>
                        <a:chExt cx="283630" cy="253824"/>
                      </a:xfrm>
                    </p:grpSpPr>
                    <p:pic>
                      <p:nvPicPr>
                        <p:cNvPr id="1945" name="Picture 24 203">
                          <a:extLst>
                            <a:ext uri="{FF2B5EF4-FFF2-40B4-BE49-F238E27FC236}">
                              <a16:creationId xmlns:a16="http://schemas.microsoft.com/office/drawing/2014/main" id="{8B802C6F-2E6D-43FB-BCD4-33345DDBF4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6" name="Picture 24 204">
                          <a:extLst>
                            <a:ext uri="{FF2B5EF4-FFF2-40B4-BE49-F238E27FC236}">
                              <a16:creationId xmlns:a16="http://schemas.microsoft.com/office/drawing/2014/main" id="{B5D0A13C-F37E-41B7-B39A-9FC3007F15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6" name="Group 1935">
                      <a:extLst>
                        <a:ext uri="{FF2B5EF4-FFF2-40B4-BE49-F238E27FC236}">
                          <a16:creationId xmlns:a16="http://schemas.microsoft.com/office/drawing/2014/main" id="{EC87CF1D-2BE7-4A55-97C3-F46950D6F3A0}"/>
                        </a:ext>
                      </a:extLst>
                    </p:cNvPr>
                    <p:cNvGrpSpPr/>
                    <p:nvPr/>
                  </p:nvGrpSpPr>
                  <p:grpSpPr>
                    <a:xfrm rot="17239213">
                      <a:off x="6033171" y="3265811"/>
                      <a:ext cx="499826" cy="320263"/>
                      <a:chOff x="4503627" y="2218458"/>
                      <a:chExt cx="499826" cy="320263"/>
                    </a:xfrm>
                  </p:grpSpPr>
                  <p:grpSp>
                    <p:nvGrpSpPr>
                      <p:cNvPr id="1937" name="Group 176">
                        <a:extLst>
                          <a:ext uri="{FF2B5EF4-FFF2-40B4-BE49-F238E27FC236}">
                            <a16:creationId xmlns:a16="http://schemas.microsoft.com/office/drawing/2014/main" id="{21324E59-38A9-4CFF-946A-3DA054C6D2D4}"/>
                          </a:ext>
                        </a:extLst>
                      </p:cNvPr>
                      <p:cNvGrpSpPr/>
                      <p:nvPr/>
                    </p:nvGrpSpPr>
                    <p:grpSpPr>
                      <a:xfrm>
                        <a:off x="4503627" y="2301538"/>
                        <a:ext cx="300259" cy="237183"/>
                        <a:chOff x="2962956" y="2115885"/>
                        <a:chExt cx="300259" cy="237183"/>
                      </a:xfrm>
                    </p:grpSpPr>
                    <p:pic>
                      <p:nvPicPr>
                        <p:cNvPr id="1941" name="Picture 24 205">
                          <a:extLst>
                            <a:ext uri="{FF2B5EF4-FFF2-40B4-BE49-F238E27FC236}">
                              <a16:creationId xmlns:a16="http://schemas.microsoft.com/office/drawing/2014/main" id="{900C0F96-AF84-4054-8CC1-E73944F8F69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2" name="Picture 24 206">
                          <a:extLst>
                            <a:ext uri="{FF2B5EF4-FFF2-40B4-BE49-F238E27FC236}">
                              <a16:creationId xmlns:a16="http://schemas.microsoft.com/office/drawing/2014/main" id="{856EF3E9-5EB0-43A4-80EE-91A9611CD7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8" name="Group 179">
                        <a:extLst>
                          <a:ext uri="{FF2B5EF4-FFF2-40B4-BE49-F238E27FC236}">
                            <a16:creationId xmlns:a16="http://schemas.microsoft.com/office/drawing/2014/main" id="{5CECE83A-B7A6-4934-96B5-9C562AD39AA9}"/>
                          </a:ext>
                        </a:extLst>
                      </p:cNvPr>
                      <p:cNvGrpSpPr/>
                      <p:nvPr/>
                    </p:nvGrpSpPr>
                    <p:grpSpPr>
                      <a:xfrm>
                        <a:off x="4719823" y="2218458"/>
                        <a:ext cx="283630" cy="253824"/>
                        <a:chOff x="6986427" y="2972145"/>
                        <a:chExt cx="283630" cy="253824"/>
                      </a:xfrm>
                    </p:grpSpPr>
                    <p:pic>
                      <p:nvPicPr>
                        <p:cNvPr id="1939" name="Picture 24 207">
                          <a:extLst>
                            <a:ext uri="{FF2B5EF4-FFF2-40B4-BE49-F238E27FC236}">
                              <a16:creationId xmlns:a16="http://schemas.microsoft.com/office/drawing/2014/main" id="{9B45FFD4-A8AE-4A62-BAC9-9A0CF41689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0" name="Picture 24 208">
                          <a:extLst>
                            <a:ext uri="{FF2B5EF4-FFF2-40B4-BE49-F238E27FC236}">
                              <a16:creationId xmlns:a16="http://schemas.microsoft.com/office/drawing/2014/main" id="{E8BCDD6E-80C5-4F61-A0BC-548AAFB7037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3" name="Group 1842">
                    <a:extLst>
                      <a:ext uri="{FF2B5EF4-FFF2-40B4-BE49-F238E27FC236}">
                        <a16:creationId xmlns:a16="http://schemas.microsoft.com/office/drawing/2014/main" id="{9F3B5C60-811B-48C4-B2AB-27F5C79561A2}"/>
                      </a:ext>
                    </a:extLst>
                  </p:cNvPr>
                  <p:cNvGrpSpPr/>
                  <p:nvPr/>
                </p:nvGrpSpPr>
                <p:grpSpPr>
                  <a:xfrm>
                    <a:off x="7469330" y="2714400"/>
                    <a:ext cx="1055948" cy="610380"/>
                    <a:chOff x="6261214" y="3135578"/>
                    <a:chExt cx="1055948" cy="610380"/>
                  </a:xfrm>
                </p:grpSpPr>
                <p:grpSp>
                  <p:nvGrpSpPr>
                    <p:cNvPr id="1905" name="Group 1904">
                      <a:extLst>
                        <a:ext uri="{FF2B5EF4-FFF2-40B4-BE49-F238E27FC236}">
                          <a16:creationId xmlns:a16="http://schemas.microsoft.com/office/drawing/2014/main" id="{77B7D200-941C-4219-91D0-E3937F9CDEDA}"/>
                        </a:ext>
                      </a:extLst>
                    </p:cNvPr>
                    <p:cNvGrpSpPr/>
                    <p:nvPr/>
                  </p:nvGrpSpPr>
                  <p:grpSpPr>
                    <a:xfrm>
                      <a:off x="6659394" y="3135578"/>
                      <a:ext cx="657768" cy="378452"/>
                      <a:chOff x="4777947" y="3207622"/>
                      <a:chExt cx="657768" cy="378452"/>
                    </a:xfrm>
                  </p:grpSpPr>
                  <p:grpSp>
                    <p:nvGrpSpPr>
                      <p:cNvPr id="1921" name="Group 1920">
                        <a:extLst>
                          <a:ext uri="{FF2B5EF4-FFF2-40B4-BE49-F238E27FC236}">
                            <a16:creationId xmlns:a16="http://schemas.microsoft.com/office/drawing/2014/main" id="{DCA835B5-B528-41BF-96E0-6943631DC5DC}"/>
                          </a:ext>
                        </a:extLst>
                      </p:cNvPr>
                      <p:cNvGrpSpPr/>
                      <p:nvPr/>
                    </p:nvGrpSpPr>
                    <p:grpSpPr>
                      <a:xfrm>
                        <a:off x="4777947" y="3207622"/>
                        <a:ext cx="499826" cy="320263"/>
                        <a:chOff x="4503627" y="2218458"/>
                        <a:chExt cx="499826" cy="320263"/>
                      </a:xfrm>
                    </p:grpSpPr>
                    <p:grpSp>
                      <p:nvGrpSpPr>
                        <p:cNvPr id="1929" name="Group 176">
                          <a:extLst>
                            <a:ext uri="{FF2B5EF4-FFF2-40B4-BE49-F238E27FC236}">
                              <a16:creationId xmlns:a16="http://schemas.microsoft.com/office/drawing/2014/main" id="{0CAC80C2-F904-45E4-ADDA-7D600F66C393}"/>
                            </a:ext>
                          </a:extLst>
                        </p:cNvPr>
                        <p:cNvGrpSpPr/>
                        <p:nvPr/>
                      </p:nvGrpSpPr>
                      <p:grpSpPr>
                        <a:xfrm>
                          <a:off x="4503627" y="2301538"/>
                          <a:ext cx="300259" cy="237183"/>
                          <a:chOff x="2962956" y="2115885"/>
                          <a:chExt cx="300259" cy="237183"/>
                        </a:xfrm>
                      </p:grpSpPr>
                      <p:pic>
                        <p:nvPicPr>
                          <p:cNvPr id="1933" name="Picture 24 209">
                            <a:extLst>
                              <a:ext uri="{FF2B5EF4-FFF2-40B4-BE49-F238E27FC236}">
                                <a16:creationId xmlns:a16="http://schemas.microsoft.com/office/drawing/2014/main" id="{1E5398EF-C740-4A98-B90A-4AD5888A58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4" name="Picture 24 210">
                            <a:extLst>
                              <a:ext uri="{FF2B5EF4-FFF2-40B4-BE49-F238E27FC236}">
                                <a16:creationId xmlns:a16="http://schemas.microsoft.com/office/drawing/2014/main" id="{219A051D-56B7-4C9E-8C76-029E9E1C14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0" name="Group 179">
                          <a:extLst>
                            <a:ext uri="{FF2B5EF4-FFF2-40B4-BE49-F238E27FC236}">
                              <a16:creationId xmlns:a16="http://schemas.microsoft.com/office/drawing/2014/main" id="{BC6146F0-378B-4DAA-B373-96E52DCEC57E}"/>
                            </a:ext>
                          </a:extLst>
                        </p:cNvPr>
                        <p:cNvGrpSpPr/>
                        <p:nvPr/>
                      </p:nvGrpSpPr>
                      <p:grpSpPr>
                        <a:xfrm>
                          <a:off x="4719823" y="2218458"/>
                          <a:ext cx="283630" cy="253824"/>
                          <a:chOff x="6986427" y="2972145"/>
                          <a:chExt cx="283630" cy="253824"/>
                        </a:xfrm>
                      </p:grpSpPr>
                      <p:pic>
                        <p:nvPicPr>
                          <p:cNvPr id="1931" name="Picture 24 211">
                            <a:extLst>
                              <a:ext uri="{FF2B5EF4-FFF2-40B4-BE49-F238E27FC236}">
                                <a16:creationId xmlns:a16="http://schemas.microsoft.com/office/drawing/2014/main" id="{B4109EDD-3153-430A-A866-635AF30DB9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2" name="Picture 24 212">
                            <a:extLst>
                              <a:ext uri="{FF2B5EF4-FFF2-40B4-BE49-F238E27FC236}">
                                <a16:creationId xmlns:a16="http://schemas.microsoft.com/office/drawing/2014/main" id="{ADBD4B6A-500C-41AE-9405-D74BD172033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22" name="Group 1921">
                        <a:extLst>
                          <a:ext uri="{FF2B5EF4-FFF2-40B4-BE49-F238E27FC236}">
                            <a16:creationId xmlns:a16="http://schemas.microsoft.com/office/drawing/2014/main" id="{996CCF4A-DB3B-4D15-94F6-ED0D395B1D18}"/>
                          </a:ext>
                        </a:extLst>
                      </p:cNvPr>
                      <p:cNvGrpSpPr/>
                      <p:nvPr/>
                    </p:nvGrpSpPr>
                    <p:grpSpPr>
                      <a:xfrm>
                        <a:off x="4935889" y="3265811"/>
                        <a:ext cx="499826" cy="320263"/>
                        <a:chOff x="4503627" y="2218458"/>
                        <a:chExt cx="499826" cy="320263"/>
                      </a:xfrm>
                    </p:grpSpPr>
                    <p:grpSp>
                      <p:nvGrpSpPr>
                        <p:cNvPr id="1923" name="Group 176">
                          <a:extLst>
                            <a:ext uri="{FF2B5EF4-FFF2-40B4-BE49-F238E27FC236}">
                              <a16:creationId xmlns:a16="http://schemas.microsoft.com/office/drawing/2014/main" id="{72E2C5F2-96D1-496E-9ABC-115905A1067A}"/>
                            </a:ext>
                          </a:extLst>
                        </p:cNvPr>
                        <p:cNvGrpSpPr/>
                        <p:nvPr/>
                      </p:nvGrpSpPr>
                      <p:grpSpPr>
                        <a:xfrm>
                          <a:off x="4503627" y="2301538"/>
                          <a:ext cx="300259" cy="237183"/>
                          <a:chOff x="2962956" y="2115885"/>
                          <a:chExt cx="300259" cy="237183"/>
                        </a:xfrm>
                      </p:grpSpPr>
                      <p:pic>
                        <p:nvPicPr>
                          <p:cNvPr id="1927" name="Picture 24 213">
                            <a:extLst>
                              <a:ext uri="{FF2B5EF4-FFF2-40B4-BE49-F238E27FC236}">
                                <a16:creationId xmlns:a16="http://schemas.microsoft.com/office/drawing/2014/main" id="{F550B414-57E2-4860-93E0-74DBFD84E8D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8" name="Picture 24 214">
                            <a:extLst>
                              <a:ext uri="{FF2B5EF4-FFF2-40B4-BE49-F238E27FC236}">
                                <a16:creationId xmlns:a16="http://schemas.microsoft.com/office/drawing/2014/main" id="{4E2A7BF0-00C0-496F-8C50-C4DD3446A2E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4" name="Group 179">
                          <a:extLst>
                            <a:ext uri="{FF2B5EF4-FFF2-40B4-BE49-F238E27FC236}">
                              <a16:creationId xmlns:a16="http://schemas.microsoft.com/office/drawing/2014/main" id="{B8DC5D79-39E3-4A38-ADC6-68B900A6A025}"/>
                            </a:ext>
                          </a:extLst>
                        </p:cNvPr>
                        <p:cNvGrpSpPr/>
                        <p:nvPr/>
                      </p:nvGrpSpPr>
                      <p:grpSpPr>
                        <a:xfrm>
                          <a:off x="4719823" y="2218458"/>
                          <a:ext cx="283630" cy="253824"/>
                          <a:chOff x="6986427" y="2972145"/>
                          <a:chExt cx="283630" cy="253824"/>
                        </a:xfrm>
                      </p:grpSpPr>
                      <p:pic>
                        <p:nvPicPr>
                          <p:cNvPr id="1925" name="Picture 24 215">
                            <a:extLst>
                              <a:ext uri="{FF2B5EF4-FFF2-40B4-BE49-F238E27FC236}">
                                <a16:creationId xmlns:a16="http://schemas.microsoft.com/office/drawing/2014/main" id="{60A866D8-81AF-465E-BCB8-23D09379E39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6" name="Picture 24 216">
                            <a:extLst>
                              <a:ext uri="{FF2B5EF4-FFF2-40B4-BE49-F238E27FC236}">
                                <a16:creationId xmlns:a16="http://schemas.microsoft.com/office/drawing/2014/main" id="{7A9EA630-0942-4C74-BD5B-D23DBA069AA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06" name="Group 1905">
                      <a:extLst>
                        <a:ext uri="{FF2B5EF4-FFF2-40B4-BE49-F238E27FC236}">
                          <a16:creationId xmlns:a16="http://schemas.microsoft.com/office/drawing/2014/main" id="{7672B9ED-3B07-4DB7-A70A-8CBEF03B526C}"/>
                        </a:ext>
                      </a:extLst>
                    </p:cNvPr>
                    <p:cNvGrpSpPr/>
                    <p:nvPr/>
                  </p:nvGrpSpPr>
                  <p:grpSpPr>
                    <a:xfrm rot="18877668">
                      <a:off x="6210508" y="3195426"/>
                      <a:ext cx="601238" cy="499826"/>
                      <a:chOff x="5841977" y="3176030"/>
                      <a:chExt cx="601238" cy="499826"/>
                    </a:xfrm>
                  </p:grpSpPr>
                  <p:grpSp>
                    <p:nvGrpSpPr>
                      <p:cNvPr id="1907" name="Group 1906">
                        <a:extLst>
                          <a:ext uri="{FF2B5EF4-FFF2-40B4-BE49-F238E27FC236}">
                            <a16:creationId xmlns:a16="http://schemas.microsoft.com/office/drawing/2014/main" id="{122EBD6E-5870-4B99-A9F2-568013A72FEA}"/>
                          </a:ext>
                        </a:extLst>
                      </p:cNvPr>
                      <p:cNvGrpSpPr/>
                      <p:nvPr/>
                    </p:nvGrpSpPr>
                    <p:grpSpPr>
                      <a:xfrm rot="19742345">
                        <a:off x="5841977" y="3207622"/>
                        <a:ext cx="499826" cy="320263"/>
                        <a:chOff x="4503627" y="2218458"/>
                        <a:chExt cx="499826" cy="320263"/>
                      </a:xfrm>
                    </p:grpSpPr>
                    <p:grpSp>
                      <p:nvGrpSpPr>
                        <p:cNvPr id="1915" name="Group 176">
                          <a:extLst>
                            <a:ext uri="{FF2B5EF4-FFF2-40B4-BE49-F238E27FC236}">
                              <a16:creationId xmlns:a16="http://schemas.microsoft.com/office/drawing/2014/main" id="{54C27CBF-2BF6-4FAF-801F-62CBE8217AD3}"/>
                            </a:ext>
                          </a:extLst>
                        </p:cNvPr>
                        <p:cNvGrpSpPr/>
                        <p:nvPr/>
                      </p:nvGrpSpPr>
                      <p:grpSpPr>
                        <a:xfrm>
                          <a:off x="4503627" y="2301538"/>
                          <a:ext cx="300259" cy="237183"/>
                          <a:chOff x="2962956" y="2115885"/>
                          <a:chExt cx="300259" cy="237183"/>
                        </a:xfrm>
                      </p:grpSpPr>
                      <p:pic>
                        <p:nvPicPr>
                          <p:cNvPr id="1919" name="Picture 24 217">
                            <a:extLst>
                              <a:ext uri="{FF2B5EF4-FFF2-40B4-BE49-F238E27FC236}">
                                <a16:creationId xmlns:a16="http://schemas.microsoft.com/office/drawing/2014/main" id="{03F7303D-9115-485A-A638-735771FD5C9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0" name="Picture 24 218">
                            <a:extLst>
                              <a:ext uri="{FF2B5EF4-FFF2-40B4-BE49-F238E27FC236}">
                                <a16:creationId xmlns:a16="http://schemas.microsoft.com/office/drawing/2014/main" id="{FE371C8D-30AA-41C6-895C-039AFA8647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6" name="Group 179">
                          <a:extLst>
                            <a:ext uri="{FF2B5EF4-FFF2-40B4-BE49-F238E27FC236}">
                              <a16:creationId xmlns:a16="http://schemas.microsoft.com/office/drawing/2014/main" id="{77801209-1C53-4C3F-AB58-1AD23308B5B8}"/>
                            </a:ext>
                          </a:extLst>
                        </p:cNvPr>
                        <p:cNvGrpSpPr/>
                        <p:nvPr/>
                      </p:nvGrpSpPr>
                      <p:grpSpPr>
                        <a:xfrm>
                          <a:off x="4719823" y="2218458"/>
                          <a:ext cx="283630" cy="253824"/>
                          <a:chOff x="6986427" y="2972145"/>
                          <a:chExt cx="283630" cy="253824"/>
                        </a:xfrm>
                      </p:grpSpPr>
                      <p:pic>
                        <p:nvPicPr>
                          <p:cNvPr id="1917" name="Picture 24 219">
                            <a:extLst>
                              <a:ext uri="{FF2B5EF4-FFF2-40B4-BE49-F238E27FC236}">
                                <a16:creationId xmlns:a16="http://schemas.microsoft.com/office/drawing/2014/main" id="{08F6D27A-1486-496F-B2FA-EC5F1A3A711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8" name="Picture 24 220">
                            <a:extLst>
                              <a:ext uri="{FF2B5EF4-FFF2-40B4-BE49-F238E27FC236}">
                                <a16:creationId xmlns:a16="http://schemas.microsoft.com/office/drawing/2014/main" id="{C3E5741C-53B9-493C-9377-474D506C49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8" name="Group 1907">
                        <a:extLst>
                          <a:ext uri="{FF2B5EF4-FFF2-40B4-BE49-F238E27FC236}">
                            <a16:creationId xmlns:a16="http://schemas.microsoft.com/office/drawing/2014/main" id="{AADCDA85-C8EB-4182-9A25-B3C9310204D3}"/>
                          </a:ext>
                        </a:extLst>
                      </p:cNvPr>
                      <p:cNvGrpSpPr/>
                      <p:nvPr/>
                    </p:nvGrpSpPr>
                    <p:grpSpPr>
                      <a:xfrm rot="17239213">
                        <a:off x="6033171" y="3265811"/>
                        <a:ext cx="499826" cy="320263"/>
                        <a:chOff x="4503627" y="2218458"/>
                        <a:chExt cx="499826" cy="320263"/>
                      </a:xfrm>
                    </p:grpSpPr>
                    <p:grpSp>
                      <p:nvGrpSpPr>
                        <p:cNvPr id="1909" name="Group 1908">
                          <a:extLst>
                            <a:ext uri="{FF2B5EF4-FFF2-40B4-BE49-F238E27FC236}">
                              <a16:creationId xmlns:a16="http://schemas.microsoft.com/office/drawing/2014/main" id="{7067BB67-0700-4979-8588-1B5375F5BBB8}"/>
                            </a:ext>
                          </a:extLst>
                        </p:cNvPr>
                        <p:cNvGrpSpPr/>
                        <p:nvPr/>
                      </p:nvGrpSpPr>
                      <p:grpSpPr>
                        <a:xfrm>
                          <a:off x="4503627" y="2301538"/>
                          <a:ext cx="300259" cy="237183"/>
                          <a:chOff x="2962956" y="2115885"/>
                          <a:chExt cx="300259" cy="237183"/>
                        </a:xfrm>
                      </p:grpSpPr>
                      <p:pic>
                        <p:nvPicPr>
                          <p:cNvPr id="1913" name="Picture 24 221">
                            <a:extLst>
                              <a:ext uri="{FF2B5EF4-FFF2-40B4-BE49-F238E27FC236}">
                                <a16:creationId xmlns:a16="http://schemas.microsoft.com/office/drawing/2014/main" id="{1EC3E402-C684-4976-9A50-644C568D7B1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4" name="Picture 24 222">
                            <a:extLst>
                              <a:ext uri="{FF2B5EF4-FFF2-40B4-BE49-F238E27FC236}">
                                <a16:creationId xmlns:a16="http://schemas.microsoft.com/office/drawing/2014/main" id="{90809428-8DBB-4D7E-A131-94E4206674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0" name="Group 179">
                          <a:extLst>
                            <a:ext uri="{FF2B5EF4-FFF2-40B4-BE49-F238E27FC236}">
                              <a16:creationId xmlns:a16="http://schemas.microsoft.com/office/drawing/2014/main" id="{9CD08780-7EEE-4535-A84B-2F1343B5488F}"/>
                            </a:ext>
                          </a:extLst>
                        </p:cNvPr>
                        <p:cNvGrpSpPr/>
                        <p:nvPr/>
                      </p:nvGrpSpPr>
                      <p:grpSpPr>
                        <a:xfrm>
                          <a:off x="4719823" y="2218458"/>
                          <a:ext cx="283630" cy="253824"/>
                          <a:chOff x="6986427" y="2972145"/>
                          <a:chExt cx="283630" cy="253824"/>
                        </a:xfrm>
                      </p:grpSpPr>
                      <p:pic>
                        <p:nvPicPr>
                          <p:cNvPr id="1911" name="Picture 24 223">
                            <a:extLst>
                              <a:ext uri="{FF2B5EF4-FFF2-40B4-BE49-F238E27FC236}">
                                <a16:creationId xmlns:a16="http://schemas.microsoft.com/office/drawing/2014/main" id="{D072E781-CAD8-4ED0-9A4D-64F499F92D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2" name="Picture 24 224">
                            <a:extLst>
                              <a:ext uri="{FF2B5EF4-FFF2-40B4-BE49-F238E27FC236}">
                                <a16:creationId xmlns:a16="http://schemas.microsoft.com/office/drawing/2014/main" id="{67476F15-F771-478A-9DDC-303814547A9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844" name="Group 1843">
                    <a:extLst>
                      <a:ext uri="{FF2B5EF4-FFF2-40B4-BE49-F238E27FC236}">
                        <a16:creationId xmlns:a16="http://schemas.microsoft.com/office/drawing/2014/main" id="{5D6F6CAC-4B76-44ED-85B4-7A19A5539A1D}"/>
                      </a:ext>
                    </a:extLst>
                  </p:cNvPr>
                  <p:cNvGrpSpPr/>
                  <p:nvPr/>
                </p:nvGrpSpPr>
                <p:grpSpPr>
                  <a:xfrm>
                    <a:off x="7443561" y="3019258"/>
                    <a:ext cx="1106234" cy="969712"/>
                    <a:chOff x="6792398" y="2509410"/>
                    <a:chExt cx="1106234" cy="969712"/>
                  </a:xfrm>
                </p:grpSpPr>
                <p:grpSp>
                  <p:nvGrpSpPr>
                    <p:cNvPr id="1845" name="Group 1844">
                      <a:extLst>
                        <a:ext uri="{FF2B5EF4-FFF2-40B4-BE49-F238E27FC236}">
                          <a16:creationId xmlns:a16="http://schemas.microsoft.com/office/drawing/2014/main" id="{6A0625F6-2E1D-4321-9933-4144CE2A8936}"/>
                        </a:ext>
                      </a:extLst>
                    </p:cNvPr>
                    <p:cNvGrpSpPr/>
                    <p:nvPr/>
                  </p:nvGrpSpPr>
                  <p:grpSpPr>
                    <a:xfrm>
                      <a:off x="6792398" y="2703317"/>
                      <a:ext cx="657768" cy="378452"/>
                      <a:chOff x="4777947" y="3207622"/>
                      <a:chExt cx="657768" cy="378452"/>
                    </a:xfrm>
                  </p:grpSpPr>
                  <p:grpSp>
                    <p:nvGrpSpPr>
                      <p:cNvPr id="1891" name="Group 1890">
                        <a:extLst>
                          <a:ext uri="{FF2B5EF4-FFF2-40B4-BE49-F238E27FC236}">
                            <a16:creationId xmlns:a16="http://schemas.microsoft.com/office/drawing/2014/main" id="{1CE85DA7-1082-4B6E-B71D-826B80D3998F}"/>
                          </a:ext>
                        </a:extLst>
                      </p:cNvPr>
                      <p:cNvGrpSpPr/>
                      <p:nvPr/>
                    </p:nvGrpSpPr>
                    <p:grpSpPr>
                      <a:xfrm>
                        <a:off x="4777947" y="3207622"/>
                        <a:ext cx="499826" cy="320263"/>
                        <a:chOff x="4503627" y="2218458"/>
                        <a:chExt cx="499826" cy="320263"/>
                      </a:xfrm>
                    </p:grpSpPr>
                    <p:grpSp>
                      <p:nvGrpSpPr>
                        <p:cNvPr id="1899" name="Group 176">
                          <a:extLst>
                            <a:ext uri="{FF2B5EF4-FFF2-40B4-BE49-F238E27FC236}">
                              <a16:creationId xmlns:a16="http://schemas.microsoft.com/office/drawing/2014/main" id="{4E365E69-1D69-44CD-9DF8-77743D5FBD0C}"/>
                            </a:ext>
                          </a:extLst>
                        </p:cNvPr>
                        <p:cNvGrpSpPr/>
                        <p:nvPr/>
                      </p:nvGrpSpPr>
                      <p:grpSpPr>
                        <a:xfrm>
                          <a:off x="4503627" y="2301538"/>
                          <a:ext cx="300259" cy="237183"/>
                          <a:chOff x="2962956" y="2115885"/>
                          <a:chExt cx="300259" cy="237183"/>
                        </a:xfrm>
                      </p:grpSpPr>
                      <p:pic>
                        <p:nvPicPr>
                          <p:cNvPr id="1903" name="Picture 24 225">
                            <a:extLst>
                              <a:ext uri="{FF2B5EF4-FFF2-40B4-BE49-F238E27FC236}">
                                <a16:creationId xmlns:a16="http://schemas.microsoft.com/office/drawing/2014/main" id="{97EDD10C-2161-423E-BD35-94A7E04D75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4" name="Picture 24 226">
                            <a:extLst>
                              <a:ext uri="{FF2B5EF4-FFF2-40B4-BE49-F238E27FC236}">
                                <a16:creationId xmlns:a16="http://schemas.microsoft.com/office/drawing/2014/main" id="{F94AAB00-C0A2-4695-AE20-5B94281E5A1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0" name="Group 179">
                          <a:extLst>
                            <a:ext uri="{FF2B5EF4-FFF2-40B4-BE49-F238E27FC236}">
                              <a16:creationId xmlns:a16="http://schemas.microsoft.com/office/drawing/2014/main" id="{954036C3-6A54-493D-A06E-24CC5788FB15}"/>
                            </a:ext>
                          </a:extLst>
                        </p:cNvPr>
                        <p:cNvGrpSpPr/>
                        <p:nvPr/>
                      </p:nvGrpSpPr>
                      <p:grpSpPr>
                        <a:xfrm>
                          <a:off x="4719823" y="2218458"/>
                          <a:ext cx="283630" cy="253824"/>
                          <a:chOff x="6986427" y="2972145"/>
                          <a:chExt cx="283630" cy="253824"/>
                        </a:xfrm>
                      </p:grpSpPr>
                      <p:pic>
                        <p:nvPicPr>
                          <p:cNvPr id="1901" name="Picture 24 227">
                            <a:extLst>
                              <a:ext uri="{FF2B5EF4-FFF2-40B4-BE49-F238E27FC236}">
                                <a16:creationId xmlns:a16="http://schemas.microsoft.com/office/drawing/2014/main" id="{3C351353-164D-4538-B9D3-B6CB06CBF0B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2" name="Picture 24 228">
                            <a:extLst>
                              <a:ext uri="{FF2B5EF4-FFF2-40B4-BE49-F238E27FC236}">
                                <a16:creationId xmlns:a16="http://schemas.microsoft.com/office/drawing/2014/main" id="{07C87902-28FE-4780-A1BC-CC93885A616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92" name="Group 1891">
                        <a:extLst>
                          <a:ext uri="{FF2B5EF4-FFF2-40B4-BE49-F238E27FC236}">
                            <a16:creationId xmlns:a16="http://schemas.microsoft.com/office/drawing/2014/main" id="{6B016021-19DC-4486-ACAC-F05E318C18C2}"/>
                          </a:ext>
                        </a:extLst>
                      </p:cNvPr>
                      <p:cNvGrpSpPr/>
                      <p:nvPr/>
                    </p:nvGrpSpPr>
                    <p:grpSpPr>
                      <a:xfrm>
                        <a:off x="4935889" y="3265811"/>
                        <a:ext cx="499826" cy="320263"/>
                        <a:chOff x="4503627" y="2218458"/>
                        <a:chExt cx="499826" cy="320263"/>
                      </a:xfrm>
                    </p:grpSpPr>
                    <p:grpSp>
                      <p:nvGrpSpPr>
                        <p:cNvPr id="1893" name="Group 176">
                          <a:extLst>
                            <a:ext uri="{FF2B5EF4-FFF2-40B4-BE49-F238E27FC236}">
                              <a16:creationId xmlns:a16="http://schemas.microsoft.com/office/drawing/2014/main" id="{956FB99C-9304-400F-8CBB-757348F3F61F}"/>
                            </a:ext>
                          </a:extLst>
                        </p:cNvPr>
                        <p:cNvGrpSpPr/>
                        <p:nvPr/>
                      </p:nvGrpSpPr>
                      <p:grpSpPr>
                        <a:xfrm>
                          <a:off x="4503627" y="2301538"/>
                          <a:ext cx="300259" cy="237183"/>
                          <a:chOff x="2962956" y="2115885"/>
                          <a:chExt cx="300259" cy="237183"/>
                        </a:xfrm>
                      </p:grpSpPr>
                      <p:pic>
                        <p:nvPicPr>
                          <p:cNvPr id="1897" name="Picture 24 229">
                            <a:extLst>
                              <a:ext uri="{FF2B5EF4-FFF2-40B4-BE49-F238E27FC236}">
                                <a16:creationId xmlns:a16="http://schemas.microsoft.com/office/drawing/2014/main" id="{198EE562-2253-4BAC-BFFB-703C8B606FA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8" name="Picture 24 230">
                            <a:extLst>
                              <a:ext uri="{FF2B5EF4-FFF2-40B4-BE49-F238E27FC236}">
                                <a16:creationId xmlns:a16="http://schemas.microsoft.com/office/drawing/2014/main" id="{45426921-C074-4788-BC73-178740ABE5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4" name="Group 179">
                          <a:extLst>
                            <a:ext uri="{FF2B5EF4-FFF2-40B4-BE49-F238E27FC236}">
                              <a16:creationId xmlns:a16="http://schemas.microsoft.com/office/drawing/2014/main" id="{222AF1C5-538B-4B6B-B96C-DFB94D406B9D}"/>
                            </a:ext>
                          </a:extLst>
                        </p:cNvPr>
                        <p:cNvGrpSpPr/>
                        <p:nvPr/>
                      </p:nvGrpSpPr>
                      <p:grpSpPr>
                        <a:xfrm>
                          <a:off x="4719823" y="2218458"/>
                          <a:ext cx="283630" cy="253824"/>
                          <a:chOff x="6986427" y="2972145"/>
                          <a:chExt cx="283630" cy="253824"/>
                        </a:xfrm>
                      </p:grpSpPr>
                      <p:pic>
                        <p:nvPicPr>
                          <p:cNvPr id="1895" name="Picture 24 231">
                            <a:extLst>
                              <a:ext uri="{FF2B5EF4-FFF2-40B4-BE49-F238E27FC236}">
                                <a16:creationId xmlns:a16="http://schemas.microsoft.com/office/drawing/2014/main" id="{0913E487-7CA8-4BA6-BC4B-6E17F328534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6" name="Picture 24 232">
                            <a:extLst>
                              <a:ext uri="{FF2B5EF4-FFF2-40B4-BE49-F238E27FC236}">
                                <a16:creationId xmlns:a16="http://schemas.microsoft.com/office/drawing/2014/main" id="{56D4916D-8801-4090-83D5-D6C0920A46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6" name="Group 1845">
                      <a:extLst>
                        <a:ext uri="{FF2B5EF4-FFF2-40B4-BE49-F238E27FC236}">
                          <a16:creationId xmlns:a16="http://schemas.microsoft.com/office/drawing/2014/main" id="{A65EE03D-ACEF-412E-813F-4C04B8BFAB36}"/>
                        </a:ext>
                      </a:extLst>
                    </p:cNvPr>
                    <p:cNvGrpSpPr/>
                    <p:nvPr/>
                  </p:nvGrpSpPr>
                  <p:grpSpPr>
                    <a:xfrm rot="19661454">
                      <a:off x="6800712" y="2979296"/>
                      <a:ext cx="601238" cy="499826"/>
                      <a:chOff x="5841977" y="3176030"/>
                      <a:chExt cx="601238" cy="499826"/>
                    </a:xfrm>
                  </p:grpSpPr>
                  <p:grpSp>
                    <p:nvGrpSpPr>
                      <p:cNvPr id="1877" name="Group 1876">
                        <a:extLst>
                          <a:ext uri="{FF2B5EF4-FFF2-40B4-BE49-F238E27FC236}">
                            <a16:creationId xmlns:a16="http://schemas.microsoft.com/office/drawing/2014/main" id="{3826BB7F-A05F-4588-82BC-ABD0966BA79F}"/>
                          </a:ext>
                        </a:extLst>
                      </p:cNvPr>
                      <p:cNvGrpSpPr/>
                      <p:nvPr/>
                    </p:nvGrpSpPr>
                    <p:grpSpPr>
                      <a:xfrm rot="19742345">
                        <a:off x="5841977" y="3207622"/>
                        <a:ext cx="499826" cy="320263"/>
                        <a:chOff x="4503627" y="2218458"/>
                        <a:chExt cx="499826" cy="320263"/>
                      </a:xfrm>
                    </p:grpSpPr>
                    <p:grpSp>
                      <p:nvGrpSpPr>
                        <p:cNvPr id="1885" name="Group 176">
                          <a:extLst>
                            <a:ext uri="{FF2B5EF4-FFF2-40B4-BE49-F238E27FC236}">
                              <a16:creationId xmlns:a16="http://schemas.microsoft.com/office/drawing/2014/main" id="{711FDE7E-5A48-4B60-AA70-8CA3EB43C5AB}"/>
                            </a:ext>
                          </a:extLst>
                        </p:cNvPr>
                        <p:cNvGrpSpPr/>
                        <p:nvPr/>
                      </p:nvGrpSpPr>
                      <p:grpSpPr>
                        <a:xfrm>
                          <a:off x="4503627" y="2301538"/>
                          <a:ext cx="300259" cy="237183"/>
                          <a:chOff x="2962956" y="2115885"/>
                          <a:chExt cx="300259" cy="237183"/>
                        </a:xfrm>
                      </p:grpSpPr>
                      <p:pic>
                        <p:nvPicPr>
                          <p:cNvPr id="1889" name="Picture 24 233">
                            <a:extLst>
                              <a:ext uri="{FF2B5EF4-FFF2-40B4-BE49-F238E27FC236}">
                                <a16:creationId xmlns:a16="http://schemas.microsoft.com/office/drawing/2014/main" id="{C05B7DEB-133E-4793-BEA3-FBE1930BD7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0" name="Picture 24 234">
                            <a:extLst>
                              <a:ext uri="{FF2B5EF4-FFF2-40B4-BE49-F238E27FC236}">
                                <a16:creationId xmlns:a16="http://schemas.microsoft.com/office/drawing/2014/main" id="{4BA40DC0-1E7C-41A3-91B5-E76CB66902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6" name="Group 179">
                          <a:extLst>
                            <a:ext uri="{FF2B5EF4-FFF2-40B4-BE49-F238E27FC236}">
                              <a16:creationId xmlns:a16="http://schemas.microsoft.com/office/drawing/2014/main" id="{FAC4B8A6-57EA-49B7-8E22-E8127E8D1E1F}"/>
                            </a:ext>
                          </a:extLst>
                        </p:cNvPr>
                        <p:cNvGrpSpPr/>
                        <p:nvPr/>
                      </p:nvGrpSpPr>
                      <p:grpSpPr>
                        <a:xfrm>
                          <a:off x="4719823" y="2218458"/>
                          <a:ext cx="283630" cy="253824"/>
                          <a:chOff x="6986427" y="2972145"/>
                          <a:chExt cx="283630" cy="253824"/>
                        </a:xfrm>
                      </p:grpSpPr>
                      <p:pic>
                        <p:nvPicPr>
                          <p:cNvPr id="1887" name="Picture 24 235">
                            <a:extLst>
                              <a:ext uri="{FF2B5EF4-FFF2-40B4-BE49-F238E27FC236}">
                                <a16:creationId xmlns:a16="http://schemas.microsoft.com/office/drawing/2014/main" id="{D08CA87E-ECF2-4E61-81AC-A841182988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8" name="Picture 24 236">
                            <a:extLst>
                              <a:ext uri="{FF2B5EF4-FFF2-40B4-BE49-F238E27FC236}">
                                <a16:creationId xmlns:a16="http://schemas.microsoft.com/office/drawing/2014/main" id="{F57C02B3-EA2C-4B1E-BF76-57FC9DBE807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8" name="Group 1877">
                        <a:extLst>
                          <a:ext uri="{FF2B5EF4-FFF2-40B4-BE49-F238E27FC236}">
                            <a16:creationId xmlns:a16="http://schemas.microsoft.com/office/drawing/2014/main" id="{B21FEAE0-F15B-4C33-8DD7-41C619A46F1A}"/>
                          </a:ext>
                        </a:extLst>
                      </p:cNvPr>
                      <p:cNvGrpSpPr/>
                      <p:nvPr/>
                    </p:nvGrpSpPr>
                    <p:grpSpPr>
                      <a:xfrm rot="17239213">
                        <a:off x="6033171" y="3265811"/>
                        <a:ext cx="499826" cy="320263"/>
                        <a:chOff x="4503627" y="2218458"/>
                        <a:chExt cx="499826" cy="320263"/>
                      </a:xfrm>
                    </p:grpSpPr>
                    <p:grpSp>
                      <p:nvGrpSpPr>
                        <p:cNvPr id="1879" name="Group 176">
                          <a:extLst>
                            <a:ext uri="{FF2B5EF4-FFF2-40B4-BE49-F238E27FC236}">
                              <a16:creationId xmlns:a16="http://schemas.microsoft.com/office/drawing/2014/main" id="{115FB28C-FD40-41B3-AEB3-55421B4DE87C}"/>
                            </a:ext>
                          </a:extLst>
                        </p:cNvPr>
                        <p:cNvGrpSpPr/>
                        <p:nvPr/>
                      </p:nvGrpSpPr>
                      <p:grpSpPr>
                        <a:xfrm>
                          <a:off x="4503627" y="2301538"/>
                          <a:ext cx="300259" cy="237183"/>
                          <a:chOff x="2962956" y="2115885"/>
                          <a:chExt cx="300259" cy="237183"/>
                        </a:xfrm>
                      </p:grpSpPr>
                      <p:pic>
                        <p:nvPicPr>
                          <p:cNvPr id="1883" name="Picture 24 237">
                            <a:extLst>
                              <a:ext uri="{FF2B5EF4-FFF2-40B4-BE49-F238E27FC236}">
                                <a16:creationId xmlns:a16="http://schemas.microsoft.com/office/drawing/2014/main" id="{4FEC5EA0-4A6C-49EE-94A7-575623EC04C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4" name="Picture 24 238">
                            <a:extLst>
                              <a:ext uri="{FF2B5EF4-FFF2-40B4-BE49-F238E27FC236}">
                                <a16:creationId xmlns:a16="http://schemas.microsoft.com/office/drawing/2014/main" id="{D69238FF-5C14-4E07-8558-80D590F7D62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0" name="Group 179">
                          <a:extLst>
                            <a:ext uri="{FF2B5EF4-FFF2-40B4-BE49-F238E27FC236}">
                              <a16:creationId xmlns:a16="http://schemas.microsoft.com/office/drawing/2014/main" id="{1CDBE8A0-5CC6-4DA7-971B-E072B9F4D5DE}"/>
                            </a:ext>
                          </a:extLst>
                        </p:cNvPr>
                        <p:cNvGrpSpPr/>
                        <p:nvPr/>
                      </p:nvGrpSpPr>
                      <p:grpSpPr>
                        <a:xfrm>
                          <a:off x="4719823" y="2218458"/>
                          <a:ext cx="283630" cy="253824"/>
                          <a:chOff x="6986427" y="2972145"/>
                          <a:chExt cx="283630" cy="253824"/>
                        </a:xfrm>
                      </p:grpSpPr>
                      <p:pic>
                        <p:nvPicPr>
                          <p:cNvPr id="1881" name="Picture 24 239">
                            <a:extLst>
                              <a:ext uri="{FF2B5EF4-FFF2-40B4-BE49-F238E27FC236}">
                                <a16:creationId xmlns:a16="http://schemas.microsoft.com/office/drawing/2014/main" id="{50E7EC5D-0CB5-490A-92A2-64F90A4DB98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2" name="Picture 24 240">
                            <a:extLst>
                              <a:ext uri="{FF2B5EF4-FFF2-40B4-BE49-F238E27FC236}">
                                <a16:creationId xmlns:a16="http://schemas.microsoft.com/office/drawing/2014/main" id="{E921C027-0561-4B43-8DE3-9ED821F3F68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7" name="Group 1846">
                      <a:extLst>
                        <a:ext uri="{FF2B5EF4-FFF2-40B4-BE49-F238E27FC236}">
                          <a16:creationId xmlns:a16="http://schemas.microsoft.com/office/drawing/2014/main" id="{FE4D69FC-8037-42AA-A5FD-615C8ECBA6A1}"/>
                        </a:ext>
                      </a:extLst>
                    </p:cNvPr>
                    <p:cNvGrpSpPr/>
                    <p:nvPr/>
                  </p:nvGrpSpPr>
                  <p:grpSpPr>
                    <a:xfrm rot="2171672">
                      <a:off x="7240864" y="2945788"/>
                      <a:ext cx="657768" cy="378452"/>
                      <a:chOff x="4777947" y="3207622"/>
                      <a:chExt cx="657768" cy="378452"/>
                    </a:xfrm>
                  </p:grpSpPr>
                  <p:grpSp>
                    <p:nvGrpSpPr>
                      <p:cNvPr id="1863" name="Group 1862">
                        <a:extLst>
                          <a:ext uri="{FF2B5EF4-FFF2-40B4-BE49-F238E27FC236}">
                            <a16:creationId xmlns:a16="http://schemas.microsoft.com/office/drawing/2014/main" id="{CC324E5D-67E5-40CC-BC38-0F733E26429E}"/>
                          </a:ext>
                        </a:extLst>
                      </p:cNvPr>
                      <p:cNvGrpSpPr/>
                      <p:nvPr/>
                    </p:nvGrpSpPr>
                    <p:grpSpPr>
                      <a:xfrm>
                        <a:off x="4777947" y="3207622"/>
                        <a:ext cx="499826" cy="320263"/>
                        <a:chOff x="4503627" y="2218458"/>
                        <a:chExt cx="499826" cy="320263"/>
                      </a:xfrm>
                    </p:grpSpPr>
                    <p:grpSp>
                      <p:nvGrpSpPr>
                        <p:cNvPr id="1871" name="Group 176">
                          <a:extLst>
                            <a:ext uri="{FF2B5EF4-FFF2-40B4-BE49-F238E27FC236}">
                              <a16:creationId xmlns:a16="http://schemas.microsoft.com/office/drawing/2014/main" id="{A69893B6-B9E6-4E7F-8FF4-673A97FED58D}"/>
                            </a:ext>
                          </a:extLst>
                        </p:cNvPr>
                        <p:cNvGrpSpPr/>
                        <p:nvPr/>
                      </p:nvGrpSpPr>
                      <p:grpSpPr>
                        <a:xfrm>
                          <a:off x="4503627" y="2301538"/>
                          <a:ext cx="300259" cy="237183"/>
                          <a:chOff x="2962956" y="2115885"/>
                          <a:chExt cx="300259" cy="237183"/>
                        </a:xfrm>
                      </p:grpSpPr>
                      <p:pic>
                        <p:nvPicPr>
                          <p:cNvPr id="1875" name="Picture 24 241">
                            <a:extLst>
                              <a:ext uri="{FF2B5EF4-FFF2-40B4-BE49-F238E27FC236}">
                                <a16:creationId xmlns:a16="http://schemas.microsoft.com/office/drawing/2014/main" id="{2A80A73D-E7B9-4536-864E-455372EB546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76" name="Picture 24 242">
                            <a:extLst>
                              <a:ext uri="{FF2B5EF4-FFF2-40B4-BE49-F238E27FC236}">
                                <a16:creationId xmlns:a16="http://schemas.microsoft.com/office/drawing/2014/main" id="{EEB4BC32-E263-4B5A-9FD5-3D0A7D3610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2" name="Group 179">
                          <a:extLst>
                            <a:ext uri="{FF2B5EF4-FFF2-40B4-BE49-F238E27FC236}">
                              <a16:creationId xmlns:a16="http://schemas.microsoft.com/office/drawing/2014/main" id="{19EB11C6-BB23-41D1-8BCF-44130EA338FF}"/>
                            </a:ext>
                          </a:extLst>
                        </p:cNvPr>
                        <p:cNvGrpSpPr/>
                        <p:nvPr/>
                      </p:nvGrpSpPr>
                      <p:grpSpPr>
                        <a:xfrm>
                          <a:off x="4719823" y="2218458"/>
                          <a:ext cx="283630" cy="253824"/>
                          <a:chOff x="6986427" y="2972145"/>
                          <a:chExt cx="283630" cy="253824"/>
                        </a:xfrm>
                      </p:grpSpPr>
                      <p:pic>
                        <p:nvPicPr>
                          <p:cNvPr id="1873" name="Picture 24 243">
                            <a:extLst>
                              <a:ext uri="{FF2B5EF4-FFF2-40B4-BE49-F238E27FC236}">
                                <a16:creationId xmlns:a16="http://schemas.microsoft.com/office/drawing/2014/main" id="{D626DA2D-5A67-42CE-B6F6-B21E9277A9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4" name="Picture 24 244">
                            <a:extLst>
                              <a:ext uri="{FF2B5EF4-FFF2-40B4-BE49-F238E27FC236}">
                                <a16:creationId xmlns:a16="http://schemas.microsoft.com/office/drawing/2014/main" id="{996B10C3-47D7-4C19-B132-BF6B2228847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64" name="Group 1863">
                        <a:extLst>
                          <a:ext uri="{FF2B5EF4-FFF2-40B4-BE49-F238E27FC236}">
                            <a16:creationId xmlns:a16="http://schemas.microsoft.com/office/drawing/2014/main" id="{67367D86-70A3-4CB9-979C-CC847B2DFA4D}"/>
                          </a:ext>
                        </a:extLst>
                      </p:cNvPr>
                      <p:cNvGrpSpPr/>
                      <p:nvPr/>
                    </p:nvGrpSpPr>
                    <p:grpSpPr>
                      <a:xfrm>
                        <a:off x="4935889" y="3265811"/>
                        <a:ext cx="499826" cy="320263"/>
                        <a:chOff x="4503627" y="2218458"/>
                        <a:chExt cx="499826" cy="320263"/>
                      </a:xfrm>
                    </p:grpSpPr>
                    <p:grpSp>
                      <p:nvGrpSpPr>
                        <p:cNvPr id="1865" name="Group 176">
                          <a:extLst>
                            <a:ext uri="{FF2B5EF4-FFF2-40B4-BE49-F238E27FC236}">
                              <a16:creationId xmlns:a16="http://schemas.microsoft.com/office/drawing/2014/main" id="{FF85A4F2-720F-4702-ABFE-EA0FF31F959B}"/>
                            </a:ext>
                          </a:extLst>
                        </p:cNvPr>
                        <p:cNvGrpSpPr/>
                        <p:nvPr/>
                      </p:nvGrpSpPr>
                      <p:grpSpPr>
                        <a:xfrm>
                          <a:off x="4503627" y="2301538"/>
                          <a:ext cx="300259" cy="237183"/>
                          <a:chOff x="2962956" y="2115885"/>
                          <a:chExt cx="300259" cy="237183"/>
                        </a:xfrm>
                      </p:grpSpPr>
                      <p:pic>
                        <p:nvPicPr>
                          <p:cNvPr id="1869" name="Picture 24 245">
                            <a:extLst>
                              <a:ext uri="{FF2B5EF4-FFF2-40B4-BE49-F238E27FC236}">
                                <a16:creationId xmlns:a16="http://schemas.microsoft.com/office/drawing/2014/main" id="{88081C65-C829-4DED-A8D8-E2BF5849F3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70" name="Picture 24 246">
                            <a:extLst>
                              <a:ext uri="{FF2B5EF4-FFF2-40B4-BE49-F238E27FC236}">
                                <a16:creationId xmlns:a16="http://schemas.microsoft.com/office/drawing/2014/main" id="{34A8A01F-5898-47DC-82FC-0ACAFFCBB9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6" name="Group 179">
                          <a:extLst>
                            <a:ext uri="{FF2B5EF4-FFF2-40B4-BE49-F238E27FC236}">
                              <a16:creationId xmlns:a16="http://schemas.microsoft.com/office/drawing/2014/main" id="{01C5A533-A203-411E-83E7-B184B1E4DBCB}"/>
                            </a:ext>
                          </a:extLst>
                        </p:cNvPr>
                        <p:cNvGrpSpPr/>
                        <p:nvPr/>
                      </p:nvGrpSpPr>
                      <p:grpSpPr>
                        <a:xfrm>
                          <a:off x="4719823" y="2218458"/>
                          <a:ext cx="283630" cy="253824"/>
                          <a:chOff x="6986427" y="2972145"/>
                          <a:chExt cx="283630" cy="253824"/>
                        </a:xfrm>
                      </p:grpSpPr>
                      <p:pic>
                        <p:nvPicPr>
                          <p:cNvPr id="1867" name="Picture 24 247">
                            <a:extLst>
                              <a:ext uri="{FF2B5EF4-FFF2-40B4-BE49-F238E27FC236}">
                                <a16:creationId xmlns:a16="http://schemas.microsoft.com/office/drawing/2014/main" id="{702CBA3B-B426-4B20-ABD5-8C9B274F3E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8" name="Picture 24 248">
                            <a:extLst>
                              <a:ext uri="{FF2B5EF4-FFF2-40B4-BE49-F238E27FC236}">
                                <a16:creationId xmlns:a16="http://schemas.microsoft.com/office/drawing/2014/main" id="{5DEB4E4E-202B-4225-A6B0-07A882D50A1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8" name="Group 1847">
                      <a:extLst>
                        <a:ext uri="{FF2B5EF4-FFF2-40B4-BE49-F238E27FC236}">
                          <a16:creationId xmlns:a16="http://schemas.microsoft.com/office/drawing/2014/main" id="{0DFD6A52-41B9-4B5C-B4D1-B84BC1EB0E5D}"/>
                        </a:ext>
                      </a:extLst>
                    </p:cNvPr>
                    <p:cNvGrpSpPr/>
                    <p:nvPr/>
                  </p:nvGrpSpPr>
                  <p:grpSpPr>
                    <a:xfrm rot="21049340">
                      <a:off x="7270080" y="2509410"/>
                      <a:ext cx="601238" cy="499826"/>
                      <a:chOff x="5841977" y="3176030"/>
                      <a:chExt cx="601238" cy="499826"/>
                    </a:xfrm>
                  </p:grpSpPr>
                  <p:grpSp>
                    <p:nvGrpSpPr>
                      <p:cNvPr id="1849" name="Group 1848">
                        <a:extLst>
                          <a:ext uri="{FF2B5EF4-FFF2-40B4-BE49-F238E27FC236}">
                            <a16:creationId xmlns:a16="http://schemas.microsoft.com/office/drawing/2014/main" id="{7DDABB99-E685-4580-B9C4-1E8A3859898A}"/>
                          </a:ext>
                        </a:extLst>
                      </p:cNvPr>
                      <p:cNvGrpSpPr/>
                      <p:nvPr/>
                    </p:nvGrpSpPr>
                    <p:grpSpPr>
                      <a:xfrm rot="19742345">
                        <a:off x="5841977" y="3207622"/>
                        <a:ext cx="499826" cy="320263"/>
                        <a:chOff x="4503627" y="2218458"/>
                        <a:chExt cx="499826" cy="320263"/>
                      </a:xfrm>
                    </p:grpSpPr>
                    <p:grpSp>
                      <p:nvGrpSpPr>
                        <p:cNvPr id="1857" name="Group 176">
                          <a:extLst>
                            <a:ext uri="{FF2B5EF4-FFF2-40B4-BE49-F238E27FC236}">
                              <a16:creationId xmlns:a16="http://schemas.microsoft.com/office/drawing/2014/main" id="{A0A2FACE-CA2A-4A4B-A6AF-C2BBE4119613}"/>
                            </a:ext>
                          </a:extLst>
                        </p:cNvPr>
                        <p:cNvGrpSpPr/>
                        <p:nvPr/>
                      </p:nvGrpSpPr>
                      <p:grpSpPr>
                        <a:xfrm>
                          <a:off x="4503627" y="2301538"/>
                          <a:ext cx="300259" cy="237183"/>
                          <a:chOff x="2962956" y="2115885"/>
                          <a:chExt cx="300259" cy="237183"/>
                        </a:xfrm>
                      </p:grpSpPr>
                      <p:pic>
                        <p:nvPicPr>
                          <p:cNvPr id="1861" name="Picture 24 249">
                            <a:extLst>
                              <a:ext uri="{FF2B5EF4-FFF2-40B4-BE49-F238E27FC236}">
                                <a16:creationId xmlns:a16="http://schemas.microsoft.com/office/drawing/2014/main" id="{D0DC2520-527E-4437-8158-94292813C1A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2" name="Picture 24 250">
                            <a:extLst>
                              <a:ext uri="{FF2B5EF4-FFF2-40B4-BE49-F238E27FC236}">
                                <a16:creationId xmlns:a16="http://schemas.microsoft.com/office/drawing/2014/main" id="{F201F239-F192-4BC7-8355-7CE32998DBD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8" name="Group 179">
                          <a:extLst>
                            <a:ext uri="{FF2B5EF4-FFF2-40B4-BE49-F238E27FC236}">
                              <a16:creationId xmlns:a16="http://schemas.microsoft.com/office/drawing/2014/main" id="{AD5DE134-C5A4-4F39-9D74-662D29DD5131}"/>
                            </a:ext>
                          </a:extLst>
                        </p:cNvPr>
                        <p:cNvGrpSpPr/>
                        <p:nvPr/>
                      </p:nvGrpSpPr>
                      <p:grpSpPr>
                        <a:xfrm>
                          <a:off x="4719823" y="2218458"/>
                          <a:ext cx="283630" cy="253824"/>
                          <a:chOff x="6986427" y="2972145"/>
                          <a:chExt cx="283630" cy="253824"/>
                        </a:xfrm>
                      </p:grpSpPr>
                      <p:pic>
                        <p:nvPicPr>
                          <p:cNvPr id="1859" name="Picture 24 251">
                            <a:extLst>
                              <a:ext uri="{FF2B5EF4-FFF2-40B4-BE49-F238E27FC236}">
                                <a16:creationId xmlns:a16="http://schemas.microsoft.com/office/drawing/2014/main" id="{42D5BB31-D18D-46DB-AF53-D81E5EB2B1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0" name="Picture 24 252">
                            <a:extLst>
                              <a:ext uri="{FF2B5EF4-FFF2-40B4-BE49-F238E27FC236}">
                                <a16:creationId xmlns:a16="http://schemas.microsoft.com/office/drawing/2014/main" id="{C76E46AD-1DCB-4AC2-B2A0-2A0DCA6365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0" name="Group 1849">
                        <a:extLst>
                          <a:ext uri="{FF2B5EF4-FFF2-40B4-BE49-F238E27FC236}">
                            <a16:creationId xmlns:a16="http://schemas.microsoft.com/office/drawing/2014/main" id="{0EB8444C-D433-4A6A-B44F-9878B375449B}"/>
                          </a:ext>
                        </a:extLst>
                      </p:cNvPr>
                      <p:cNvGrpSpPr/>
                      <p:nvPr/>
                    </p:nvGrpSpPr>
                    <p:grpSpPr>
                      <a:xfrm rot="17239213">
                        <a:off x="6033171" y="3265811"/>
                        <a:ext cx="499826" cy="320263"/>
                        <a:chOff x="4503627" y="2218458"/>
                        <a:chExt cx="499826" cy="320263"/>
                      </a:xfrm>
                    </p:grpSpPr>
                    <p:grpSp>
                      <p:nvGrpSpPr>
                        <p:cNvPr id="1851" name="Group 176">
                          <a:extLst>
                            <a:ext uri="{FF2B5EF4-FFF2-40B4-BE49-F238E27FC236}">
                              <a16:creationId xmlns:a16="http://schemas.microsoft.com/office/drawing/2014/main" id="{82AAB6F0-615C-4AB8-9067-FA16B0816796}"/>
                            </a:ext>
                          </a:extLst>
                        </p:cNvPr>
                        <p:cNvGrpSpPr/>
                        <p:nvPr/>
                      </p:nvGrpSpPr>
                      <p:grpSpPr>
                        <a:xfrm>
                          <a:off x="4503627" y="2301538"/>
                          <a:ext cx="300259" cy="237183"/>
                          <a:chOff x="2962956" y="2115885"/>
                          <a:chExt cx="300259" cy="237183"/>
                        </a:xfrm>
                      </p:grpSpPr>
                      <p:pic>
                        <p:nvPicPr>
                          <p:cNvPr id="1855" name="Picture 24 253">
                            <a:extLst>
                              <a:ext uri="{FF2B5EF4-FFF2-40B4-BE49-F238E27FC236}">
                                <a16:creationId xmlns:a16="http://schemas.microsoft.com/office/drawing/2014/main" id="{616D95C2-3FCD-4AA6-9EEB-B5EABBC7CE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6" name="Picture 24 254">
                            <a:extLst>
                              <a:ext uri="{FF2B5EF4-FFF2-40B4-BE49-F238E27FC236}">
                                <a16:creationId xmlns:a16="http://schemas.microsoft.com/office/drawing/2014/main" id="{72270D5A-BB6B-4CF6-AA4D-AD89F3CBC4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2" name="Group 179">
                          <a:extLst>
                            <a:ext uri="{FF2B5EF4-FFF2-40B4-BE49-F238E27FC236}">
                              <a16:creationId xmlns:a16="http://schemas.microsoft.com/office/drawing/2014/main" id="{B4A9326A-DDF8-4E84-A107-EE458F0C77E7}"/>
                            </a:ext>
                          </a:extLst>
                        </p:cNvPr>
                        <p:cNvGrpSpPr/>
                        <p:nvPr/>
                      </p:nvGrpSpPr>
                      <p:grpSpPr>
                        <a:xfrm>
                          <a:off x="4719823" y="2218458"/>
                          <a:ext cx="283630" cy="253824"/>
                          <a:chOff x="6986427" y="2972145"/>
                          <a:chExt cx="283630" cy="253824"/>
                        </a:xfrm>
                      </p:grpSpPr>
                      <p:pic>
                        <p:nvPicPr>
                          <p:cNvPr id="1853" name="Picture 24 255">
                            <a:extLst>
                              <a:ext uri="{FF2B5EF4-FFF2-40B4-BE49-F238E27FC236}">
                                <a16:creationId xmlns:a16="http://schemas.microsoft.com/office/drawing/2014/main" id="{F1CAE40A-8C58-479E-A460-755635CF29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4" name="Picture 24 256">
                            <a:extLst>
                              <a:ext uri="{FF2B5EF4-FFF2-40B4-BE49-F238E27FC236}">
                                <a16:creationId xmlns:a16="http://schemas.microsoft.com/office/drawing/2014/main" id="{A5657E04-E335-4AF1-BB81-15341BC615D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590" name="Group 1589">
                <a:extLst>
                  <a:ext uri="{FF2B5EF4-FFF2-40B4-BE49-F238E27FC236}">
                    <a16:creationId xmlns:a16="http://schemas.microsoft.com/office/drawing/2014/main" id="{06A7EA98-F01A-4582-A5E3-BE50C4A12BD4}"/>
                  </a:ext>
                </a:extLst>
              </p:cNvPr>
              <p:cNvGrpSpPr/>
              <p:nvPr/>
            </p:nvGrpSpPr>
            <p:grpSpPr>
              <a:xfrm rot="20754769">
                <a:off x="9682163" y="2873542"/>
                <a:ext cx="1184907" cy="905391"/>
                <a:chOff x="4930347" y="2731026"/>
                <a:chExt cx="2516626" cy="1922962"/>
              </a:xfrm>
            </p:grpSpPr>
            <p:grpSp>
              <p:nvGrpSpPr>
                <p:cNvPr id="1591" name="Group 1590">
                  <a:extLst>
                    <a:ext uri="{FF2B5EF4-FFF2-40B4-BE49-F238E27FC236}">
                      <a16:creationId xmlns:a16="http://schemas.microsoft.com/office/drawing/2014/main" id="{F277E43A-9909-47BB-A035-0904928FBD27}"/>
                    </a:ext>
                  </a:extLst>
                </p:cNvPr>
                <p:cNvGrpSpPr/>
                <p:nvPr/>
              </p:nvGrpSpPr>
              <p:grpSpPr>
                <a:xfrm>
                  <a:off x="4930347" y="3360022"/>
                  <a:ext cx="657768" cy="378452"/>
                  <a:chOff x="4777947" y="3207622"/>
                  <a:chExt cx="657768" cy="378452"/>
                </a:xfrm>
              </p:grpSpPr>
              <p:grpSp>
                <p:nvGrpSpPr>
                  <p:cNvPr id="1822" name="Group 1821">
                    <a:extLst>
                      <a:ext uri="{FF2B5EF4-FFF2-40B4-BE49-F238E27FC236}">
                        <a16:creationId xmlns:a16="http://schemas.microsoft.com/office/drawing/2014/main" id="{84E105B9-BB99-4F63-9DED-5C11A9B10A3D}"/>
                      </a:ext>
                    </a:extLst>
                  </p:cNvPr>
                  <p:cNvGrpSpPr/>
                  <p:nvPr/>
                </p:nvGrpSpPr>
                <p:grpSpPr>
                  <a:xfrm>
                    <a:off x="4777947" y="3207622"/>
                    <a:ext cx="499826" cy="320263"/>
                    <a:chOff x="4503627" y="2218458"/>
                    <a:chExt cx="499826" cy="320263"/>
                  </a:xfrm>
                </p:grpSpPr>
                <p:grpSp>
                  <p:nvGrpSpPr>
                    <p:cNvPr id="1830" name="Group 176">
                      <a:extLst>
                        <a:ext uri="{FF2B5EF4-FFF2-40B4-BE49-F238E27FC236}">
                          <a16:creationId xmlns:a16="http://schemas.microsoft.com/office/drawing/2014/main" id="{64ADE20B-E7F8-4F50-B016-CC05DD0735A3}"/>
                        </a:ext>
                      </a:extLst>
                    </p:cNvPr>
                    <p:cNvGrpSpPr/>
                    <p:nvPr/>
                  </p:nvGrpSpPr>
                  <p:grpSpPr>
                    <a:xfrm>
                      <a:off x="4503627" y="2301538"/>
                      <a:ext cx="300259" cy="237183"/>
                      <a:chOff x="2962956" y="2115885"/>
                      <a:chExt cx="300259" cy="237183"/>
                    </a:xfrm>
                  </p:grpSpPr>
                  <p:pic>
                    <p:nvPicPr>
                      <p:cNvPr id="1834" name="Picture 24 129">
                        <a:extLst>
                          <a:ext uri="{FF2B5EF4-FFF2-40B4-BE49-F238E27FC236}">
                            <a16:creationId xmlns:a16="http://schemas.microsoft.com/office/drawing/2014/main" id="{7FEDB219-72E8-4852-A006-EDD8EECC8D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130">
                        <a:extLst>
                          <a:ext uri="{FF2B5EF4-FFF2-40B4-BE49-F238E27FC236}">
                            <a16:creationId xmlns:a16="http://schemas.microsoft.com/office/drawing/2014/main" id="{54FD494F-2E7E-4595-9C88-72F66537AB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20657202-4326-4109-A962-D37AA7BFB01A}"/>
                        </a:ext>
                      </a:extLst>
                    </p:cNvPr>
                    <p:cNvGrpSpPr/>
                    <p:nvPr/>
                  </p:nvGrpSpPr>
                  <p:grpSpPr>
                    <a:xfrm>
                      <a:off x="4719823" y="2218458"/>
                      <a:ext cx="283630" cy="253824"/>
                      <a:chOff x="6986427" y="2972145"/>
                      <a:chExt cx="283630" cy="253824"/>
                    </a:xfrm>
                  </p:grpSpPr>
                  <p:pic>
                    <p:nvPicPr>
                      <p:cNvPr id="1832" name="Picture 24 131">
                        <a:extLst>
                          <a:ext uri="{FF2B5EF4-FFF2-40B4-BE49-F238E27FC236}">
                            <a16:creationId xmlns:a16="http://schemas.microsoft.com/office/drawing/2014/main" id="{B647EC89-79E0-40D5-B1F6-BE71565CBD5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132">
                        <a:extLst>
                          <a:ext uri="{FF2B5EF4-FFF2-40B4-BE49-F238E27FC236}">
                            <a16:creationId xmlns:a16="http://schemas.microsoft.com/office/drawing/2014/main" id="{B9612F1B-D50C-476F-9D69-F853AF77C3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3" name="Group 1822">
                    <a:extLst>
                      <a:ext uri="{FF2B5EF4-FFF2-40B4-BE49-F238E27FC236}">
                        <a16:creationId xmlns:a16="http://schemas.microsoft.com/office/drawing/2014/main" id="{53037764-CA4A-4063-A780-0203FF0BC1DC}"/>
                      </a:ext>
                    </a:extLst>
                  </p:cNvPr>
                  <p:cNvGrpSpPr/>
                  <p:nvPr/>
                </p:nvGrpSpPr>
                <p:grpSpPr>
                  <a:xfrm>
                    <a:off x="4935889" y="3265811"/>
                    <a:ext cx="499826" cy="320263"/>
                    <a:chOff x="4503627" y="2218458"/>
                    <a:chExt cx="499826" cy="320263"/>
                  </a:xfrm>
                </p:grpSpPr>
                <p:grpSp>
                  <p:nvGrpSpPr>
                    <p:cNvPr id="1824" name="Group 176">
                      <a:extLst>
                        <a:ext uri="{FF2B5EF4-FFF2-40B4-BE49-F238E27FC236}">
                          <a16:creationId xmlns:a16="http://schemas.microsoft.com/office/drawing/2014/main" id="{117D8D71-26DE-4418-8995-BA4729EE537A}"/>
                        </a:ext>
                      </a:extLst>
                    </p:cNvPr>
                    <p:cNvGrpSpPr/>
                    <p:nvPr/>
                  </p:nvGrpSpPr>
                  <p:grpSpPr>
                    <a:xfrm>
                      <a:off x="4503627" y="2301538"/>
                      <a:ext cx="300259" cy="237183"/>
                      <a:chOff x="2962956" y="2115885"/>
                      <a:chExt cx="300259" cy="237183"/>
                    </a:xfrm>
                  </p:grpSpPr>
                  <p:pic>
                    <p:nvPicPr>
                      <p:cNvPr id="1828" name="Picture 24 133">
                        <a:extLst>
                          <a:ext uri="{FF2B5EF4-FFF2-40B4-BE49-F238E27FC236}">
                            <a16:creationId xmlns:a16="http://schemas.microsoft.com/office/drawing/2014/main" id="{86C22FAE-4D8D-44A9-93DA-D598E8EC7B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9" name="Picture 24 134">
                        <a:extLst>
                          <a:ext uri="{FF2B5EF4-FFF2-40B4-BE49-F238E27FC236}">
                            <a16:creationId xmlns:a16="http://schemas.microsoft.com/office/drawing/2014/main" id="{EA0BC387-8E3B-4395-A87C-4FC6510A14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5" name="Group 179">
                      <a:extLst>
                        <a:ext uri="{FF2B5EF4-FFF2-40B4-BE49-F238E27FC236}">
                          <a16:creationId xmlns:a16="http://schemas.microsoft.com/office/drawing/2014/main" id="{00C31C6F-EF57-42E8-908F-1D0E2F9D3873}"/>
                        </a:ext>
                      </a:extLst>
                    </p:cNvPr>
                    <p:cNvGrpSpPr/>
                    <p:nvPr/>
                  </p:nvGrpSpPr>
                  <p:grpSpPr>
                    <a:xfrm>
                      <a:off x="4719823" y="2218458"/>
                      <a:ext cx="283630" cy="253824"/>
                      <a:chOff x="6986427" y="2972145"/>
                      <a:chExt cx="283630" cy="253824"/>
                    </a:xfrm>
                  </p:grpSpPr>
                  <p:pic>
                    <p:nvPicPr>
                      <p:cNvPr id="1826" name="Picture 24 135">
                        <a:extLst>
                          <a:ext uri="{FF2B5EF4-FFF2-40B4-BE49-F238E27FC236}">
                            <a16:creationId xmlns:a16="http://schemas.microsoft.com/office/drawing/2014/main" id="{C2593BFA-A36E-4A0C-9CC0-09373520D9C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7" name="Picture 24 136">
                        <a:extLst>
                          <a:ext uri="{FF2B5EF4-FFF2-40B4-BE49-F238E27FC236}">
                            <a16:creationId xmlns:a16="http://schemas.microsoft.com/office/drawing/2014/main" id="{48C6C211-1901-4FD0-A421-F16E85168C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2" name="Group 1591">
                  <a:extLst>
                    <a:ext uri="{FF2B5EF4-FFF2-40B4-BE49-F238E27FC236}">
                      <a16:creationId xmlns:a16="http://schemas.microsoft.com/office/drawing/2014/main" id="{FBAEB6D0-17A5-4F88-8B08-1B1755D4F81D}"/>
                    </a:ext>
                  </a:extLst>
                </p:cNvPr>
                <p:cNvGrpSpPr/>
                <p:nvPr/>
              </p:nvGrpSpPr>
              <p:grpSpPr>
                <a:xfrm>
                  <a:off x="4938661" y="3636001"/>
                  <a:ext cx="601238" cy="499826"/>
                  <a:chOff x="5841977" y="3176030"/>
                  <a:chExt cx="601238" cy="499826"/>
                </a:xfrm>
              </p:grpSpPr>
              <p:grpSp>
                <p:nvGrpSpPr>
                  <p:cNvPr id="1808" name="Group 1807">
                    <a:extLst>
                      <a:ext uri="{FF2B5EF4-FFF2-40B4-BE49-F238E27FC236}">
                        <a16:creationId xmlns:a16="http://schemas.microsoft.com/office/drawing/2014/main" id="{8E2483F3-D1AF-42D4-85D7-7CBCAEA2793C}"/>
                      </a:ext>
                    </a:extLst>
                  </p:cNvPr>
                  <p:cNvGrpSpPr/>
                  <p:nvPr/>
                </p:nvGrpSpPr>
                <p:grpSpPr>
                  <a:xfrm rot="19742345">
                    <a:off x="5841977" y="3207622"/>
                    <a:ext cx="499826" cy="320263"/>
                    <a:chOff x="4503627" y="2218458"/>
                    <a:chExt cx="499826" cy="320263"/>
                  </a:xfrm>
                </p:grpSpPr>
                <p:grpSp>
                  <p:nvGrpSpPr>
                    <p:cNvPr id="1816" name="Group 176">
                      <a:extLst>
                        <a:ext uri="{FF2B5EF4-FFF2-40B4-BE49-F238E27FC236}">
                          <a16:creationId xmlns:a16="http://schemas.microsoft.com/office/drawing/2014/main" id="{D24265E4-10B0-4E4F-916A-EDBB409AD834}"/>
                        </a:ext>
                      </a:extLst>
                    </p:cNvPr>
                    <p:cNvGrpSpPr/>
                    <p:nvPr/>
                  </p:nvGrpSpPr>
                  <p:grpSpPr>
                    <a:xfrm>
                      <a:off x="4503627" y="2301538"/>
                      <a:ext cx="300259" cy="237183"/>
                      <a:chOff x="2962956" y="2115885"/>
                      <a:chExt cx="300259" cy="237183"/>
                    </a:xfrm>
                  </p:grpSpPr>
                  <p:pic>
                    <p:nvPicPr>
                      <p:cNvPr id="1820" name="Picture 24 137">
                        <a:extLst>
                          <a:ext uri="{FF2B5EF4-FFF2-40B4-BE49-F238E27FC236}">
                            <a16:creationId xmlns:a16="http://schemas.microsoft.com/office/drawing/2014/main" id="{5A53055D-781D-4BA4-974B-FD8309E40E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138">
                        <a:extLst>
                          <a:ext uri="{FF2B5EF4-FFF2-40B4-BE49-F238E27FC236}">
                            <a16:creationId xmlns:a16="http://schemas.microsoft.com/office/drawing/2014/main" id="{7E265E5C-3EBE-4015-A926-813C59ED97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61A74EB8-6420-400E-BB5B-676E1A3D0ED9}"/>
                        </a:ext>
                      </a:extLst>
                    </p:cNvPr>
                    <p:cNvGrpSpPr/>
                    <p:nvPr/>
                  </p:nvGrpSpPr>
                  <p:grpSpPr>
                    <a:xfrm>
                      <a:off x="4719823" y="2218458"/>
                      <a:ext cx="283630" cy="253824"/>
                      <a:chOff x="6986427" y="2972145"/>
                      <a:chExt cx="283630" cy="253824"/>
                    </a:xfrm>
                  </p:grpSpPr>
                  <p:pic>
                    <p:nvPicPr>
                      <p:cNvPr id="1818" name="Picture 24 139">
                        <a:extLst>
                          <a:ext uri="{FF2B5EF4-FFF2-40B4-BE49-F238E27FC236}">
                            <a16:creationId xmlns:a16="http://schemas.microsoft.com/office/drawing/2014/main" id="{6284285A-2610-49A7-B3AF-A41579179B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140">
                        <a:extLst>
                          <a:ext uri="{FF2B5EF4-FFF2-40B4-BE49-F238E27FC236}">
                            <a16:creationId xmlns:a16="http://schemas.microsoft.com/office/drawing/2014/main" id="{A23DCDAA-2D13-478D-A2E6-362F4C88B6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09" name="Group 1808">
                    <a:extLst>
                      <a:ext uri="{FF2B5EF4-FFF2-40B4-BE49-F238E27FC236}">
                        <a16:creationId xmlns:a16="http://schemas.microsoft.com/office/drawing/2014/main" id="{46998761-6D3A-49A0-8C8A-9A556FF9BAC4}"/>
                      </a:ext>
                    </a:extLst>
                  </p:cNvPr>
                  <p:cNvGrpSpPr/>
                  <p:nvPr/>
                </p:nvGrpSpPr>
                <p:grpSpPr>
                  <a:xfrm rot="17239213">
                    <a:off x="6033171" y="3265811"/>
                    <a:ext cx="499826" cy="320263"/>
                    <a:chOff x="4503627" y="2218458"/>
                    <a:chExt cx="499826" cy="320263"/>
                  </a:xfrm>
                </p:grpSpPr>
                <p:grpSp>
                  <p:nvGrpSpPr>
                    <p:cNvPr id="1810" name="Group 176">
                      <a:extLst>
                        <a:ext uri="{FF2B5EF4-FFF2-40B4-BE49-F238E27FC236}">
                          <a16:creationId xmlns:a16="http://schemas.microsoft.com/office/drawing/2014/main" id="{4950456E-5F6B-4433-9877-0C5F4709D17B}"/>
                        </a:ext>
                      </a:extLst>
                    </p:cNvPr>
                    <p:cNvGrpSpPr/>
                    <p:nvPr/>
                  </p:nvGrpSpPr>
                  <p:grpSpPr>
                    <a:xfrm>
                      <a:off x="4503627" y="2301538"/>
                      <a:ext cx="300259" cy="237183"/>
                      <a:chOff x="2962956" y="2115885"/>
                      <a:chExt cx="300259" cy="237183"/>
                    </a:xfrm>
                  </p:grpSpPr>
                  <p:pic>
                    <p:nvPicPr>
                      <p:cNvPr id="1814" name="Picture 24 141">
                        <a:extLst>
                          <a:ext uri="{FF2B5EF4-FFF2-40B4-BE49-F238E27FC236}">
                            <a16:creationId xmlns:a16="http://schemas.microsoft.com/office/drawing/2014/main" id="{3635DE7D-C393-42F5-8162-867D2158C5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5" name="Picture 24 142">
                        <a:extLst>
                          <a:ext uri="{FF2B5EF4-FFF2-40B4-BE49-F238E27FC236}">
                            <a16:creationId xmlns:a16="http://schemas.microsoft.com/office/drawing/2014/main" id="{92A3EBBF-A3ED-4ABC-AEA1-F595170646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1" name="Group 179">
                      <a:extLst>
                        <a:ext uri="{FF2B5EF4-FFF2-40B4-BE49-F238E27FC236}">
                          <a16:creationId xmlns:a16="http://schemas.microsoft.com/office/drawing/2014/main" id="{87594D0F-8D9E-4001-81F3-28AF61779664}"/>
                        </a:ext>
                      </a:extLst>
                    </p:cNvPr>
                    <p:cNvGrpSpPr/>
                    <p:nvPr/>
                  </p:nvGrpSpPr>
                  <p:grpSpPr>
                    <a:xfrm>
                      <a:off x="4719823" y="2218458"/>
                      <a:ext cx="283630" cy="253824"/>
                      <a:chOff x="6986427" y="2972145"/>
                      <a:chExt cx="283630" cy="253824"/>
                    </a:xfrm>
                  </p:grpSpPr>
                  <p:pic>
                    <p:nvPicPr>
                      <p:cNvPr id="1812" name="Picture 24 143">
                        <a:extLst>
                          <a:ext uri="{FF2B5EF4-FFF2-40B4-BE49-F238E27FC236}">
                            <a16:creationId xmlns:a16="http://schemas.microsoft.com/office/drawing/2014/main" id="{2C7D17B9-7CBE-4510-8A06-9C53F65CE89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3" name="Picture 24 144">
                        <a:extLst>
                          <a:ext uri="{FF2B5EF4-FFF2-40B4-BE49-F238E27FC236}">
                            <a16:creationId xmlns:a16="http://schemas.microsoft.com/office/drawing/2014/main" id="{A7792AEE-BB33-4BFE-BE2B-D60B6B8165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3" name="Group 1592">
                  <a:extLst>
                    <a:ext uri="{FF2B5EF4-FFF2-40B4-BE49-F238E27FC236}">
                      <a16:creationId xmlns:a16="http://schemas.microsoft.com/office/drawing/2014/main" id="{B01A6B56-933C-442F-810D-37C0F92E82DA}"/>
                    </a:ext>
                  </a:extLst>
                </p:cNvPr>
                <p:cNvGrpSpPr/>
                <p:nvPr/>
              </p:nvGrpSpPr>
              <p:grpSpPr>
                <a:xfrm>
                  <a:off x="5407774" y="3379418"/>
                  <a:ext cx="1055948" cy="610380"/>
                  <a:chOff x="6261214" y="3135578"/>
                  <a:chExt cx="1055948" cy="610380"/>
                </a:xfrm>
              </p:grpSpPr>
              <p:grpSp>
                <p:nvGrpSpPr>
                  <p:cNvPr id="1778" name="Group 1777">
                    <a:extLst>
                      <a:ext uri="{FF2B5EF4-FFF2-40B4-BE49-F238E27FC236}">
                        <a16:creationId xmlns:a16="http://schemas.microsoft.com/office/drawing/2014/main" id="{DD5B4B7D-DB12-48DC-91FE-0FE5C9D8382B}"/>
                      </a:ext>
                    </a:extLst>
                  </p:cNvPr>
                  <p:cNvGrpSpPr/>
                  <p:nvPr/>
                </p:nvGrpSpPr>
                <p:grpSpPr>
                  <a:xfrm>
                    <a:off x="6659394" y="3135578"/>
                    <a:ext cx="657768" cy="378452"/>
                    <a:chOff x="4777947" y="3207622"/>
                    <a:chExt cx="657768" cy="378452"/>
                  </a:xfrm>
                </p:grpSpPr>
                <p:grpSp>
                  <p:nvGrpSpPr>
                    <p:cNvPr id="1794" name="Group 1793">
                      <a:extLst>
                        <a:ext uri="{FF2B5EF4-FFF2-40B4-BE49-F238E27FC236}">
                          <a16:creationId xmlns:a16="http://schemas.microsoft.com/office/drawing/2014/main" id="{0B8269BA-6D31-4C41-A26F-347BE1B05AA9}"/>
                        </a:ext>
                      </a:extLst>
                    </p:cNvPr>
                    <p:cNvGrpSpPr/>
                    <p:nvPr/>
                  </p:nvGrpSpPr>
                  <p:grpSpPr>
                    <a:xfrm>
                      <a:off x="4777947" y="3207622"/>
                      <a:ext cx="499826" cy="320263"/>
                      <a:chOff x="4503627" y="2218458"/>
                      <a:chExt cx="499826" cy="320263"/>
                    </a:xfrm>
                  </p:grpSpPr>
                  <p:grpSp>
                    <p:nvGrpSpPr>
                      <p:cNvPr id="1802" name="Group 176">
                        <a:extLst>
                          <a:ext uri="{FF2B5EF4-FFF2-40B4-BE49-F238E27FC236}">
                            <a16:creationId xmlns:a16="http://schemas.microsoft.com/office/drawing/2014/main" id="{B2BBF533-4D21-446A-ADAF-39D90A8D9DA2}"/>
                          </a:ext>
                        </a:extLst>
                      </p:cNvPr>
                      <p:cNvGrpSpPr/>
                      <p:nvPr/>
                    </p:nvGrpSpPr>
                    <p:grpSpPr>
                      <a:xfrm>
                        <a:off x="4503627" y="2301538"/>
                        <a:ext cx="300259" cy="237183"/>
                        <a:chOff x="2962956" y="2115885"/>
                        <a:chExt cx="300259" cy="237183"/>
                      </a:xfrm>
                    </p:grpSpPr>
                    <p:pic>
                      <p:nvPicPr>
                        <p:cNvPr id="1806" name="Picture 24 145">
                          <a:extLst>
                            <a:ext uri="{FF2B5EF4-FFF2-40B4-BE49-F238E27FC236}">
                              <a16:creationId xmlns:a16="http://schemas.microsoft.com/office/drawing/2014/main" id="{6D3A623E-3D8D-4052-9760-F5022CE0D8B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7" name="Picture 24 146">
                          <a:extLst>
                            <a:ext uri="{FF2B5EF4-FFF2-40B4-BE49-F238E27FC236}">
                              <a16:creationId xmlns:a16="http://schemas.microsoft.com/office/drawing/2014/main" id="{BE82C399-A6F6-44D3-A776-809FACA9AA2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3" name="Group 179">
                        <a:extLst>
                          <a:ext uri="{FF2B5EF4-FFF2-40B4-BE49-F238E27FC236}">
                            <a16:creationId xmlns:a16="http://schemas.microsoft.com/office/drawing/2014/main" id="{F88FC1CC-D538-4D0B-84AF-84B6C35FC176}"/>
                          </a:ext>
                        </a:extLst>
                      </p:cNvPr>
                      <p:cNvGrpSpPr/>
                      <p:nvPr/>
                    </p:nvGrpSpPr>
                    <p:grpSpPr>
                      <a:xfrm>
                        <a:off x="4719823" y="2218458"/>
                        <a:ext cx="283630" cy="253824"/>
                        <a:chOff x="6986427" y="2972145"/>
                        <a:chExt cx="283630" cy="253824"/>
                      </a:xfrm>
                    </p:grpSpPr>
                    <p:pic>
                      <p:nvPicPr>
                        <p:cNvPr id="1804" name="Picture 24 147">
                          <a:extLst>
                            <a:ext uri="{FF2B5EF4-FFF2-40B4-BE49-F238E27FC236}">
                              <a16:creationId xmlns:a16="http://schemas.microsoft.com/office/drawing/2014/main" id="{D9669282-3614-4642-9489-0ED9AD3C9C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5" name="Picture 24 148">
                          <a:extLst>
                            <a:ext uri="{FF2B5EF4-FFF2-40B4-BE49-F238E27FC236}">
                              <a16:creationId xmlns:a16="http://schemas.microsoft.com/office/drawing/2014/main" id="{2E87CB2D-4F81-439F-A709-3647B02319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5" name="Group 1794">
                      <a:extLst>
                        <a:ext uri="{FF2B5EF4-FFF2-40B4-BE49-F238E27FC236}">
                          <a16:creationId xmlns:a16="http://schemas.microsoft.com/office/drawing/2014/main" id="{BE266CD5-5D35-429C-AD8E-64E40C9ED111}"/>
                        </a:ext>
                      </a:extLst>
                    </p:cNvPr>
                    <p:cNvGrpSpPr/>
                    <p:nvPr/>
                  </p:nvGrpSpPr>
                  <p:grpSpPr>
                    <a:xfrm>
                      <a:off x="4935889" y="3265811"/>
                      <a:ext cx="499826" cy="320263"/>
                      <a:chOff x="4503627" y="2218458"/>
                      <a:chExt cx="499826" cy="320263"/>
                    </a:xfrm>
                  </p:grpSpPr>
                  <p:grpSp>
                    <p:nvGrpSpPr>
                      <p:cNvPr id="1796" name="Group 176">
                        <a:extLst>
                          <a:ext uri="{FF2B5EF4-FFF2-40B4-BE49-F238E27FC236}">
                            <a16:creationId xmlns:a16="http://schemas.microsoft.com/office/drawing/2014/main" id="{8D3B1024-CF7C-40BE-94BF-AF4BFBF4DF77}"/>
                          </a:ext>
                        </a:extLst>
                      </p:cNvPr>
                      <p:cNvGrpSpPr/>
                      <p:nvPr/>
                    </p:nvGrpSpPr>
                    <p:grpSpPr>
                      <a:xfrm>
                        <a:off x="4503627" y="2301538"/>
                        <a:ext cx="300259" cy="237183"/>
                        <a:chOff x="2962956" y="2115885"/>
                        <a:chExt cx="300259" cy="237183"/>
                      </a:xfrm>
                    </p:grpSpPr>
                    <p:pic>
                      <p:nvPicPr>
                        <p:cNvPr id="1800" name="Picture 24 149">
                          <a:extLst>
                            <a:ext uri="{FF2B5EF4-FFF2-40B4-BE49-F238E27FC236}">
                              <a16:creationId xmlns:a16="http://schemas.microsoft.com/office/drawing/2014/main" id="{F8238B3A-18AB-432E-94A6-847F230D78A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1" name="Picture 24 150">
                          <a:extLst>
                            <a:ext uri="{FF2B5EF4-FFF2-40B4-BE49-F238E27FC236}">
                              <a16:creationId xmlns:a16="http://schemas.microsoft.com/office/drawing/2014/main" id="{3A37FCDA-1590-419A-9FE4-138B5D753E3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7" name="Group 179">
                        <a:extLst>
                          <a:ext uri="{FF2B5EF4-FFF2-40B4-BE49-F238E27FC236}">
                            <a16:creationId xmlns:a16="http://schemas.microsoft.com/office/drawing/2014/main" id="{1CEFF7C4-1E9A-4A35-A627-02B996B1837C}"/>
                          </a:ext>
                        </a:extLst>
                      </p:cNvPr>
                      <p:cNvGrpSpPr/>
                      <p:nvPr/>
                    </p:nvGrpSpPr>
                    <p:grpSpPr>
                      <a:xfrm>
                        <a:off x="4719823" y="2218458"/>
                        <a:ext cx="283630" cy="253824"/>
                        <a:chOff x="6986427" y="2972145"/>
                        <a:chExt cx="283630" cy="253824"/>
                      </a:xfrm>
                    </p:grpSpPr>
                    <p:pic>
                      <p:nvPicPr>
                        <p:cNvPr id="1798" name="Picture 24 151">
                          <a:extLst>
                            <a:ext uri="{FF2B5EF4-FFF2-40B4-BE49-F238E27FC236}">
                              <a16:creationId xmlns:a16="http://schemas.microsoft.com/office/drawing/2014/main" id="{616A058A-4A29-42C3-82FE-643465D1E55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9" name="Picture 24 152">
                          <a:extLst>
                            <a:ext uri="{FF2B5EF4-FFF2-40B4-BE49-F238E27FC236}">
                              <a16:creationId xmlns:a16="http://schemas.microsoft.com/office/drawing/2014/main" id="{CF98ED9A-7560-4E83-A782-FD88829F84B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79" name="Group 1778">
                    <a:extLst>
                      <a:ext uri="{FF2B5EF4-FFF2-40B4-BE49-F238E27FC236}">
                        <a16:creationId xmlns:a16="http://schemas.microsoft.com/office/drawing/2014/main" id="{AD16EEF0-A47F-4D4A-81A8-607F816B08D5}"/>
                      </a:ext>
                    </a:extLst>
                  </p:cNvPr>
                  <p:cNvGrpSpPr/>
                  <p:nvPr/>
                </p:nvGrpSpPr>
                <p:grpSpPr>
                  <a:xfrm rot="18877668">
                    <a:off x="6210508" y="3195426"/>
                    <a:ext cx="601238" cy="499826"/>
                    <a:chOff x="5841977" y="3176030"/>
                    <a:chExt cx="601238" cy="499826"/>
                  </a:xfrm>
                </p:grpSpPr>
                <p:grpSp>
                  <p:nvGrpSpPr>
                    <p:cNvPr id="1780" name="Group 1779">
                      <a:extLst>
                        <a:ext uri="{FF2B5EF4-FFF2-40B4-BE49-F238E27FC236}">
                          <a16:creationId xmlns:a16="http://schemas.microsoft.com/office/drawing/2014/main" id="{04B961B0-389B-4E33-A4E4-316A5D5F5019}"/>
                        </a:ext>
                      </a:extLst>
                    </p:cNvPr>
                    <p:cNvGrpSpPr/>
                    <p:nvPr/>
                  </p:nvGrpSpPr>
                  <p:grpSpPr>
                    <a:xfrm rot="19742345">
                      <a:off x="5841977" y="3207622"/>
                      <a:ext cx="499826" cy="320263"/>
                      <a:chOff x="4503627" y="2218458"/>
                      <a:chExt cx="499826" cy="320263"/>
                    </a:xfrm>
                  </p:grpSpPr>
                  <p:grpSp>
                    <p:nvGrpSpPr>
                      <p:cNvPr id="1788" name="Group 176">
                        <a:extLst>
                          <a:ext uri="{FF2B5EF4-FFF2-40B4-BE49-F238E27FC236}">
                            <a16:creationId xmlns:a16="http://schemas.microsoft.com/office/drawing/2014/main" id="{E63D953C-89D8-4FBA-8217-BEC91CE6DE27}"/>
                          </a:ext>
                        </a:extLst>
                      </p:cNvPr>
                      <p:cNvGrpSpPr/>
                      <p:nvPr/>
                    </p:nvGrpSpPr>
                    <p:grpSpPr>
                      <a:xfrm>
                        <a:off x="4503627" y="2301538"/>
                        <a:ext cx="300259" cy="237183"/>
                        <a:chOff x="2962956" y="2115885"/>
                        <a:chExt cx="300259" cy="237183"/>
                      </a:xfrm>
                    </p:grpSpPr>
                    <p:pic>
                      <p:nvPicPr>
                        <p:cNvPr id="1792" name="Picture 24 153">
                          <a:extLst>
                            <a:ext uri="{FF2B5EF4-FFF2-40B4-BE49-F238E27FC236}">
                              <a16:creationId xmlns:a16="http://schemas.microsoft.com/office/drawing/2014/main" id="{5503D694-0936-4CCA-AF47-78177402CF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3" name="Picture 24 154">
                          <a:extLst>
                            <a:ext uri="{FF2B5EF4-FFF2-40B4-BE49-F238E27FC236}">
                              <a16:creationId xmlns:a16="http://schemas.microsoft.com/office/drawing/2014/main" id="{CFA68C36-F049-4839-83C4-D1EE5DB2E0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9" name="Group 179">
                        <a:extLst>
                          <a:ext uri="{FF2B5EF4-FFF2-40B4-BE49-F238E27FC236}">
                            <a16:creationId xmlns:a16="http://schemas.microsoft.com/office/drawing/2014/main" id="{2108AE9A-0FC1-4DF2-B044-9F694DCF5D19}"/>
                          </a:ext>
                        </a:extLst>
                      </p:cNvPr>
                      <p:cNvGrpSpPr/>
                      <p:nvPr/>
                    </p:nvGrpSpPr>
                    <p:grpSpPr>
                      <a:xfrm>
                        <a:off x="4719823" y="2218458"/>
                        <a:ext cx="283630" cy="253824"/>
                        <a:chOff x="6986427" y="2972145"/>
                        <a:chExt cx="283630" cy="253824"/>
                      </a:xfrm>
                    </p:grpSpPr>
                    <p:pic>
                      <p:nvPicPr>
                        <p:cNvPr id="1790" name="Picture 24 155">
                          <a:extLst>
                            <a:ext uri="{FF2B5EF4-FFF2-40B4-BE49-F238E27FC236}">
                              <a16:creationId xmlns:a16="http://schemas.microsoft.com/office/drawing/2014/main" id="{0F66B9D7-CE87-4C92-A79A-44F63E9A2AD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1" name="Picture 24 156">
                          <a:extLst>
                            <a:ext uri="{FF2B5EF4-FFF2-40B4-BE49-F238E27FC236}">
                              <a16:creationId xmlns:a16="http://schemas.microsoft.com/office/drawing/2014/main" id="{E5427CDA-01E7-4130-8A8B-EC67B1710A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1" name="Group 1780">
                      <a:extLst>
                        <a:ext uri="{FF2B5EF4-FFF2-40B4-BE49-F238E27FC236}">
                          <a16:creationId xmlns:a16="http://schemas.microsoft.com/office/drawing/2014/main" id="{408477BA-F3C6-4F70-991A-19CFFA32A92E}"/>
                        </a:ext>
                      </a:extLst>
                    </p:cNvPr>
                    <p:cNvGrpSpPr/>
                    <p:nvPr/>
                  </p:nvGrpSpPr>
                  <p:grpSpPr>
                    <a:xfrm rot="17239213">
                      <a:off x="6033171" y="3265811"/>
                      <a:ext cx="499826" cy="320263"/>
                      <a:chOff x="4503627" y="2218458"/>
                      <a:chExt cx="499826" cy="320263"/>
                    </a:xfrm>
                  </p:grpSpPr>
                  <p:grpSp>
                    <p:nvGrpSpPr>
                      <p:cNvPr id="1782" name="Group 176">
                        <a:extLst>
                          <a:ext uri="{FF2B5EF4-FFF2-40B4-BE49-F238E27FC236}">
                            <a16:creationId xmlns:a16="http://schemas.microsoft.com/office/drawing/2014/main" id="{C5FE4FA0-9F30-4C4B-AED9-E9B726415A1B}"/>
                          </a:ext>
                        </a:extLst>
                      </p:cNvPr>
                      <p:cNvGrpSpPr/>
                      <p:nvPr/>
                    </p:nvGrpSpPr>
                    <p:grpSpPr>
                      <a:xfrm>
                        <a:off x="4503627" y="2301538"/>
                        <a:ext cx="300259" cy="237183"/>
                        <a:chOff x="2962956" y="2115885"/>
                        <a:chExt cx="300259" cy="237183"/>
                      </a:xfrm>
                    </p:grpSpPr>
                    <p:pic>
                      <p:nvPicPr>
                        <p:cNvPr id="1786" name="Picture 24 157">
                          <a:extLst>
                            <a:ext uri="{FF2B5EF4-FFF2-40B4-BE49-F238E27FC236}">
                              <a16:creationId xmlns:a16="http://schemas.microsoft.com/office/drawing/2014/main" id="{29B823DD-01D5-4297-9AFE-C674D72EE3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7" name="Picture 24 158">
                          <a:extLst>
                            <a:ext uri="{FF2B5EF4-FFF2-40B4-BE49-F238E27FC236}">
                              <a16:creationId xmlns:a16="http://schemas.microsoft.com/office/drawing/2014/main" id="{5DA5B2A7-27B5-4D35-A570-B3A008FAE15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3" name="Group 179">
                        <a:extLst>
                          <a:ext uri="{FF2B5EF4-FFF2-40B4-BE49-F238E27FC236}">
                            <a16:creationId xmlns:a16="http://schemas.microsoft.com/office/drawing/2014/main" id="{5DD41B7E-BBC7-4D7C-8A40-4D8D54CA5A1D}"/>
                          </a:ext>
                        </a:extLst>
                      </p:cNvPr>
                      <p:cNvGrpSpPr/>
                      <p:nvPr/>
                    </p:nvGrpSpPr>
                    <p:grpSpPr>
                      <a:xfrm>
                        <a:off x="4719823" y="2218458"/>
                        <a:ext cx="283630" cy="253824"/>
                        <a:chOff x="6986427" y="2972145"/>
                        <a:chExt cx="283630" cy="253824"/>
                      </a:xfrm>
                    </p:grpSpPr>
                    <p:pic>
                      <p:nvPicPr>
                        <p:cNvPr id="1784" name="Picture 24 159">
                          <a:extLst>
                            <a:ext uri="{FF2B5EF4-FFF2-40B4-BE49-F238E27FC236}">
                              <a16:creationId xmlns:a16="http://schemas.microsoft.com/office/drawing/2014/main" id="{B2687840-25A1-485E-83CE-B3B0DD388C6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5" name="Picture 24 160">
                          <a:extLst>
                            <a:ext uri="{FF2B5EF4-FFF2-40B4-BE49-F238E27FC236}">
                              <a16:creationId xmlns:a16="http://schemas.microsoft.com/office/drawing/2014/main" id="{BCF73C1F-66ED-4808-9C9F-FA8153DB75B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94" name="Group 1593">
                  <a:extLst>
                    <a:ext uri="{FF2B5EF4-FFF2-40B4-BE49-F238E27FC236}">
                      <a16:creationId xmlns:a16="http://schemas.microsoft.com/office/drawing/2014/main" id="{3F5FDA5B-E96F-4F19-A7C9-0FE6E5A407CD}"/>
                    </a:ext>
                  </a:extLst>
                </p:cNvPr>
                <p:cNvGrpSpPr/>
                <p:nvPr/>
              </p:nvGrpSpPr>
              <p:grpSpPr>
                <a:xfrm>
                  <a:off x="5382005" y="3684276"/>
                  <a:ext cx="1106234" cy="969712"/>
                  <a:chOff x="6792398" y="2509410"/>
                  <a:chExt cx="1106234" cy="969712"/>
                </a:xfrm>
              </p:grpSpPr>
              <p:grpSp>
                <p:nvGrpSpPr>
                  <p:cNvPr id="1718" name="Group 1717">
                    <a:extLst>
                      <a:ext uri="{FF2B5EF4-FFF2-40B4-BE49-F238E27FC236}">
                        <a16:creationId xmlns:a16="http://schemas.microsoft.com/office/drawing/2014/main" id="{1E761474-609A-4DB0-9E25-6DE791A1498C}"/>
                      </a:ext>
                    </a:extLst>
                  </p:cNvPr>
                  <p:cNvGrpSpPr/>
                  <p:nvPr/>
                </p:nvGrpSpPr>
                <p:grpSpPr>
                  <a:xfrm>
                    <a:off x="6792398" y="2703317"/>
                    <a:ext cx="657768" cy="378452"/>
                    <a:chOff x="4777947" y="3207622"/>
                    <a:chExt cx="657768" cy="378452"/>
                  </a:xfrm>
                </p:grpSpPr>
                <p:grpSp>
                  <p:nvGrpSpPr>
                    <p:cNvPr id="1764" name="Group 1763">
                      <a:extLst>
                        <a:ext uri="{FF2B5EF4-FFF2-40B4-BE49-F238E27FC236}">
                          <a16:creationId xmlns:a16="http://schemas.microsoft.com/office/drawing/2014/main" id="{865BF723-F29B-4556-A41C-02CF34377169}"/>
                        </a:ext>
                      </a:extLst>
                    </p:cNvPr>
                    <p:cNvGrpSpPr/>
                    <p:nvPr/>
                  </p:nvGrpSpPr>
                  <p:grpSpPr>
                    <a:xfrm>
                      <a:off x="4777947" y="3207622"/>
                      <a:ext cx="499826" cy="320263"/>
                      <a:chOff x="4503627" y="2218458"/>
                      <a:chExt cx="499826" cy="320263"/>
                    </a:xfrm>
                  </p:grpSpPr>
                  <p:grpSp>
                    <p:nvGrpSpPr>
                      <p:cNvPr id="1772" name="Group 176">
                        <a:extLst>
                          <a:ext uri="{FF2B5EF4-FFF2-40B4-BE49-F238E27FC236}">
                            <a16:creationId xmlns:a16="http://schemas.microsoft.com/office/drawing/2014/main" id="{315C1E06-9F55-47D9-A08C-EEB08179C770}"/>
                          </a:ext>
                        </a:extLst>
                      </p:cNvPr>
                      <p:cNvGrpSpPr/>
                      <p:nvPr/>
                    </p:nvGrpSpPr>
                    <p:grpSpPr>
                      <a:xfrm>
                        <a:off x="4503627" y="2301538"/>
                        <a:ext cx="300259" cy="237183"/>
                        <a:chOff x="2962956" y="2115885"/>
                        <a:chExt cx="300259" cy="237183"/>
                      </a:xfrm>
                    </p:grpSpPr>
                    <p:pic>
                      <p:nvPicPr>
                        <p:cNvPr id="1776" name="Picture 24 161">
                          <a:extLst>
                            <a:ext uri="{FF2B5EF4-FFF2-40B4-BE49-F238E27FC236}">
                              <a16:creationId xmlns:a16="http://schemas.microsoft.com/office/drawing/2014/main" id="{7EE2E6C1-6CDB-4DF5-90FF-746698491D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62">
                          <a:extLst>
                            <a:ext uri="{FF2B5EF4-FFF2-40B4-BE49-F238E27FC236}">
                              <a16:creationId xmlns:a16="http://schemas.microsoft.com/office/drawing/2014/main" id="{F823FE92-D5D6-458B-91AA-4FE188312B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1B99841A-B9B3-490B-9592-79A2CF361E41}"/>
                          </a:ext>
                        </a:extLst>
                      </p:cNvPr>
                      <p:cNvGrpSpPr/>
                      <p:nvPr/>
                    </p:nvGrpSpPr>
                    <p:grpSpPr>
                      <a:xfrm>
                        <a:off x="4719823" y="2218458"/>
                        <a:ext cx="283630" cy="253824"/>
                        <a:chOff x="6986427" y="2972145"/>
                        <a:chExt cx="283630" cy="253824"/>
                      </a:xfrm>
                    </p:grpSpPr>
                    <p:pic>
                      <p:nvPicPr>
                        <p:cNvPr id="1774" name="Picture 24 163">
                          <a:extLst>
                            <a:ext uri="{FF2B5EF4-FFF2-40B4-BE49-F238E27FC236}">
                              <a16:creationId xmlns:a16="http://schemas.microsoft.com/office/drawing/2014/main" id="{0CE4F780-960C-4E1B-A068-56A9205A4B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64">
                          <a:extLst>
                            <a:ext uri="{FF2B5EF4-FFF2-40B4-BE49-F238E27FC236}">
                              <a16:creationId xmlns:a16="http://schemas.microsoft.com/office/drawing/2014/main" id="{09365855-6A66-47AA-A551-0E7AF0D44AA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5" name="Group 1764">
                      <a:extLst>
                        <a:ext uri="{FF2B5EF4-FFF2-40B4-BE49-F238E27FC236}">
                          <a16:creationId xmlns:a16="http://schemas.microsoft.com/office/drawing/2014/main" id="{01B35B77-C384-40D9-98F7-94A9CB8A5A30}"/>
                        </a:ext>
                      </a:extLst>
                    </p:cNvPr>
                    <p:cNvGrpSpPr/>
                    <p:nvPr/>
                  </p:nvGrpSpPr>
                  <p:grpSpPr>
                    <a:xfrm>
                      <a:off x="4935889" y="3265811"/>
                      <a:ext cx="499826" cy="320263"/>
                      <a:chOff x="4503627" y="2218458"/>
                      <a:chExt cx="499826" cy="320263"/>
                    </a:xfrm>
                  </p:grpSpPr>
                  <p:grpSp>
                    <p:nvGrpSpPr>
                      <p:cNvPr id="1766" name="Group 176">
                        <a:extLst>
                          <a:ext uri="{FF2B5EF4-FFF2-40B4-BE49-F238E27FC236}">
                            <a16:creationId xmlns:a16="http://schemas.microsoft.com/office/drawing/2014/main" id="{EC37F8D4-E0FA-4CA0-9A56-5F68FE3BC245}"/>
                          </a:ext>
                        </a:extLst>
                      </p:cNvPr>
                      <p:cNvGrpSpPr/>
                      <p:nvPr/>
                    </p:nvGrpSpPr>
                    <p:grpSpPr>
                      <a:xfrm>
                        <a:off x="4503627" y="2301538"/>
                        <a:ext cx="300259" cy="237183"/>
                        <a:chOff x="2962956" y="2115885"/>
                        <a:chExt cx="300259" cy="237183"/>
                      </a:xfrm>
                    </p:grpSpPr>
                    <p:pic>
                      <p:nvPicPr>
                        <p:cNvPr id="1770" name="Picture 24 165">
                          <a:extLst>
                            <a:ext uri="{FF2B5EF4-FFF2-40B4-BE49-F238E27FC236}">
                              <a16:creationId xmlns:a16="http://schemas.microsoft.com/office/drawing/2014/main" id="{204292E1-E1B7-4165-8E13-D54FE5E8FC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1" name="Picture 24 166">
                          <a:extLst>
                            <a:ext uri="{FF2B5EF4-FFF2-40B4-BE49-F238E27FC236}">
                              <a16:creationId xmlns:a16="http://schemas.microsoft.com/office/drawing/2014/main" id="{14F4A4D5-7792-4E45-9671-00D98D23599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7" name="Group 179">
                        <a:extLst>
                          <a:ext uri="{FF2B5EF4-FFF2-40B4-BE49-F238E27FC236}">
                            <a16:creationId xmlns:a16="http://schemas.microsoft.com/office/drawing/2014/main" id="{77656691-36C8-4855-88E5-11C06A8C437C}"/>
                          </a:ext>
                        </a:extLst>
                      </p:cNvPr>
                      <p:cNvGrpSpPr/>
                      <p:nvPr/>
                    </p:nvGrpSpPr>
                    <p:grpSpPr>
                      <a:xfrm>
                        <a:off x="4719823" y="2218458"/>
                        <a:ext cx="283630" cy="253824"/>
                        <a:chOff x="6986427" y="2972145"/>
                        <a:chExt cx="283630" cy="253824"/>
                      </a:xfrm>
                    </p:grpSpPr>
                    <p:pic>
                      <p:nvPicPr>
                        <p:cNvPr id="1768" name="Picture 24 167">
                          <a:extLst>
                            <a:ext uri="{FF2B5EF4-FFF2-40B4-BE49-F238E27FC236}">
                              <a16:creationId xmlns:a16="http://schemas.microsoft.com/office/drawing/2014/main" id="{2BCD7754-3929-4A8D-8797-8F408A4C8BB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9" name="Picture 24 168">
                          <a:extLst>
                            <a:ext uri="{FF2B5EF4-FFF2-40B4-BE49-F238E27FC236}">
                              <a16:creationId xmlns:a16="http://schemas.microsoft.com/office/drawing/2014/main" id="{2A974610-647A-4068-9B8E-5B9AC83139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19" name="Group 1718">
                    <a:extLst>
                      <a:ext uri="{FF2B5EF4-FFF2-40B4-BE49-F238E27FC236}">
                        <a16:creationId xmlns:a16="http://schemas.microsoft.com/office/drawing/2014/main" id="{ED45A930-0A86-4148-9F98-0D478F53003B}"/>
                      </a:ext>
                    </a:extLst>
                  </p:cNvPr>
                  <p:cNvGrpSpPr/>
                  <p:nvPr/>
                </p:nvGrpSpPr>
                <p:grpSpPr>
                  <a:xfrm rot="19661454">
                    <a:off x="6800712" y="2979296"/>
                    <a:ext cx="601238" cy="499826"/>
                    <a:chOff x="5841977" y="3176030"/>
                    <a:chExt cx="601238" cy="499826"/>
                  </a:xfrm>
                </p:grpSpPr>
                <p:grpSp>
                  <p:nvGrpSpPr>
                    <p:cNvPr id="1750" name="Group 1749">
                      <a:extLst>
                        <a:ext uri="{FF2B5EF4-FFF2-40B4-BE49-F238E27FC236}">
                          <a16:creationId xmlns:a16="http://schemas.microsoft.com/office/drawing/2014/main" id="{E2E059EF-664D-45C0-8CD3-B4CDF5CCC868}"/>
                        </a:ext>
                      </a:extLst>
                    </p:cNvPr>
                    <p:cNvGrpSpPr/>
                    <p:nvPr/>
                  </p:nvGrpSpPr>
                  <p:grpSpPr>
                    <a:xfrm rot="19742345">
                      <a:off x="5841977" y="3207622"/>
                      <a:ext cx="499826" cy="320263"/>
                      <a:chOff x="4503627" y="2218458"/>
                      <a:chExt cx="499826" cy="320263"/>
                    </a:xfrm>
                  </p:grpSpPr>
                  <p:grpSp>
                    <p:nvGrpSpPr>
                      <p:cNvPr id="1758" name="Group 176">
                        <a:extLst>
                          <a:ext uri="{FF2B5EF4-FFF2-40B4-BE49-F238E27FC236}">
                            <a16:creationId xmlns:a16="http://schemas.microsoft.com/office/drawing/2014/main" id="{C56FFAF4-BAF2-4A10-93C3-79B139392D63}"/>
                          </a:ext>
                        </a:extLst>
                      </p:cNvPr>
                      <p:cNvGrpSpPr/>
                      <p:nvPr/>
                    </p:nvGrpSpPr>
                    <p:grpSpPr>
                      <a:xfrm>
                        <a:off x="4503627" y="2301538"/>
                        <a:ext cx="300259" cy="237183"/>
                        <a:chOff x="2962956" y="2115885"/>
                        <a:chExt cx="300259" cy="237183"/>
                      </a:xfrm>
                    </p:grpSpPr>
                    <p:pic>
                      <p:nvPicPr>
                        <p:cNvPr id="1762" name="Picture 24 169">
                          <a:extLst>
                            <a:ext uri="{FF2B5EF4-FFF2-40B4-BE49-F238E27FC236}">
                              <a16:creationId xmlns:a16="http://schemas.microsoft.com/office/drawing/2014/main" id="{3C85BFC9-6ABC-4BF8-939C-BE5656E19C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70">
                          <a:extLst>
                            <a:ext uri="{FF2B5EF4-FFF2-40B4-BE49-F238E27FC236}">
                              <a16:creationId xmlns:a16="http://schemas.microsoft.com/office/drawing/2014/main" id="{6C57FF14-2B9D-4E69-9C1E-171F9589EBD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A6525CE4-F0F3-4344-A2BA-67963EC88B3E}"/>
                          </a:ext>
                        </a:extLst>
                      </p:cNvPr>
                      <p:cNvGrpSpPr/>
                      <p:nvPr/>
                    </p:nvGrpSpPr>
                    <p:grpSpPr>
                      <a:xfrm>
                        <a:off x="4719823" y="2218458"/>
                        <a:ext cx="283630" cy="253824"/>
                        <a:chOff x="6986427" y="2972145"/>
                        <a:chExt cx="283630" cy="253824"/>
                      </a:xfrm>
                    </p:grpSpPr>
                    <p:pic>
                      <p:nvPicPr>
                        <p:cNvPr id="1760" name="Picture 24 171">
                          <a:extLst>
                            <a:ext uri="{FF2B5EF4-FFF2-40B4-BE49-F238E27FC236}">
                              <a16:creationId xmlns:a16="http://schemas.microsoft.com/office/drawing/2014/main" id="{8F443A1E-C614-4D44-A864-3F610A9917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72">
                          <a:extLst>
                            <a:ext uri="{FF2B5EF4-FFF2-40B4-BE49-F238E27FC236}">
                              <a16:creationId xmlns:a16="http://schemas.microsoft.com/office/drawing/2014/main" id="{43772DD2-EA89-4D68-9833-CE95B21B5F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1" name="Group 1750">
                      <a:extLst>
                        <a:ext uri="{FF2B5EF4-FFF2-40B4-BE49-F238E27FC236}">
                          <a16:creationId xmlns:a16="http://schemas.microsoft.com/office/drawing/2014/main" id="{D77763EB-272F-4C28-8767-0977470EAFD4}"/>
                        </a:ext>
                      </a:extLst>
                    </p:cNvPr>
                    <p:cNvGrpSpPr/>
                    <p:nvPr/>
                  </p:nvGrpSpPr>
                  <p:grpSpPr>
                    <a:xfrm rot="17239213">
                      <a:off x="6033171" y="3265811"/>
                      <a:ext cx="499826" cy="320263"/>
                      <a:chOff x="4503627" y="2218458"/>
                      <a:chExt cx="499826" cy="320263"/>
                    </a:xfrm>
                  </p:grpSpPr>
                  <p:grpSp>
                    <p:nvGrpSpPr>
                      <p:cNvPr id="1752" name="Group 176">
                        <a:extLst>
                          <a:ext uri="{FF2B5EF4-FFF2-40B4-BE49-F238E27FC236}">
                            <a16:creationId xmlns:a16="http://schemas.microsoft.com/office/drawing/2014/main" id="{78C0F208-9B5A-465A-8F25-543183C07195}"/>
                          </a:ext>
                        </a:extLst>
                      </p:cNvPr>
                      <p:cNvGrpSpPr/>
                      <p:nvPr/>
                    </p:nvGrpSpPr>
                    <p:grpSpPr>
                      <a:xfrm>
                        <a:off x="4503627" y="2301538"/>
                        <a:ext cx="300259" cy="237183"/>
                        <a:chOff x="2962956" y="2115885"/>
                        <a:chExt cx="300259" cy="237183"/>
                      </a:xfrm>
                    </p:grpSpPr>
                    <p:pic>
                      <p:nvPicPr>
                        <p:cNvPr id="1756" name="Picture 24 173">
                          <a:extLst>
                            <a:ext uri="{FF2B5EF4-FFF2-40B4-BE49-F238E27FC236}">
                              <a16:creationId xmlns:a16="http://schemas.microsoft.com/office/drawing/2014/main" id="{28ADF597-0138-41A7-A462-EC92409006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7" name="Picture 24 174">
                          <a:extLst>
                            <a:ext uri="{FF2B5EF4-FFF2-40B4-BE49-F238E27FC236}">
                              <a16:creationId xmlns:a16="http://schemas.microsoft.com/office/drawing/2014/main" id="{1EABB7FB-D4BE-4BBD-BC26-741B9EE540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3" name="Group 179">
                        <a:extLst>
                          <a:ext uri="{FF2B5EF4-FFF2-40B4-BE49-F238E27FC236}">
                            <a16:creationId xmlns:a16="http://schemas.microsoft.com/office/drawing/2014/main" id="{F30CF5F0-92E4-4F71-A30D-D3CC9F71DA50}"/>
                          </a:ext>
                        </a:extLst>
                      </p:cNvPr>
                      <p:cNvGrpSpPr/>
                      <p:nvPr/>
                    </p:nvGrpSpPr>
                    <p:grpSpPr>
                      <a:xfrm>
                        <a:off x="4719823" y="2218458"/>
                        <a:ext cx="283630" cy="253824"/>
                        <a:chOff x="6986427" y="2972145"/>
                        <a:chExt cx="283630" cy="253824"/>
                      </a:xfrm>
                    </p:grpSpPr>
                    <p:pic>
                      <p:nvPicPr>
                        <p:cNvPr id="1754" name="Picture 24 175">
                          <a:extLst>
                            <a:ext uri="{FF2B5EF4-FFF2-40B4-BE49-F238E27FC236}">
                              <a16:creationId xmlns:a16="http://schemas.microsoft.com/office/drawing/2014/main" id="{BA530A50-F469-43BA-BEC6-A6C249B94C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5" name="Picture 24 176">
                          <a:extLst>
                            <a:ext uri="{FF2B5EF4-FFF2-40B4-BE49-F238E27FC236}">
                              <a16:creationId xmlns:a16="http://schemas.microsoft.com/office/drawing/2014/main" id="{563C6913-0F4C-4676-9B6A-55FCBE3FF5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0" name="Group 1719">
                    <a:extLst>
                      <a:ext uri="{FF2B5EF4-FFF2-40B4-BE49-F238E27FC236}">
                        <a16:creationId xmlns:a16="http://schemas.microsoft.com/office/drawing/2014/main" id="{73C515C8-6700-4B0F-A23A-2ED73F3754F3}"/>
                      </a:ext>
                    </a:extLst>
                  </p:cNvPr>
                  <p:cNvGrpSpPr/>
                  <p:nvPr/>
                </p:nvGrpSpPr>
                <p:grpSpPr>
                  <a:xfrm rot="2171672">
                    <a:off x="7240864" y="2945788"/>
                    <a:ext cx="657768" cy="378452"/>
                    <a:chOff x="4777947" y="3207622"/>
                    <a:chExt cx="657768" cy="378452"/>
                  </a:xfrm>
                </p:grpSpPr>
                <p:grpSp>
                  <p:nvGrpSpPr>
                    <p:cNvPr id="1736" name="Group 1735">
                      <a:extLst>
                        <a:ext uri="{FF2B5EF4-FFF2-40B4-BE49-F238E27FC236}">
                          <a16:creationId xmlns:a16="http://schemas.microsoft.com/office/drawing/2014/main" id="{14D2B647-F96C-4106-AB55-E680DB9F3A9B}"/>
                        </a:ext>
                      </a:extLst>
                    </p:cNvPr>
                    <p:cNvGrpSpPr/>
                    <p:nvPr/>
                  </p:nvGrpSpPr>
                  <p:grpSpPr>
                    <a:xfrm>
                      <a:off x="4777947" y="3207622"/>
                      <a:ext cx="499826" cy="320263"/>
                      <a:chOff x="4503627" y="2218458"/>
                      <a:chExt cx="499826" cy="320263"/>
                    </a:xfrm>
                  </p:grpSpPr>
                  <p:grpSp>
                    <p:nvGrpSpPr>
                      <p:cNvPr id="1744" name="Group 176">
                        <a:extLst>
                          <a:ext uri="{FF2B5EF4-FFF2-40B4-BE49-F238E27FC236}">
                            <a16:creationId xmlns:a16="http://schemas.microsoft.com/office/drawing/2014/main" id="{B888BFF9-1EFD-4294-B1DE-50EDC6A08073}"/>
                          </a:ext>
                        </a:extLst>
                      </p:cNvPr>
                      <p:cNvGrpSpPr/>
                      <p:nvPr/>
                    </p:nvGrpSpPr>
                    <p:grpSpPr>
                      <a:xfrm>
                        <a:off x="4503627" y="2301538"/>
                        <a:ext cx="300259" cy="237183"/>
                        <a:chOff x="2962956" y="2115885"/>
                        <a:chExt cx="300259" cy="237183"/>
                      </a:xfrm>
                    </p:grpSpPr>
                    <p:pic>
                      <p:nvPicPr>
                        <p:cNvPr id="1748" name="Picture 24 177">
                          <a:extLst>
                            <a:ext uri="{FF2B5EF4-FFF2-40B4-BE49-F238E27FC236}">
                              <a16:creationId xmlns:a16="http://schemas.microsoft.com/office/drawing/2014/main" id="{55C1289D-A53F-4A79-B4B6-028306A28E4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9" name="Picture 24 178">
                          <a:extLst>
                            <a:ext uri="{FF2B5EF4-FFF2-40B4-BE49-F238E27FC236}">
                              <a16:creationId xmlns:a16="http://schemas.microsoft.com/office/drawing/2014/main" id="{42DA1C12-60CB-4F9D-9A52-012B1985D9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45" name="Group 179">
                        <a:extLst>
                          <a:ext uri="{FF2B5EF4-FFF2-40B4-BE49-F238E27FC236}">
                            <a16:creationId xmlns:a16="http://schemas.microsoft.com/office/drawing/2014/main" id="{D9587331-7B95-4BD2-98C5-79CB95634F5C}"/>
                          </a:ext>
                        </a:extLst>
                      </p:cNvPr>
                      <p:cNvGrpSpPr/>
                      <p:nvPr/>
                    </p:nvGrpSpPr>
                    <p:grpSpPr>
                      <a:xfrm>
                        <a:off x="4719823" y="2218458"/>
                        <a:ext cx="283630" cy="253824"/>
                        <a:chOff x="6986427" y="2972145"/>
                        <a:chExt cx="283630" cy="253824"/>
                      </a:xfrm>
                    </p:grpSpPr>
                    <p:pic>
                      <p:nvPicPr>
                        <p:cNvPr id="1746" name="Picture 24 179">
                          <a:extLst>
                            <a:ext uri="{FF2B5EF4-FFF2-40B4-BE49-F238E27FC236}">
                              <a16:creationId xmlns:a16="http://schemas.microsoft.com/office/drawing/2014/main" id="{05EB6879-3E73-4D68-BBF9-4B74AC85B6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7" name="Picture 24 180">
                          <a:extLst>
                            <a:ext uri="{FF2B5EF4-FFF2-40B4-BE49-F238E27FC236}">
                              <a16:creationId xmlns:a16="http://schemas.microsoft.com/office/drawing/2014/main" id="{20455EA7-1AB8-472E-A675-E3BE7387C89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7" name="Group 1736">
                      <a:extLst>
                        <a:ext uri="{FF2B5EF4-FFF2-40B4-BE49-F238E27FC236}">
                          <a16:creationId xmlns:a16="http://schemas.microsoft.com/office/drawing/2014/main" id="{622B58D4-E08E-459C-A0E6-7EC30521F1B7}"/>
                        </a:ext>
                      </a:extLst>
                    </p:cNvPr>
                    <p:cNvGrpSpPr/>
                    <p:nvPr/>
                  </p:nvGrpSpPr>
                  <p:grpSpPr>
                    <a:xfrm>
                      <a:off x="4935889" y="3265811"/>
                      <a:ext cx="499826" cy="320263"/>
                      <a:chOff x="4503627" y="2218458"/>
                      <a:chExt cx="499826" cy="320263"/>
                    </a:xfrm>
                  </p:grpSpPr>
                  <p:grpSp>
                    <p:nvGrpSpPr>
                      <p:cNvPr id="1738" name="Group 176">
                        <a:extLst>
                          <a:ext uri="{FF2B5EF4-FFF2-40B4-BE49-F238E27FC236}">
                            <a16:creationId xmlns:a16="http://schemas.microsoft.com/office/drawing/2014/main" id="{1DA81A36-B71B-46A9-A30E-99BDC56203DB}"/>
                          </a:ext>
                        </a:extLst>
                      </p:cNvPr>
                      <p:cNvGrpSpPr/>
                      <p:nvPr/>
                    </p:nvGrpSpPr>
                    <p:grpSpPr>
                      <a:xfrm>
                        <a:off x="4503627" y="2301538"/>
                        <a:ext cx="300259" cy="237183"/>
                        <a:chOff x="2962956" y="2115885"/>
                        <a:chExt cx="300259" cy="237183"/>
                      </a:xfrm>
                    </p:grpSpPr>
                    <p:pic>
                      <p:nvPicPr>
                        <p:cNvPr id="1742" name="Picture 24 181">
                          <a:extLst>
                            <a:ext uri="{FF2B5EF4-FFF2-40B4-BE49-F238E27FC236}">
                              <a16:creationId xmlns:a16="http://schemas.microsoft.com/office/drawing/2014/main" id="{FCD04574-CE7D-4A98-8F65-2F94DC35A0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3" name="Picture 24 182">
                          <a:extLst>
                            <a:ext uri="{FF2B5EF4-FFF2-40B4-BE49-F238E27FC236}">
                              <a16:creationId xmlns:a16="http://schemas.microsoft.com/office/drawing/2014/main" id="{E4E4E2A6-9308-4C1E-8612-AC05ACF407C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9" name="Group 179">
                        <a:extLst>
                          <a:ext uri="{FF2B5EF4-FFF2-40B4-BE49-F238E27FC236}">
                            <a16:creationId xmlns:a16="http://schemas.microsoft.com/office/drawing/2014/main" id="{6B962B9F-8355-466A-AED8-EA37FA368035}"/>
                          </a:ext>
                        </a:extLst>
                      </p:cNvPr>
                      <p:cNvGrpSpPr/>
                      <p:nvPr/>
                    </p:nvGrpSpPr>
                    <p:grpSpPr>
                      <a:xfrm>
                        <a:off x="4719823" y="2218458"/>
                        <a:ext cx="283630" cy="253824"/>
                        <a:chOff x="6986427" y="2972145"/>
                        <a:chExt cx="283630" cy="253824"/>
                      </a:xfrm>
                    </p:grpSpPr>
                    <p:pic>
                      <p:nvPicPr>
                        <p:cNvPr id="1740" name="Picture 24 183">
                          <a:extLst>
                            <a:ext uri="{FF2B5EF4-FFF2-40B4-BE49-F238E27FC236}">
                              <a16:creationId xmlns:a16="http://schemas.microsoft.com/office/drawing/2014/main" id="{AA420228-8398-4BAF-9EC9-FC19D19747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1" name="Picture 24 184">
                          <a:extLst>
                            <a:ext uri="{FF2B5EF4-FFF2-40B4-BE49-F238E27FC236}">
                              <a16:creationId xmlns:a16="http://schemas.microsoft.com/office/drawing/2014/main" id="{AE51CDEB-34CD-4BD4-A460-EF388A36C2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1" name="Group 1720">
                    <a:extLst>
                      <a:ext uri="{FF2B5EF4-FFF2-40B4-BE49-F238E27FC236}">
                        <a16:creationId xmlns:a16="http://schemas.microsoft.com/office/drawing/2014/main" id="{B3C061E3-8BC5-4E9E-B38C-1A9310938647}"/>
                      </a:ext>
                    </a:extLst>
                  </p:cNvPr>
                  <p:cNvGrpSpPr/>
                  <p:nvPr/>
                </p:nvGrpSpPr>
                <p:grpSpPr>
                  <a:xfrm rot="21049340">
                    <a:off x="7270080" y="2509410"/>
                    <a:ext cx="601238" cy="499826"/>
                    <a:chOff x="5841977" y="3176030"/>
                    <a:chExt cx="601238" cy="499826"/>
                  </a:xfrm>
                </p:grpSpPr>
                <p:grpSp>
                  <p:nvGrpSpPr>
                    <p:cNvPr id="1722" name="Group 1721">
                      <a:extLst>
                        <a:ext uri="{FF2B5EF4-FFF2-40B4-BE49-F238E27FC236}">
                          <a16:creationId xmlns:a16="http://schemas.microsoft.com/office/drawing/2014/main" id="{AB698C73-B07D-40AB-B2D0-146C45FB64BB}"/>
                        </a:ext>
                      </a:extLst>
                    </p:cNvPr>
                    <p:cNvGrpSpPr/>
                    <p:nvPr/>
                  </p:nvGrpSpPr>
                  <p:grpSpPr>
                    <a:xfrm rot="19742345">
                      <a:off x="5841977" y="3207622"/>
                      <a:ext cx="499826" cy="320263"/>
                      <a:chOff x="4503627" y="2218458"/>
                      <a:chExt cx="499826" cy="320263"/>
                    </a:xfrm>
                  </p:grpSpPr>
                  <p:grpSp>
                    <p:nvGrpSpPr>
                      <p:cNvPr id="1730" name="Group 176">
                        <a:extLst>
                          <a:ext uri="{FF2B5EF4-FFF2-40B4-BE49-F238E27FC236}">
                            <a16:creationId xmlns:a16="http://schemas.microsoft.com/office/drawing/2014/main" id="{0F9751B5-95F8-4E67-ACA0-9E31D0A4E3D3}"/>
                          </a:ext>
                        </a:extLst>
                      </p:cNvPr>
                      <p:cNvGrpSpPr/>
                      <p:nvPr/>
                    </p:nvGrpSpPr>
                    <p:grpSpPr>
                      <a:xfrm>
                        <a:off x="4503627" y="2301538"/>
                        <a:ext cx="300259" cy="237183"/>
                        <a:chOff x="2962956" y="2115885"/>
                        <a:chExt cx="300259" cy="237183"/>
                      </a:xfrm>
                    </p:grpSpPr>
                    <p:pic>
                      <p:nvPicPr>
                        <p:cNvPr id="1734" name="Picture 24 185">
                          <a:extLst>
                            <a:ext uri="{FF2B5EF4-FFF2-40B4-BE49-F238E27FC236}">
                              <a16:creationId xmlns:a16="http://schemas.microsoft.com/office/drawing/2014/main" id="{AC720D8F-2CA7-45CC-80A9-4674DB6AC7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5" name="Picture 24 186">
                          <a:extLst>
                            <a:ext uri="{FF2B5EF4-FFF2-40B4-BE49-F238E27FC236}">
                              <a16:creationId xmlns:a16="http://schemas.microsoft.com/office/drawing/2014/main" id="{3DCBD81E-8A4F-486A-B59E-D8A1EBA597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1" name="Group 179">
                        <a:extLst>
                          <a:ext uri="{FF2B5EF4-FFF2-40B4-BE49-F238E27FC236}">
                            <a16:creationId xmlns:a16="http://schemas.microsoft.com/office/drawing/2014/main" id="{57B638FE-AC15-46F5-AD7D-141CE78BF00C}"/>
                          </a:ext>
                        </a:extLst>
                      </p:cNvPr>
                      <p:cNvGrpSpPr/>
                      <p:nvPr/>
                    </p:nvGrpSpPr>
                    <p:grpSpPr>
                      <a:xfrm>
                        <a:off x="4719823" y="2218458"/>
                        <a:ext cx="283630" cy="253824"/>
                        <a:chOff x="6986427" y="2972145"/>
                        <a:chExt cx="283630" cy="253824"/>
                      </a:xfrm>
                    </p:grpSpPr>
                    <p:pic>
                      <p:nvPicPr>
                        <p:cNvPr id="1732" name="Picture 24 187">
                          <a:extLst>
                            <a:ext uri="{FF2B5EF4-FFF2-40B4-BE49-F238E27FC236}">
                              <a16:creationId xmlns:a16="http://schemas.microsoft.com/office/drawing/2014/main" id="{87C19CCB-4A8D-4CEA-9439-F59D179E634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3" name="Picture 24 188">
                          <a:extLst>
                            <a:ext uri="{FF2B5EF4-FFF2-40B4-BE49-F238E27FC236}">
                              <a16:creationId xmlns:a16="http://schemas.microsoft.com/office/drawing/2014/main" id="{4C6EFE9D-4744-49C8-9611-3D8B4255394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23" name="Group 1722">
                      <a:extLst>
                        <a:ext uri="{FF2B5EF4-FFF2-40B4-BE49-F238E27FC236}">
                          <a16:creationId xmlns:a16="http://schemas.microsoft.com/office/drawing/2014/main" id="{97B82D1F-7C6A-4169-836E-2BFBDABA572D}"/>
                        </a:ext>
                      </a:extLst>
                    </p:cNvPr>
                    <p:cNvGrpSpPr/>
                    <p:nvPr/>
                  </p:nvGrpSpPr>
                  <p:grpSpPr>
                    <a:xfrm rot="17239213">
                      <a:off x="6033171" y="3265811"/>
                      <a:ext cx="499826" cy="320263"/>
                      <a:chOff x="4503627" y="2218458"/>
                      <a:chExt cx="499826" cy="320263"/>
                    </a:xfrm>
                  </p:grpSpPr>
                  <p:grpSp>
                    <p:nvGrpSpPr>
                      <p:cNvPr id="1724" name="Group 176">
                        <a:extLst>
                          <a:ext uri="{FF2B5EF4-FFF2-40B4-BE49-F238E27FC236}">
                            <a16:creationId xmlns:a16="http://schemas.microsoft.com/office/drawing/2014/main" id="{B3A51A25-FF7E-4567-A1F1-35A83B776589}"/>
                          </a:ext>
                        </a:extLst>
                      </p:cNvPr>
                      <p:cNvGrpSpPr/>
                      <p:nvPr/>
                    </p:nvGrpSpPr>
                    <p:grpSpPr>
                      <a:xfrm>
                        <a:off x="4503627" y="2301538"/>
                        <a:ext cx="300259" cy="237183"/>
                        <a:chOff x="2962956" y="2115885"/>
                        <a:chExt cx="300259" cy="237183"/>
                      </a:xfrm>
                    </p:grpSpPr>
                    <p:pic>
                      <p:nvPicPr>
                        <p:cNvPr id="1728" name="Picture 24 189">
                          <a:extLst>
                            <a:ext uri="{FF2B5EF4-FFF2-40B4-BE49-F238E27FC236}">
                              <a16:creationId xmlns:a16="http://schemas.microsoft.com/office/drawing/2014/main" id="{C0B8F6F0-38A2-4AFA-9AAF-B06D397DA8C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9" name="Picture 24 190">
                          <a:extLst>
                            <a:ext uri="{FF2B5EF4-FFF2-40B4-BE49-F238E27FC236}">
                              <a16:creationId xmlns:a16="http://schemas.microsoft.com/office/drawing/2014/main" id="{5766B3A2-8F26-4D49-AE24-A5211A8ED5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5" name="Group 179">
                        <a:extLst>
                          <a:ext uri="{FF2B5EF4-FFF2-40B4-BE49-F238E27FC236}">
                            <a16:creationId xmlns:a16="http://schemas.microsoft.com/office/drawing/2014/main" id="{41307B7B-04AD-408A-B5D8-83F9D9CDC9CF}"/>
                          </a:ext>
                        </a:extLst>
                      </p:cNvPr>
                      <p:cNvGrpSpPr/>
                      <p:nvPr/>
                    </p:nvGrpSpPr>
                    <p:grpSpPr>
                      <a:xfrm>
                        <a:off x="4719823" y="2218458"/>
                        <a:ext cx="283630" cy="253824"/>
                        <a:chOff x="6986427" y="2972145"/>
                        <a:chExt cx="283630" cy="253824"/>
                      </a:xfrm>
                    </p:grpSpPr>
                    <p:pic>
                      <p:nvPicPr>
                        <p:cNvPr id="1726" name="Picture 24 191">
                          <a:extLst>
                            <a:ext uri="{FF2B5EF4-FFF2-40B4-BE49-F238E27FC236}">
                              <a16:creationId xmlns:a16="http://schemas.microsoft.com/office/drawing/2014/main" id="{F8FC9B14-B7C4-475D-875D-2DD4D05991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7" name="Picture 24 192">
                          <a:extLst>
                            <a:ext uri="{FF2B5EF4-FFF2-40B4-BE49-F238E27FC236}">
                              <a16:creationId xmlns:a16="http://schemas.microsoft.com/office/drawing/2014/main" id="{C0AD3365-E3D1-470F-92A1-0ECA22AC00E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95" name="Group 1594">
                  <a:extLst>
                    <a:ext uri="{FF2B5EF4-FFF2-40B4-BE49-F238E27FC236}">
                      <a16:creationId xmlns:a16="http://schemas.microsoft.com/office/drawing/2014/main" id="{ADEDC6A8-DDED-425A-AA2E-46418BD00BC8}"/>
                    </a:ext>
                  </a:extLst>
                </p:cNvPr>
                <p:cNvGrpSpPr/>
                <p:nvPr/>
              </p:nvGrpSpPr>
              <p:grpSpPr>
                <a:xfrm>
                  <a:off x="5889081" y="2731026"/>
                  <a:ext cx="1557892" cy="1293966"/>
                  <a:chOff x="6991903" y="2695004"/>
                  <a:chExt cx="1557892" cy="1293966"/>
                </a:xfrm>
              </p:grpSpPr>
              <p:grpSp>
                <p:nvGrpSpPr>
                  <p:cNvPr id="1596" name="Group 1595">
                    <a:extLst>
                      <a:ext uri="{FF2B5EF4-FFF2-40B4-BE49-F238E27FC236}">
                        <a16:creationId xmlns:a16="http://schemas.microsoft.com/office/drawing/2014/main" id="{1D644B45-FB5D-4505-B0E3-E3C235FE68A2}"/>
                      </a:ext>
                    </a:extLst>
                  </p:cNvPr>
                  <p:cNvGrpSpPr/>
                  <p:nvPr/>
                </p:nvGrpSpPr>
                <p:grpSpPr>
                  <a:xfrm>
                    <a:off x="6991903" y="2695004"/>
                    <a:ext cx="657768" cy="378452"/>
                    <a:chOff x="4777947" y="3207622"/>
                    <a:chExt cx="657768" cy="378452"/>
                  </a:xfrm>
                </p:grpSpPr>
                <p:grpSp>
                  <p:nvGrpSpPr>
                    <p:cNvPr id="1704" name="Group 1703">
                      <a:extLst>
                        <a:ext uri="{FF2B5EF4-FFF2-40B4-BE49-F238E27FC236}">
                          <a16:creationId xmlns:a16="http://schemas.microsoft.com/office/drawing/2014/main" id="{523D05F4-AB05-419F-861C-632357F90D78}"/>
                        </a:ext>
                      </a:extLst>
                    </p:cNvPr>
                    <p:cNvGrpSpPr/>
                    <p:nvPr/>
                  </p:nvGrpSpPr>
                  <p:grpSpPr>
                    <a:xfrm>
                      <a:off x="4777947" y="3207622"/>
                      <a:ext cx="499826" cy="320263"/>
                      <a:chOff x="4503627" y="2218458"/>
                      <a:chExt cx="499826" cy="320263"/>
                    </a:xfrm>
                  </p:grpSpPr>
                  <p:grpSp>
                    <p:nvGrpSpPr>
                      <p:cNvPr id="1712" name="Group 176">
                        <a:extLst>
                          <a:ext uri="{FF2B5EF4-FFF2-40B4-BE49-F238E27FC236}">
                            <a16:creationId xmlns:a16="http://schemas.microsoft.com/office/drawing/2014/main" id="{E31EFE1F-ED87-409A-A01A-935F90835FD2}"/>
                          </a:ext>
                        </a:extLst>
                      </p:cNvPr>
                      <p:cNvGrpSpPr/>
                      <p:nvPr/>
                    </p:nvGrpSpPr>
                    <p:grpSpPr>
                      <a:xfrm>
                        <a:off x="4503627" y="2301538"/>
                        <a:ext cx="300259" cy="237183"/>
                        <a:chOff x="2962956" y="2115885"/>
                        <a:chExt cx="300259" cy="237183"/>
                      </a:xfrm>
                    </p:grpSpPr>
                    <p:pic>
                      <p:nvPicPr>
                        <p:cNvPr id="1716" name="Picture 24 193">
                          <a:extLst>
                            <a:ext uri="{FF2B5EF4-FFF2-40B4-BE49-F238E27FC236}">
                              <a16:creationId xmlns:a16="http://schemas.microsoft.com/office/drawing/2014/main" id="{6D3B1735-1D80-4E80-8A9B-4578D83117C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7" name="Picture 24 194">
                          <a:extLst>
                            <a:ext uri="{FF2B5EF4-FFF2-40B4-BE49-F238E27FC236}">
                              <a16:creationId xmlns:a16="http://schemas.microsoft.com/office/drawing/2014/main" id="{21C10832-CFCC-49D7-B3C1-C48D4152A9E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3" name="Group 179">
                        <a:extLst>
                          <a:ext uri="{FF2B5EF4-FFF2-40B4-BE49-F238E27FC236}">
                            <a16:creationId xmlns:a16="http://schemas.microsoft.com/office/drawing/2014/main" id="{52DE1A6F-0D97-4EBB-8BAF-12A077FF57F0}"/>
                          </a:ext>
                        </a:extLst>
                      </p:cNvPr>
                      <p:cNvGrpSpPr/>
                      <p:nvPr/>
                    </p:nvGrpSpPr>
                    <p:grpSpPr>
                      <a:xfrm>
                        <a:off x="4719823" y="2218458"/>
                        <a:ext cx="283630" cy="253824"/>
                        <a:chOff x="6986427" y="2972145"/>
                        <a:chExt cx="283630" cy="253824"/>
                      </a:xfrm>
                    </p:grpSpPr>
                    <p:pic>
                      <p:nvPicPr>
                        <p:cNvPr id="1714" name="Picture 24 195">
                          <a:extLst>
                            <a:ext uri="{FF2B5EF4-FFF2-40B4-BE49-F238E27FC236}">
                              <a16:creationId xmlns:a16="http://schemas.microsoft.com/office/drawing/2014/main" id="{D86B142A-7835-4160-AE34-FC20F80975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5" name="Picture 24 196">
                          <a:extLst>
                            <a:ext uri="{FF2B5EF4-FFF2-40B4-BE49-F238E27FC236}">
                              <a16:creationId xmlns:a16="http://schemas.microsoft.com/office/drawing/2014/main" id="{D76E1BBE-A055-4CEA-B219-27C0172F15A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5" name="Group 1704">
                      <a:extLst>
                        <a:ext uri="{FF2B5EF4-FFF2-40B4-BE49-F238E27FC236}">
                          <a16:creationId xmlns:a16="http://schemas.microsoft.com/office/drawing/2014/main" id="{A61B51D9-6669-45AD-84B5-18FEF7C490ED}"/>
                        </a:ext>
                      </a:extLst>
                    </p:cNvPr>
                    <p:cNvGrpSpPr/>
                    <p:nvPr/>
                  </p:nvGrpSpPr>
                  <p:grpSpPr>
                    <a:xfrm>
                      <a:off x="4935889" y="3265811"/>
                      <a:ext cx="499826" cy="320263"/>
                      <a:chOff x="4503627" y="2218458"/>
                      <a:chExt cx="499826" cy="320263"/>
                    </a:xfrm>
                  </p:grpSpPr>
                  <p:grpSp>
                    <p:nvGrpSpPr>
                      <p:cNvPr id="1706" name="Group 176">
                        <a:extLst>
                          <a:ext uri="{FF2B5EF4-FFF2-40B4-BE49-F238E27FC236}">
                            <a16:creationId xmlns:a16="http://schemas.microsoft.com/office/drawing/2014/main" id="{E588B3F1-0E85-44F2-ACE0-623F6C27C523}"/>
                          </a:ext>
                        </a:extLst>
                      </p:cNvPr>
                      <p:cNvGrpSpPr/>
                      <p:nvPr/>
                    </p:nvGrpSpPr>
                    <p:grpSpPr>
                      <a:xfrm>
                        <a:off x="4503627" y="2301538"/>
                        <a:ext cx="300259" cy="237183"/>
                        <a:chOff x="2962956" y="2115885"/>
                        <a:chExt cx="300259" cy="237183"/>
                      </a:xfrm>
                    </p:grpSpPr>
                    <p:pic>
                      <p:nvPicPr>
                        <p:cNvPr id="1710" name="Picture 24 197">
                          <a:extLst>
                            <a:ext uri="{FF2B5EF4-FFF2-40B4-BE49-F238E27FC236}">
                              <a16:creationId xmlns:a16="http://schemas.microsoft.com/office/drawing/2014/main" id="{93820A13-62E4-4F21-884A-3BB3375E92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1" name="Picture 24 198">
                          <a:extLst>
                            <a:ext uri="{FF2B5EF4-FFF2-40B4-BE49-F238E27FC236}">
                              <a16:creationId xmlns:a16="http://schemas.microsoft.com/office/drawing/2014/main" id="{8490C7A8-54DB-471E-9F14-EAC10DE0E9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7" name="Group 179">
                        <a:extLst>
                          <a:ext uri="{FF2B5EF4-FFF2-40B4-BE49-F238E27FC236}">
                            <a16:creationId xmlns:a16="http://schemas.microsoft.com/office/drawing/2014/main" id="{FFFBC198-757C-474E-BDF6-6EDF0EF36985}"/>
                          </a:ext>
                        </a:extLst>
                      </p:cNvPr>
                      <p:cNvGrpSpPr/>
                      <p:nvPr/>
                    </p:nvGrpSpPr>
                    <p:grpSpPr>
                      <a:xfrm>
                        <a:off x="4719823" y="2218458"/>
                        <a:ext cx="283630" cy="253824"/>
                        <a:chOff x="6986427" y="2972145"/>
                        <a:chExt cx="283630" cy="253824"/>
                      </a:xfrm>
                    </p:grpSpPr>
                    <p:pic>
                      <p:nvPicPr>
                        <p:cNvPr id="1708" name="Picture 24 199">
                          <a:extLst>
                            <a:ext uri="{FF2B5EF4-FFF2-40B4-BE49-F238E27FC236}">
                              <a16:creationId xmlns:a16="http://schemas.microsoft.com/office/drawing/2014/main" id="{6A8BE01D-C24A-43B5-ACD2-CCE51ACFBC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9" name="Picture 24 200">
                          <a:extLst>
                            <a:ext uri="{FF2B5EF4-FFF2-40B4-BE49-F238E27FC236}">
                              <a16:creationId xmlns:a16="http://schemas.microsoft.com/office/drawing/2014/main" id="{EAA2D6FF-2192-4719-A082-7264C2B9D0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7" name="Group 1596">
                    <a:extLst>
                      <a:ext uri="{FF2B5EF4-FFF2-40B4-BE49-F238E27FC236}">
                        <a16:creationId xmlns:a16="http://schemas.microsoft.com/office/drawing/2014/main" id="{40A27E08-5606-4F1E-B263-07011070C8BF}"/>
                      </a:ext>
                    </a:extLst>
                  </p:cNvPr>
                  <p:cNvGrpSpPr/>
                  <p:nvPr/>
                </p:nvGrpSpPr>
                <p:grpSpPr>
                  <a:xfrm>
                    <a:off x="7000217" y="2970983"/>
                    <a:ext cx="601238" cy="499826"/>
                    <a:chOff x="5841977" y="3176030"/>
                    <a:chExt cx="601238" cy="499826"/>
                  </a:xfrm>
                </p:grpSpPr>
                <p:grpSp>
                  <p:nvGrpSpPr>
                    <p:cNvPr id="1690" name="Group 1689">
                      <a:extLst>
                        <a:ext uri="{FF2B5EF4-FFF2-40B4-BE49-F238E27FC236}">
                          <a16:creationId xmlns:a16="http://schemas.microsoft.com/office/drawing/2014/main" id="{26AC7F2C-8A2F-4B8C-87BC-23AC39B6F51B}"/>
                        </a:ext>
                      </a:extLst>
                    </p:cNvPr>
                    <p:cNvGrpSpPr/>
                    <p:nvPr/>
                  </p:nvGrpSpPr>
                  <p:grpSpPr>
                    <a:xfrm rot="19742345">
                      <a:off x="5841977" y="3207622"/>
                      <a:ext cx="499826" cy="320263"/>
                      <a:chOff x="4503627" y="2218458"/>
                      <a:chExt cx="499826" cy="320263"/>
                    </a:xfrm>
                  </p:grpSpPr>
                  <p:grpSp>
                    <p:nvGrpSpPr>
                      <p:cNvPr id="1698" name="Group 176">
                        <a:extLst>
                          <a:ext uri="{FF2B5EF4-FFF2-40B4-BE49-F238E27FC236}">
                            <a16:creationId xmlns:a16="http://schemas.microsoft.com/office/drawing/2014/main" id="{36769EF1-69B1-422A-A28F-0575D310EEA3}"/>
                          </a:ext>
                        </a:extLst>
                      </p:cNvPr>
                      <p:cNvGrpSpPr/>
                      <p:nvPr/>
                    </p:nvGrpSpPr>
                    <p:grpSpPr>
                      <a:xfrm>
                        <a:off x="4503627" y="2301538"/>
                        <a:ext cx="300259" cy="237183"/>
                        <a:chOff x="2962956" y="2115885"/>
                        <a:chExt cx="300259" cy="237183"/>
                      </a:xfrm>
                    </p:grpSpPr>
                    <p:pic>
                      <p:nvPicPr>
                        <p:cNvPr id="1702" name="Picture 24 201">
                          <a:extLst>
                            <a:ext uri="{FF2B5EF4-FFF2-40B4-BE49-F238E27FC236}">
                              <a16:creationId xmlns:a16="http://schemas.microsoft.com/office/drawing/2014/main" id="{18FE8D21-4233-49B3-9F75-845978F6A2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3" name="Picture 24 202">
                          <a:extLst>
                            <a:ext uri="{FF2B5EF4-FFF2-40B4-BE49-F238E27FC236}">
                              <a16:creationId xmlns:a16="http://schemas.microsoft.com/office/drawing/2014/main" id="{039873B3-B617-495E-B5A1-4EB1FAACC1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9" name="Group 179">
                        <a:extLst>
                          <a:ext uri="{FF2B5EF4-FFF2-40B4-BE49-F238E27FC236}">
                            <a16:creationId xmlns:a16="http://schemas.microsoft.com/office/drawing/2014/main" id="{03201B61-2AF9-49DC-B968-3E31D8F1B09E}"/>
                          </a:ext>
                        </a:extLst>
                      </p:cNvPr>
                      <p:cNvGrpSpPr/>
                      <p:nvPr/>
                    </p:nvGrpSpPr>
                    <p:grpSpPr>
                      <a:xfrm>
                        <a:off x="4719823" y="2218458"/>
                        <a:ext cx="283630" cy="253824"/>
                        <a:chOff x="6986427" y="2972145"/>
                        <a:chExt cx="283630" cy="253824"/>
                      </a:xfrm>
                    </p:grpSpPr>
                    <p:pic>
                      <p:nvPicPr>
                        <p:cNvPr id="1700" name="Picture 24 203">
                          <a:extLst>
                            <a:ext uri="{FF2B5EF4-FFF2-40B4-BE49-F238E27FC236}">
                              <a16:creationId xmlns:a16="http://schemas.microsoft.com/office/drawing/2014/main" id="{7782A93C-60BC-4463-A530-3634066494E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1" name="Picture 24 204">
                          <a:extLst>
                            <a:ext uri="{FF2B5EF4-FFF2-40B4-BE49-F238E27FC236}">
                              <a16:creationId xmlns:a16="http://schemas.microsoft.com/office/drawing/2014/main" id="{BB119FC3-1542-4DBF-9DAA-1DBE4863A1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91" name="Group 1690">
                      <a:extLst>
                        <a:ext uri="{FF2B5EF4-FFF2-40B4-BE49-F238E27FC236}">
                          <a16:creationId xmlns:a16="http://schemas.microsoft.com/office/drawing/2014/main" id="{B7665971-F6FD-4FEB-9969-256AFCF86812}"/>
                        </a:ext>
                      </a:extLst>
                    </p:cNvPr>
                    <p:cNvGrpSpPr/>
                    <p:nvPr/>
                  </p:nvGrpSpPr>
                  <p:grpSpPr>
                    <a:xfrm rot="17239213">
                      <a:off x="6033171" y="3265811"/>
                      <a:ext cx="499826" cy="320263"/>
                      <a:chOff x="4503627" y="2218458"/>
                      <a:chExt cx="499826" cy="320263"/>
                    </a:xfrm>
                  </p:grpSpPr>
                  <p:grpSp>
                    <p:nvGrpSpPr>
                      <p:cNvPr id="1692" name="Group 176">
                        <a:extLst>
                          <a:ext uri="{FF2B5EF4-FFF2-40B4-BE49-F238E27FC236}">
                            <a16:creationId xmlns:a16="http://schemas.microsoft.com/office/drawing/2014/main" id="{0387EE50-4042-4CB6-A266-7993363CB357}"/>
                          </a:ext>
                        </a:extLst>
                      </p:cNvPr>
                      <p:cNvGrpSpPr/>
                      <p:nvPr/>
                    </p:nvGrpSpPr>
                    <p:grpSpPr>
                      <a:xfrm>
                        <a:off x="4503627" y="2301538"/>
                        <a:ext cx="300259" cy="237183"/>
                        <a:chOff x="2962956" y="2115885"/>
                        <a:chExt cx="300259" cy="237183"/>
                      </a:xfrm>
                    </p:grpSpPr>
                    <p:pic>
                      <p:nvPicPr>
                        <p:cNvPr id="1696" name="Picture 24 205">
                          <a:extLst>
                            <a:ext uri="{FF2B5EF4-FFF2-40B4-BE49-F238E27FC236}">
                              <a16:creationId xmlns:a16="http://schemas.microsoft.com/office/drawing/2014/main" id="{C81EF3FA-2F6B-4996-B7C9-3093FF7CC1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7" name="Picture 24 206">
                          <a:extLst>
                            <a:ext uri="{FF2B5EF4-FFF2-40B4-BE49-F238E27FC236}">
                              <a16:creationId xmlns:a16="http://schemas.microsoft.com/office/drawing/2014/main" id="{45BB3D38-E74F-43C4-95BE-AC79A3B763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3" name="Group 179">
                        <a:extLst>
                          <a:ext uri="{FF2B5EF4-FFF2-40B4-BE49-F238E27FC236}">
                            <a16:creationId xmlns:a16="http://schemas.microsoft.com/office/drawing/2014/main" id="{3F992074-098D-456A-BFF9-329579574266}"/>
                          </a:ext>
                        </a:extLst>
                      </p:cNvPr>
                      <p:cNvGrpSpPr/>
                      <p:nvPr/>
                    </p:nvGrpSpPr>
                    <p:grpSpPr>
                      <a:xfrm>
                        <a:off x="4719823" y="2218458"/>
                        <a:ext cx="283630" cy="253824"/>
                        <a:chOff x="6986427" y="2972145"/>
                        <a:chExt cx="283630" cy="253824"/>
                      </a:xfrm>
                    </p:grpSpPr>
                    <p:pic>
                      <p:nvPicPr>
                        <p:cNvPr id="1694" name="Picture 24 207">
                          <a:extLst>
                            <a:ext uri="{FF2B5EF4-FFF2-40B4-BE49-F238E27FC236}">
                              <a16:creationId xmlns:a16="http://schemas.microsoft.com/office/drawing/2014/main" id="{4DE549D0-B58D-435A-9DF3-FE26FC4337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5" name="Picture 24 208">
                          <a:extLst>
                            <a:ext uri="{FF2B5EF4-FFF2-40B4-BE49-F238E27FC236}">
                              <a16:creationId xmlns:a16="http://schemas.microsoft.com/office/drawing/2014/main" id="{1AE7AAD1-10DC-4D9C-9AF6-C0DF220CBE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8" name="Group 1597">
                    <a:extLst>
                      <a:ext uri="{FF2B5EF4-FFF2-40B4-BE49-F238E27FC236}">
                        <a16:creationId xmlns:a16="http://schemas.microsoft.com/office/drawing/2014/main" id="{E0062A54-A699-4F78-9C92-85F605B5BC80}"/>
                      </a:ext>
                    </a:extLst>
                  </p:cNvPr>
                  <p:cNvGrpSpPr/>
                  <p:nvPr/>
                </p:nvGrpSpPr>
                <p:grpSpPr>
                  <a:xfrm>
                    <a:off x="7469330" y="2714400"/>
                    <a:ext cx="1055948" cy="610380"/>
                    <a:chOff x="6261214" y="3135578"/>
                    <a:chExt cx="1055948" cy="610380"/>
                  </a:xfrm>
                </p:grpSpPr>
                <p:grpSp>
                  <p:nvGrpSpPr>
                    <p:cNvPr id="1660" name="Group 1659">
                      <a:extLst>
                        <a:ext uri="{FF2B5EF4-FFF2-40B4-BE49-F238E27FC236}">
                          <a16:creationId xmlns:a16="http://schemas.microsoft.com/office/drawing/2014/main" id="{935B5430-37BA-41CE-8525-07D3A81101BD}"/>
                        </a:ext>
                      </a:extLst>
                    </p:cNvPr>
                    <p:cNvGrpSpPr/>
                    <p:nvPr/>
                  </p:nvGrpSpPr>
                  <p:grpSpPr>
                    <a:xfrm>
                      <a:off x="6659394" y="3135578"/>
                      <a:ext cx="657768" cy="378452"/>
                      <a:chOff x="4777947" y="3207622"/>
                      <a:chExt cx="657768" cy="378452"/>
                    </a:xfrm>
                  </p:grpSpPr>
                  <p:grpSp>
                    <p:nvGrpSpPr>
                      <p:cNvPr id="1676" name="Group 1675">
                        <a:extLst>
                          <a:ext uri="{FF2B5EF4-FFF2-40B4-BE49-F238E27FC236}">
                            <a16:creationId xmlns:a16="http://schemas.microsoft.com/office/drawing/2014/main" id="{9AA311D5-509A-4FB7-8B93-F139B283F76A}"/>
                          </a:ext>
                        </a:extLst>
                      </p:cNvPr>
                      <p:cNvGrpSpPr/>
                      <p:nvPr/>
                    </p:nvGrpSpPr>
                    <p:grpSpPr>
                      <a:xfrm>
                        <a:off x="4777947" y="3207622"/>
                        <a:ext cx="499826" cy="320263"/>
                        <a:chOff x="4503627" y="2218458"/>
                        <a:chExt cx="499826" cy="320263"/>
                      </a:xfrm>
                    </p:grpSpPr>
                    <p:grpSp>
                      <p:nvGrpSpPr>
                        <p:cNvPr id="1684" name="Group 176">
                          <a:extLst>
                            <a:ext uri="{FF2B5EF4-FFF2-40B4-BE49-F238E27FC236}">
                              <a16:creationId xmlns:a16="http://schemas.microsoft.com/office/drawing/2014/main" id="{D9C9B88F-A1E4-4658-B37E-B6A038AECAF9}"/>
                            </a:ext>
                          </a:extLst>
                        </p:cNvPr>
                        <p:cNvGrpSpPr/>
                        <p:nvPr/>
                      </p:nvGrpSpPr>
                      <p:grpSpPr>
                        <a:xfrm>
                          <a:off x="4503627" y="2301538"/>
                          <a:ext cx="300259" cy="237183"/>
                          <a:chOff x="2962956" y="2115885"/>
                          <a:chExt cx="300259" cy="237183"/>
                        </a:xfrm>
                      </p:grpSpPr>
                      <p:pic>
                        <p:nvPicPr>
                          <p:cNvPr id="1688" name="Picture 24 209">
                            <a:extLst>
                              <a:ext uri="{FF2B5EF4-FFF2-40B4-BE49-F238E27FC236}">
                                <a16:creationId xmlns:a16="http://schemas.microsoft.com/office/drawing/2014/main" id="{0EAE5067-FAC0-4473-96CA-9E1CACCEE2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9" name="Picture 24 210">
                            <a:extLst>
                              <a:ext uri="{FF2B5EF4-FFF2-40B4-BE49-F238E27FC236}">
                                <a16:creationId xmlns:a16="http://schemas.microsoft.com/office/drawing/2014/main" id="{63570088-85EB-44E3-84A0-73EA58230AD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5" name="Group 179">
                          <a:extLst>
                            <a:ext uri="{FF2B5EF4-FFF2-40B4-BE49-F238E27FC236}">
                              <a16:creationId xmlns:a16="http://schemas.microsoft.com/office/drawing/2014/main" id="{DC9A482C-4EA1-4C1B-9A25-AA620A01D7F1}"/>
                            </a:ext>
                          </a:extLst>
                        </p:cNvPr>
                        <p:cNvGrpSpPr/>
                        <p:nvPr/>
                      </p:nvGrpSpPr>
                      <p:grpSpPr>
                        <a:xfrm>
                          <a:off x="4719823" y="2218458"/>
                          <a:ext cx="283630" cy="253824"/>
                          <a:chOff x="6986427" y="2972145"/>
                          <a:chExt cx="283630" cy="253824"/>
                        </a:xfrm>
                      </p:grpSpPr>
                      <p:pic>
                        <p:nvPicPr>
                          <p:cNvPr id="1686" name="Picture 24 211">
                            <a:extLst>
                              <a:ext uri="{FF2B5EF4-FFF2-40B4-BE49-F238E27FC236}">
                                <a16:creationId xmlns:a16="http://schemas.microsoft.com/office/drawing/2014/main" id="{D680C3F6-4346-4495-ACBE-7970D0AF2E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7" name="Picture 24 212">
                            <a:extLst>
                              <a:ext uri="{FF2B5EF4-FFF2-40B4-BE49-F238E27FC236}">
                                <a16:creationId xmlns:a16="http://schemas.microsoft.com/office/drawing/2014/main" id="{DC3F35B3-3E33-4FF2-B0AE-E4F4BEBC53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7" name="Group 1676">
                        <a:extLst>
                          <a:ext uri="{FF2B5EF4-FFF2-40B4-BE49-F238E27FC236}">
                            <a16:creationId xmlns:a16="http://schemas.microsoft.com/office/drawing/2014/main" id="{47BFA6F7-9A04-4D35-B850-C9129B4F33C2}"/>
                          </a:ext>
                        </a:extLst>
                      </p:cNvPr>
                      <p:cNvGrpSpPr/>
                      <p:nvPr/>
                    </p:nvGrpSpPr>
                    <p:grpSpPr>
                      <a:xfrm>
                        <a:off x="4935889" y="3265811"/>
                        <a:ext cx="499826" cy="320263"/>
                        <a:chOff x="4503627" y="2218458"/>
                        <a:chExt cx="499826" cy="320263"/>
                      </a:xfrm>
                    </p:grpSpPr>
                    <p:grpSp>
                      <p:nvGrpSpPr>
                        <p:cNvPr id="1678" name="Group 176">
                          <a:extLst>
                            <a:ext uri="{FF2B5EF4-FFF2-40B4-BE49-F238E27FC236}">
                              <a16:creationId xmlns:a16="http://schemas.microsoft.com/office/drawing/2014/main" id="{7777B6EA-2ED2-4A9A-8B88-86B70164B27F}"/>
                            </a:ext>
                          </a:extLst>
                        </p:cNvPr>
                        <p:cNvGrpSpPr/>
                        <p:nvPr/>
                      </p:nvGrpSpPr>
                      <p:grpSpPr>
                        <a:xfrm>
                          <a:off x="4503627" y="2301538"/>
                          <a:ext cx="300259" cy="237183"/>
                          <a:chOff x="2962956" y="2115885"/>
                          <a:chExt cx="300259" cy="237183"/>
                        </a:xfrm>
                      </p:grpSpPr>
                      <p:pic>
                        <p:nvPicPr>
                          <p:cNvPr id="1682" name="Picture 24 213">
                            <a:extLst>
                              <a:ext uri="{FF2B5EF4-FFF2-40B4-BE49-F238E27FC236}">
                                <a16:creationId xmlns:a16="http://schemas.microsoft.com/office/drawing/2014/main" id="{173A8420-F08A-4BA2-9324-EBA319879B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3" name="Picture 24 214">
                            <a:extLst>
                              <a:ext uri="{FF2B5EF4-FFF2-40B4-BE49-F238E27FC236}">
                                <a16:creationId xmlns:a16="http://schemas.microsoft.com/office/drawing/2014/main" id="{19F51C86-8534-442E-8210-802CDF5C454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9" name="Group 179">
                          <a:extLst>
                            <a:ext uri="{FF2B5EF4-FFF2-40B4-BE49-F238E27FC236}">
                              <a16:creationId xmlns:a16="http://schemas.microsoft.com/office/drawing/2014/main" id="{7BEDF921-0863-434B-B6B2-DB450739BEC8}"/>
                            </a:ext>
                          </a:extLst>
                        </p:cNvPr>
                        <p:cNvGrpSpPr/>
                        <p:nvPr/>
                      </p:nvGrpSpPr>
                      <p:grpSpPr>
                        <a:xfrm>
                          <a:off x="4719823" y="2218458"/>
                          <a:ext cx="283630" cy="253824"/>
                          <a:chOff x="6986427" y="2972145"/>
                          <a:chExt cx="283630" cy="253824"/>
                        </a:xfrm>
                      </p:grpSpPr>
                      <p:pic>
                        <p:nvPicPr>
                          <p:cNvPr id="1680" name="Picture 24 215">
                            <a:extLst>
                              <a:ext uri="{FF2B5EF4-FFF2-40B4-BE49-F238E27FC236}">
                                <a16:creationId xmlns:a16="http://schemas.microsoft.com/office/drawing/2014/main" id="{2D85ACB2-9930-4C4E-BFA0-6EDD8BFCD7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1" name="Picture 24 216">
                            <a:extLst>
                              <a:ext uri="{FF2B5EF4-FFF2-40B4-BE49-F238E27FC236}">
                                <a16:creationId xmlns:a16="http://schemas.microsoft.com/office/drawing/2014/main" id="{0F3234AE-C3C4-4FDA-BC32-1E32D00239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61" name="Group 1660">
                      <a:extLst>
                        <a:ext uri="{FF2B5EF4-FFF2-40B4-BE49-F238E27FC236}">
                          <a16:creationId xmlns:a16="http://schemas.microsoft.com/office/drawing/2014/main" id="{D4DD4AB0-531A-4888-BB5D-0208F0EE64B0}"/>
                        </a:ext>
                      </a:extLst>
                    </p:cNvPr>
                    <p:cNvGrpSpPr/>
                    <p:nvPr/>
                  </p:nvGrpSpPr>
                  <p:grpSpPr>
                    <a:xfrm rot="18877668">
                      <a:off x="6210508" y="3195426"/>
                      <a:ext cx="601238" cy="499826"/>
                      <a:chOff x="5841977" y="3176030"/>
                      <a:chExt cx="601238" cy="499826"/>
                    </a:xfrm>
                  </p:grpSpPr>
                  <p:grpSp>
                    <p:nvGrpSpPr>
                      <p:cNvPr id="1662" name="Group 1661">
                        <a:extLst>
                          <a:ext uri="{FF2B5EF4-FFF2-40B4-BE49-F238E27FC236}">
                            <a16:creationId xmlns:a16="http://schemas.microsoft.com/office/drawing/2014/main" id="{5F46759F-45FE-467D-8984-4A79F6AD8876}"/>
                          </a:ext>
                        </a:extLst>
                      </p:cNvPr>
                      <p:cNvGrpSpPr/>
                      <p:nvPr/>
                    </p:nvGrpSpPr>
                    <p:grpSpPr>
                      <a:xfrm rot="19742345">
                        <a:off x="5841977" y="3207622"/>
                        <a:ext cx="499826" cy="320263"/>
                        <a:chOff x="4503627" y="2218458"/>
                        <a:chExt cx="499826" cy="320263"/>
                      </a:xfrm>
                    </p:grpSpPr>
                    <p:grpSp>
                      <p:nvGrpSpPr>
                        <p:cNvPr id="1670" name="Group 176">
                          <a:extLst>
                            <a:ext uri="{FF2B5EF4-FFF2-40B4-BE49-F238E27FC236}">
                              <a16:creationId xmlns:a16="http://schemas.microsoft.com/office/drawing/2014/main" id="{175A189B-80E8-445F-A963-5F49902CDCEF}"/>
                            </a:ext>
                          </a:extLst>
                        </p:cNvPr>
                        <p:cNvGrpSpPr/>
                        <p:nvPr/>
                      </p:nvGrpSpPr>
                      <p:grpSpPr>
                        <a:xfrm>
                          <a:off x="4503627" y="2301538"/>
                          <a:ext cx="300259" cy="237183"/>
                          <a:chOff x="2962956" y="2115885"/>
                          <a:chExt cx="300259" cy="237183"/>
                        </a:xfrm>
                      </p:grpSpPr>
                      <p:pic>
                        <p:nvPicPr>
                          <p:cNvPr id="1674" name="Picture 24 217">
                            <a:extLst>
                              <a:ext uri="{FF2B5EF4-FFF2-40B4-BE49-F238E27FC236}">
                                <a16:creationId xmlns:a16="http://schemas.microsoft.com/office/drawing/2014/main" id="{9B29FC8A-7955-4F9A-959E-57A9804378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5" name="Picture 24 218">
                            <a:extLst>
                              <a:ext uri="{FF2B5EF4-FFF2-40B4-BE49-F238E27FC236}">
                                <a16:creationId xmlns:a16="http://schemas.microsoft.com/office/drawing/2014/main" id="{4B84D183-3839-4251-9EAD-E25BCADDF6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1" name="Group 179">
                          <a:extLst>
                            <a:ext uri="{FF2B5EF4-FFF2-40B4-BE49-F238E27FC236}">
                              <a16:creationId xmlns:a16="http://schemas.microsoft.com/office/drawing/2014/main" id="{25509EE6-4988-490F-8D81-1ADA5797C77B}"/>
                            </a:ext>
                          </a:extLst>
                        </p:cNvPr>
                        <p:cNvGrpSpPr/>
                        <p:nvPr/>
                      </p:nvGrpSpPr>
                      <p:grpSpPr>
                        <a:xfrm>
                          <a:off x="4719823" y="2218458"/>
                          <a:ext cx="283630" cy="253824"/>
                          <a:chOff x="6986427" y="2972145"/>
                          <a:chExt cx="283630" cy="253824"/>
                        </a:xfrm>
                      </p:grpSpPr>
                      <p:pic>
                        <p:nvPicPr>
                          <p:cNvPr id="1672" name="Picture 24 219">
                            <a:extLst>
                              <a:ext uri="{FF2B5EF4-FFF2-40B4-BE49-F238E27FC236}">
                                <a16:creationId xmlns:a16="http://schemas.microsoft.com/office/drawing/2014/main" id="{9C7301F4-2BE4-41EC-926A-B493CEDAE30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3" name="Picture 24 220">
                            <a:extLst>
                              <a:ext uri="{FF2B5EF4-FFF2-40B4-BE49-F238E27FC236}">
                                <a16:creationId xmlns:a16="http://schemas.microsoft.com/office/drawing/2014/main" id="{38178B35-168F-4267-B150-DFD61C855F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63" name="Group 1662">
                        <a:extLst>
                          <a:ext uri="{FF2B5EF4-FFF2-40B4-BE49-F238E27FC236}">
                            <a16:creationId xmlns:a16="http://schemas.microsoft.com/office/drawing/2014/main" id="{272757C4-47A1-4B0E-8AFD-BD4258F76990}"/>
                          </a:ext>
                        </a:extLst>
                      </p:cNvPr>
                      <p:cNvGrpSpPr/>
                      <p:nvPr/>
                    </p:nvGrpSpPr>
                    <p:grpSpPr>
                      <a:xfrm rot="17239213">
                        <a:off x="6033171" y="3265811"/>
                        <a:ext cx="499826" cy="320263"/>
                        <a:chOff x="4503627" y="2218458"/>
                        <a:chExt cx="499826" cy="320263"/>
                      </a:xfrm>
                    </p:grpSpPr>
                    <p:grpSp>
                      <p:nvGrpSpPr>
                        <p:cNvPr id="1664" name="Group 1663">
                          <a:extLst>
                            <a:ext uri="{FF2B5EF4-FFF2-40B4-BE49-F238E27FC236}">
                              <a16:creationId xmlns:a16="http://schemas.microsoft.com/office/drawing/2014/main" id="{24E2CC8C-86D2-4352-BABE-8429B84F3988}"/>
                            </a:ext>
                          </a:extLst>
                        </p:cNvPr>
                        <p:cNvGrpSpPr/>
                        <p:nvPr/>
                      </p:nvGrpSpPr>
                      <p:grpSpPr>
                        <a:xfrm>
                          <a:off x="4503627" y="2301538"/>
                          <a:ext cx="300259" cy="237183"/>
                          <a:chOff x="2962956" y="2115885"/>
                          <a:chExt cx="300259" cy="237183"/>
                        </a:xfrm>
                      </p:grpSpPr>
                      <p:pic>
                        <p:nvPicPr>
                          <p:cNvPr id="1668" name="Picture 24 221">
                            <a:extLst>
                              <a:ext uri="{FF2B5EF4-FFF2-40B4-BE49-F238E27FC236}">
                                <a16:creationId xmlns:a16="http://schemas.microsoft.com/office/drawing/2014/main" id="{5AFF2ECD-392B-4C11-B7E4-65518DE9BA6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9" name="Picture 24 222">
                            <a:extLst>
                              <a:ext uri="{FF2B5EF4-FFF2-40B4-BE49-F238E27FC236}">
                                <a16:creationId xmlns:a16="http://schemas.microsoft.com/office/drawing/2014/main" id="{0E203390-0928-4CA5-8C0D-E50D33537F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5" name="Group 179">
                          <a:extLst>
                            <a:ext uri="{FF2B5EF4-FFF2-40B4-BE49-F238E27FC236}">
                              <a16:creationId xmlns:a16="http://schemas.microsoft.com/office/drawing/2014/main" id="{E7663948-8130-4CF6-B422-797EBB1C6E54}"/>
                            </a:ext>
                          </a:extLst>
                        </p:cNvPr>
                        <p:cNvGrpSpPr/>
                        <p:nvPr/>
                      </p:nvGrpSpPr>
                      <p:grpSpPr>
                        <a:xfrm>
                          <a:off x="4719823" y="2218458"/>
                          <a:ext cx="283630" cy="253824"/>
                          <a:chOff x="6986427" y="2972145"/>
                          <a:chExt cx="283630" cy="253824"/>
                        </a:xfrm>
                      </p:grpSpPr>
                      <p:pic>
                        <p:nvPicPr>
                          <p:cNvPr id="1666" name="Picture 24 223">
                            <a:extLst>
                              <a:ext uri="{FF2B5EF4-FFF2-40B4-BE49-F238E27FC236}">
                                <a16:creationId xmlns:a16="http://schemas.microsoft.com/office/drawing/2014/main" id="{442A5204-2816-459C-A8A4-0260A00A49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7" name="Picture 24 224">
                            <a:extLst>
                              <a:ext uri="{FF2B5EF4-FFF2-40B4-BE49-F238E27FC236}">
                                <a16:creationId xmlns:a16="http://schemas.microsoft.com/office/drawing/2014/main" id="{4CF961AA-2E6F-4FAD-978C-BDE6A3206B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99" name="Group 1598">
                    <a:extLst>
                      <a:ext uri="{FF2B5EF4-FFF2-40B4-BE49-F238E27FC236}">
                        <a16:creationId xmlns:a16="http://schemas.microsoft.com/office/drawing/2014/main" id="{05BC3998-E0FC-4304-AC3E-509A7DC79E08}"/>
                      </a:ext>
                    </a:extLst>
                  </p:cNvPr>
                  <p:cNvGrpSpPr/>
                  <p:nvPr/>
                </p:nvGrpSpPr>
                <p:grpSpPr>
                  <a:xfrm>
                    <a:off x="7443561" y="3019258"/>
                    <a:ext cx="1106234" cy="969712"/>
                    <a:chOff x="6792398" y="2509410"/>
                    <a:chExt cx="1106234" cy="969712"/>
                  </a:xfrm>
                </p:grpSpPr>
                <p:grpSp>
                  <p:nvGrpSpPr>
                    <p:cNvPr id="1600" name="Group 1599">
                      <a:extLst>
                        <a:ext uri="{FF2B5EF4-FFF2-40B4-BE49-F238E27FC236}">
                          <a16:creationId xmlns:a16="http://schemas.microsoft.com/office/drawing/2014/main" id="{3BFA8207-09C9-47EE-B6F8-79765AC1C150}"/>
                        </a:ext>
                      </a:extLst>
                    </p:cNvPr>
                    <p:cNvGrpSpPr/>
                    <p:nvPr/>
                  </p:nvGrpSpPr>
                  <p:grpSpPr>
                    <a:xfrm>
                      <a:off x="6792398" y="2703317"/>
                      <a:ext cx="657768" cy="378452"/>
                      <a:chOff x="4777947" y="3207622"/>
                      <a:chExt cx="657768" cy="378452"/>
                    </a:xfrm>
                  </p:grpSpPr>
                  <p:grpSp>
                    <p:nvGrpSpPr>
                      <p:cNvPr id="1646" name="Group 1645">
                        <a:extLst>
                          <a:ext uri="{FF2B5EF4-FFF2-40B4-BE49-F238E27FC236}">
                            <a16:creationId xmlns:a16="http://schemas.microsoft.com/office/drawing/2014/main" id="{719710EA-E40A-41F9-B24F-479F6BF357EB}"/>
                          </a:ext>
                        </a:extLst>
                      </p:cNvPr>
                      <p:cNvGrpSpPr/>
                      <p:nvPr/>
                    </p:nvGrpSpPr>
                    <p:grpSpPr>
                      <a:xfrm>
                        <a:off x="4777947" y="3207622"/>
                        <a:ext cx="499826" cy="320263"/>
                        <a:chOff x="4503627" y="2218458"/>
                        <a:chExt cx="499826" cy="320263"/>
                      </a:xfrm>
                    </p:grpSpPr>
                    <p:grpSp>
                      <p:nvGrpSpPr>
                        <p:cNvPr id="1654" name="Group 176">
                          <a:extLst>
                            <a:ext uri="{FF2B5EF4-FFF2-40B4-BE49-F238E27FC236}">
                              <a16:creationId xmlns:a16="http://schemas.microsoft.com/office/drawing/2014/main" id="{37767F43-8335-48C3-A621-3480FC0E9CFB}"/>
                            </a:ext>
                          </a:extLst>
                        </p:cNvPr>
                        <p:cNvGrpSpPr/>
                        <p:nvPr/>
                      </p:nvGrpSpPr>
                      <p:grpSpPr>
                        <a:xfrm>
                          <a:off x="4503627" y="2301538"/>
                          <a:ext cx="300259" cy="237183"/>
                          <a:chOff x="2962956" y="2115885"/>
                          <a:chExt cx="300259" cy="237183"/>
                        </a:xfrm>
                      </p:grpSpPr>
                      <p:pic>
                        <p:nvPicPr>
                          <p:cNvPr id="1658" name="Picture 24 225">
                            <a:extLst>
                              <a:ext uri="{FF2B5EF4-FFF2-40B4-BE49-F238E27FC236}">
                                <a16:creationId xmlns:a16="http://schemas.microsoft.com/office/drawing/2014/main" id="{C1BAAC3B-1553-413A-9B42-C3737DC059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9" name="Picture 24 226">
                            <a:extLst>
                              <a:ext uri="{FF2B5EF4-FFF2-40B4-BE49-F238E27FC236}">
                                <a16:creationId xmlns:a16="http://schemas.microsoft.com/office/drawing/2014/main" id="{23251A86-5057-4FC5-9FE7-69221A0DD42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5" name="Group 179">
                          <a:extLst>
                            <a:ext uri="{FF2B5EF4-FFF2-40B4-BE49-F238E27FC236}">
                              <a16:creationId xmlns:a16="http://schemas.microsoft.com/office/drawing/2014/main" id="{41E726C0-841D-4E1C-B675-CC3FC956CB7F}"/>
                            </a:ext>
                          </a:extLst>
                        </p:cNvPr>
                        <p:cNvGrpSpPr/>
                        <p:nvPr/>
                      </p:nvGrpSpPr>
                      <p:grpSpPr>
                        <a:xfrm>
                          <a:off x="4719823" y="2218458"/>
                          <a:ext cx="283630" cy="253824"/>
                          <a:chOff x="6986427" y="2972145"/>
                          <a:chExt cx="283630" cy="253824"/>
                        </a:xfrm>
                      </p:grpSpPr>
                      <p:pic>
                        <p:nvPicPr>
                          <p:cNvPr id="1656" name="Picture 24 227">
                            <a:extLst>
                              <a:ext uri="{FF2B5EF4-FFF2-40B4-BE49-F238E27FC236}">
                                <a16:creationId xmlns:a16="http://schemas.microsoft.com/office/drawing/2014/main" id="{6DCD29E4-B374-425C-93D2-8616F4330B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7" name="Picture 24 228">
                            <a:extLst>
                              <a:ext uri="{FF2B5EF4-FFF2-40B4-BE49-F238E27FC236}">
                                <a16:creationId xmlns:a16="http://schemas.microsoft.com/office/drawing/2014/main" id="{D434822D-77CF-4C8C-828F-839F7AE2F9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7" name="Group 1646">
                        <a:extLst>
                          <a:ext uri="{FF2B5EF4-FFF2-40B4-BE49-F238E27FC236}">
                            <a16:creationId xmlns:a16="http://schemas.microsoft.com/office/drawing/2014/main" id="{05CF1344-07D3-430B-86FD-983C076DAADB}"/>
                          </a:ext>
                        </a:extLst>
                      </p:cNvPr>
                      <p:cNvGrpSpPr/>
                      <p:nvPr/>
                    </p:nvGrpSpPr>
                    <p:grpSpPr>
                      <a:xfrm>
                        <a:off x="4935889" y="3265811"/>
                        <a:ext cx="499826" cy="320263"/>
                        <a:chOff x="4503627" y="2218458"/>
                        <a:chExt cx="499826" cy="320263"/>
                      </a:xfrm>
                    </p:grpSpPr>
                    <p:grpSp>
                      <p:nvGrpSpPr>
                        <p:cNvPr id="1648" name="Group 176">
                          <a:extLst>
                            <a:ext uri="{FF2B5EF4-FFF2-40B4-BE49-F238E27FC236}">
                              <a16:creationId xmlns:a16="http://schemas.microsoft.com/office/drawing/2014/main" id="{3D3F0EC8-C13A-4823-9F09-4EF798AA22A9}"/>
                            </a:ext>
                          </a:extLst>
                        </p:cNvPr>
                        <p:cNvGrpSpPr/>
                        <p:nvPr/>
                      </p:nvGrpSpPr>
                      <p:grpSpPr>
                        <a:xfrm>
                          <a:off x="4503627" y="2301538"/>
                          <a:ext cx="300259" cy="237183"/>
                          <a:chOff x="2962956" y="2115885"/>
                          <a:chExt cx="300259" cy="237183"/>
                        </a:xfrm>
                      </p:grpSpPr>
                      <p:pic>
                        <p:nvPicPr>
                          <p:cNvPr id="1652" name="Picture 24 229">
                            <a:extLst>
                              <a:ext uri="{FF2B5EF4-FFF2-40B4-BE49-F238E27FC236}">
                                <a16:creationId xmlns:a16="http://schemas.microsoft.com/office/drawing/2014/main" id="{F5BF740C-E361-4EA5-BE46-AF41692658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3" name="Picture 24 230">
                            <a:extLst>
                              <a:ext uri="{FF2B5EF4-FFF2-40B4-BE49-F238E27FC236}">
                                <a16:creationId xmlns:a16="http://schemas.microsoft.com/office/drawing/2014/main" id="{6DB30613-69FC-4B6F-8584-AECC5C43CCD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9" name="Group 179">
                          <a:extLst>
                            <a:ext uri="{FF2B5EF4-FFF2-40B4-BE49-F238E27FC236}">
                              <a16:creationId xmlns:a16="http://schemas.microsoft.com/office/drawing/2014/main" id="{25B41752-CAFD-4097-B03C-C169042980EF}"/>
                            </a:ext>
                          </a:extLst>
                        </p:cNvPr>
                        <p:cNvGrpSpPr/>
                        <p:nvPr/>
                      </p:nvGrpSpPr>
                      <p:grpSpPr>
                        <a:xfrm>
                          <a:off x="4719823" y="2218458"/>
                          <a:ext cx="283630" cy="253824"/>
                          <a:chOff x="6986427" y="2972145"/>
                          <a:chExt cx="283630" cy="253824"/>
                        </a:xfrm>
                      </p:grpSpPr>
                      <p:pic>
                        <p:nvPicPr>
                          <p:cNvPr id="1650" name="Picture 24 231">
                            <a:extLst>
                              <a:ext uri="{FF2B5EF4-FFF2-40B4-BE49-F238E27FC236}">
                                <a16:creationId xmlns:a16="http://schemas.microsoft.com/office/drawing/2014/main" id="{C00BF4F0-BF0F-43BF-9F73-C54B98CF35D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1" name="Picture 24 232">
                            <a:extLst>
                              <a:ext uri="{FF2B5EF4-FFF2-40B4-BE49-F238E27FC236}">
                                <a16:creationId xmlns:a16="http://schemas.microsoft.com/office/drawing/2014/main" id="{06076E77-1205-470F-A0E3-9CC1681B30B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01" name="Group 1600">
                      <a:extLst>
                        <a:ext uri="{FF2B5EF4-FFF2-40B4-BE49-F238E27FC236}">
                          <a16:creationId xmlns:a16="http://schemas.microsoft.com/office/drawing/2014/main" id="{515A7654-7A37-4FDB-93C9-CF5AB6931260}"/>
                        </a:ext>
                      </a:extLst>
                    </p:cNvPr>
                    <p:cNvGrpSpPr/>
                    <p:nvPr/>
                  </p:nvGrpSpPr>
                  <p:grpSpPr>
                    <a:xfrm rot="19661454">
                      <a:off x="6800712" y="2979296"/>
                      <a:ext cx="601238" cy="499826"/>
                      <a:chOff x="5841977" y="3176030"/>
                      <a:chExt cx="601238" cy="499826"/>
                    </a:xfrm>
                  </p:grpSpPr>
                  <p:grpSp>
                    <p:nvGrpSpPr>
                      <p:cNvPr id="1632" name="Group 1631">
                        <a:extLst>
                          <a:ext uri="{FF2B5EF4-FFF2-40B4-BE49-F238E27FC236}">
                            <a16:creationId xmlns:a16="http://schemas.microsoft.com/office/drawing/2014/main" id="{A727CB30-F32E-41AE-8998-CF4A4F42CB6A}"/>
                          </a:ext>
                        </a:extLst>
                      </p:cNvPr>
                      <p:cNvGrpSpPr/>
                      <p:nvPr/>
                    </p:nvGrpSpPr>
                    <p:grpSpPr>
                      <a:xfrm rot="19742345">
                        <a:off x="5841977" y="3207622"/>
                        <a:ext cx="499826" cy="320263"/>
                        <a:chOff x="4503627" y="2218458"/>
                        <a:chExt cx="499826" cy="320263"/>
                      </a:xfrm>
                    </p:grpSpPr>
                    <p:grpSp>
                      <p:nvGrpSpPr>
                        <p:cNvPr id="1640" name="Group 176">
                          <a:extLst>
                            <a:ext uri="{FF2B5EF4-FFF2-40B4-BE49-F238E27FC236}">
                              <a16:creationId xmlns:a16="http://schemas.microsoft.com/office/drawing/2014/main" id="{8B50A0EE-2C1C-42F0-98EC-1FE59495E158}"/>
                            </a:ext>
                          </a:extLst>
                        </p:cNvPr>
                        <p:cNvGrpSpPr/>
                        <p:nvPr/>
                      </p:nvGrpSpPr>
                      <p:grpSpPr>
                        <a:xfrm>
                          <a:off x="4503627" y="2301538"/>
                          <a:ext cx="300259" cy="237183"/>
                          <a:chOff x="2962956" y="2115885"/>
                          <a:chExt cx="300259" cy="237183"/>
                        </a:xfrm>
                      </p:grpSpPr>
                      <p:pic>
                        <p:nvPicPr>
                          <p:cNvPr id="1644" name="Picture 24 233">
                            <a:extLst>
                              <a:ext uri="{FF2B5EF4-FFF2-40B4-BE49-F238E27FC236}">
                                <a16:creationId xmlns:a16="http://schemas.microsoft.com/office/drawing/2014/main" id="{6E5921D2-EB93-487B-B500-D663ECD46F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5" name="Picture 24 234">
                            <a:extLst>
                              <a:ext uri="{FF2B5EF4-FFF2-40B4-BE49-F238E27FC236}">
                                <a16:creationId xmlns:a16="http://schemas.microsoft.com/office/drawing/2014/main" id="{60038F1F-ED5C-4827-861C-BADC066D9E5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1" name="Group 179">
                          <a:extLst>
                            <a:ext uri="{FF2B5EF4-FFF2-40B4-BE49-F238E27FC236}">
                              <a16:creationId xmlns:a16="http://schemas.microsoft.com/office/drawing/2014/main" id="{F4C39273-9979-44C9-A5EA-2CA671ABA74E}"/>
                            </a:ext>
                          </a:extLst>
                        </p:cNvPr>
                        <p:cNvGrpSpPr/>
                        <p:nvPr/>
                      </p:nvGrpSpPr>
                      <p:grpSpPr>
                        <a:xfrm>
                          <a:off x="4719823" y="2218458"/>
                          <a:ext cx="283630" cy="253824"/>
                          <a:chOff x="6986427" y="2972145"/>
                          <a:chExt cx="283630" cy="253824"/>
                        </a:xfrm>
                      </p:grpSpPr>
                      <p:pic>
                        <p:nvPicPr>
                          <p:cNvPr id="1642" name="Picture 24 235">
                            <a:extLst>
                              <a:ext uri="{FF2B5EF4-FFF2-40B4-BE49-F238E27FC236}">
                                <a16:creationId xmlns:a16="http://schemas.microsoft.com/office/drawing/2014/main" id="{69A0C45C-73E5-4ECA-9C19-103B622A69D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3" name="Picture 24 236">
                            <a:extLst>
                              <a:ext uri="{FF2B5EF4-FFF2-40B4-BE49-F238E27FC236}">
                                <a16:creationId xmlns:a16="http://schemas.microsoft.com/office/drawing/2014/main" id="{7DF89ADC-86A6-4536-9D86-E450151532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3" name="Group 1632">
                        <a:extLst>
                          <a:ext uri="{FF2B5EF4-FFF2-40B4-BE49-F238E27FC236}">
                            <a16:creationId xmlns:a16="http://schemas.microsoft.com/office/drawing/2014/main" id="{31DBF124-034D-48FC-B35E-ED679D6ED0AE}"/>
                          </a:ext>
                        </a:extLst>
                      </p:cNvPr>
                      <p:cNvGrpSpPr/>
                      <p:nvPr/>
                    </p:nvGrpSpPr>
                    <p:grpSpPr>
                      <a:xfrm rot="17239213">
                        <a:off x="6033171" y="3265811"/>
                        <a:ext cx="499826" cy="320263"/>
                        <a:chOff x="4503627" y="2218458"/>
                        <a:chExt cx="499826" cy="320263"/>
                      </a:xfrm>
                    </p:grpSpPr>
                    <p:grpSp>
                      <p:nvGrpSpPr>
                        <p:cNvPr id="1634" name="Group 176">
                          <a:extLst>
                            <a:ext uri="{FF2B5EF4-FFF2-40B4-BE49-F238E27FC236}">
                              <a16:creationId xmlns:a16="http://schemas.microsoft.com/office/drawing/2014/main" id="{25EAAD0C-ADF3-4534-8E05-95941BEBA35F}"/>
                            </a:ext>
                          </a:extLst>
                        </p:cNvPr>
                        <p:cNvGrpSpPr/>
                        <p:nvPr/>
                      </p:nvGrpSpPr>
                      <p:grpSpPr>
                        <a:xfrm>
                          <a:off x="4503627" y="2301538"/>
                          <a:ext cx="300259" cy="237183"/>
                          <a:chOff x="2962956" y="2115885"/>
                          <a:chExt cx="300259" cy="237183"/>
                        </a:xfrm>
                      </p:grpSpPr>
                      <p:pic>
                        <p:nvPicPr>
                          <p:cNvPr id="1638" name="Picture 24 237">
                            <a:extLst>
                              <a:ext uri="{FF2B5EF4-FFF2-40B4-BE49-F238E27FC236}">
                                <a16:creationId xmlns:a16="http://schemas.microsoft.com/office/drawing/2014/main" id="{EF3A7799-6B4B-43E8-BA2F-2A44626912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9" name="Picture 24 238">
                            <a:extLst>
                              <a:ext uri="{FF2B5EF4-FFF2-40B4-BE49-F238E27FC236}">
                                <a16:creationId xmlns:a16="http://schemas.microsoft.com/office/drawing/2014/main" id="{355E6EC7-8FAA-4797-8640-0B2BA1EE27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5" name="Group 179">
                          <a:extLst>
                            <a:ext uri="{FF2B5EF4-FFF2-40B4-BE49-F238E27FC236}">
                              <a16:creationId xmlns:a16="http://schemas.microsoft.com/office/drawing/2014/main" id="{77CACD2C-3557-4855-85B9-204FB70BBEC3}"/>
                            </a:ext>
                          </a:extLst>
                        </p:cNvPr>
                        <p:cNvGrpSpPr/>
                        <p:nvPr/>
                      </p:nvGrpSpPr>
                      <p:grpSpPr>
                        <a:xfrm>
                          <a:off x="4719823" y="2218458"/>
                          <a:ext cx="283630" cy="253824"/>
                          <a:chOff x="6986427" y="2972145"/>
                          <a:chExt cx="283630" cy="253824"/>
                        </a:xfrm>
                      </p:grpSpPr>
                      <p:pic>
                        <p:nvPicPr>
                          <p:cNvPr id="1636" name="Picture 24 239">
                            <a:extLst>
                              <a:ext uri="{FF2B5EF4-FFF2-40B4-BE49-F238E27FC236}">
                                <a16:creationId xmlns:a16="http://schemas.microsoft.com/office/drawing/2014/main" id="{79AFF3D0-5FFF-4803-9B2C-3629B63400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7" name="Picture 24 240">
                            <a:extLst>
                              <a:ext uri="{FF2B5EF4-FFF2-40B4-BE49-F238E27FC236}">
                                <a16:creationId xmlns:a16="http://schemas.microsoft.com/office/drawing/2014/main" id="{24C5AE75-0716-4441-AA79-36C2B732A4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02" name="Group 1601">
                      <a:extLst>
                        <a:ext uri="{FF2B5EF4-FFF2-40B4-BE49-F238E27FC236}">
                          <a16:creationId xmlns:a16="http://schemas.microsoft.com/office/drawing/2014/main" id="{D2DAE57B-9A1C-4E1A-8F2E-FB8871327442}"/>
                        </a:ext>
                      </a:extLst>
                    </p:cNvPr>
                    <p:cNvGrpSpPr/>
                    <p:nvPr/>
                  </p:nvGrpSpPr>
                  <p:grpSpPr>
                    <a:xfrm rot="2171672">
                      <a:off x="7240864" y="2945788"/>
                      <a:ext cx="657768" cy="378452"/>
                      <a:chOff x="4777947" y="3207622"/>
                      <a:chExt cx="657768" cy="378452"/>
                    </a:xfrm>
                  </p:grpSpPr>
                  <p:grpSp>
                    <p:nvGrpSpPr>
                      <p:cNvPr id="1618" name="Group 1617">
                        <a:extLst>
                          <a:ext uri="{FF2B5EF4-FFF2-40B4-BE49-F238E27FC236}">
                            <a16:creationId xmlns:a16="http://schemas.microsoft.com/office/drawing/2014/main" id="{A91E047D-6614-4C34-888F-0AB08E33C20F}"/>
                          </a:ext>
                        </a:extLst>
                      </p:cNvPr>
                      <p:cNvGrpSpPr/>
                      <p:nvPr/>
                    </p:nvGrpSpPr>
                    <p:grpSpPr>
                      <a:xfrm>
                        <a:off x="4777947" y="3207622"/>
                        <a:ext cx="499826" cy="320263"/>
                        <a:chOff x="4503627" y="2218458"/>
                        <a:chExt cx="499826" cy="320263"/>
                      </a:xfrm>
                    </p:grpSpPr>
                    <p:grpSp>
                      <p:nvGrpSpPr>
                        <p:cNvPr id="1626" name="Group 176">
                          <a:extLst>
                            <a:ext uri="{FF2B5EF4-FFF2-40B4-BE49-F238E27FC236}">
                              <a16:creationId xmlns:a16="http://schemas.microsoft.com/office/drawing/2014/main" id="{7859461D-709A-4985-8081-A94B110D6F82}"/>
                            </a:ext>
                          </a:extLst>
                        </p:cNvPr>
                        <p:cNvGrpSpPr/>
                        <p:nvPr/>
                      </p:nvGrpSpPr>
                      <p:grpSpPr>
                        <a:xfrm>
                          <a:off x="4503627" y="2301538"/>
                          <a:ext cx="300259" cy="237183"/>
                          <a:chOff x="2962956" y="2115885"/>
                          <a:chExt cx="300259" cy="237183"/>
                        </a:xfrm>
                      </p:grpSpPr>
                      <p:pic>
                        <p:nvPicPr>
                          <p:cNvPr id="1630" name="Picture 24 241">
                            <a:extLst>
                              <a:ext uri="{FF2B5EF4-FFF2-40B4-BE49-F238E27FC236}">
                                <a16:creationId xmlns:a16="http://schemas.microsoft.com/office/drawing/2014/main" id="{63946E32-ECE5-4E35-8C30-E33AAED043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1" name="Picture 24 242">
                            <a:extLst>
                              <a:ext uri="{FF2B5EF4-FFF2-40B4-BE49-F238E27FC236}">
                                <a16:creationId xmlns:a16="http://schemas.microsoft.com/office/drawing/2014/main" id="{C96D4185-FAE2-48F5-B6A9-D08D921DC7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7" name="Group 179">
                          <a:extLst>
                            <a:ext uri="{FF2B5EF4-FFF2-40B4-BE49-F238E27FC236}">
                              <a16:creationId xmlns:a16="http://schemas.microsoft.com/office/drawing/2014/main" id="{98CD5806-B050-4F51-91A2-9093FC6D5D3E}"/>
                            </a:ext>
                          </a:extLst>
                        </p:cNvPr>
                        <p:cNvGrpSpPr/>
                        <p:nvPr/>
                      </p:nvGrpSpPr>
                      <p:grpSpPr>
                        <a:xfrm>
                          <a:off x="4719823" y="2218458"/>
                          <a:ext cx="283630" cy="253824"/>
                          <a:chOff x="6986427" y="2972145"/>
                          <a:chExt cx="283630" cy="253824"/>
                        </a:xfrm>
                      </p:grpSpPr>
                      <p:pic>
                        <p:nvPicPr>
                          <p:cNvPr id="1628" name="Picture 24 243">
                            <a:extLst>
                              <a:ext uri="{FF2B5EF4-FFF2-40B4-BE49-F238E27FC236}">
                                <a16:creationId xmlns:a16="http://schemas.microsoft.com/office/drawing/2014/main" id="{36676944-4629-4309-8B70-C920451A69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9" name="Picture 24 244">
                            <a:extLst>
                              <a:ext uri="{FF2B5EF4-FFF2-40B4-BE49-F238E27FC236}">
                                <a16:creationId xmlns:a16="http://schemas.microsoft.com/office/drawing/2014/main" id="{98E83D9C-EDC1-48B6-A732-4C9817154E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9" name="Group 1618">
                        <a:extLst>
                          <a:ext uri="{FF2B5EF4-FFF2-40B4-BE49-F238E27FC236}">
                            <a16:creationId xmlns:a16="http://schemas.microsoft.com/office/drawing/2014/main" id="{6D264193-0DAC-4414-9629-FF4DEDFA5A74}"/>
                          </a:ext>
                        </a:extLst>
                      </p:cNvPr>
                      <p:cNvGrpSpPr/>
                      <p:nvPr/>
                    </p:nvGrpSpPr>
                    <p:grpSpPr>
                      <a:xfrm>
                        <a:off x="4935889" y="3265811"/>
                        <a:ext cx="499826" cy="320263"/>
                        <a:chOff x="4503627" y="2218458"/>
                        <a:chExt cx="499826" cy="320263"/>
                      </a:xfrm>
                    </p:grpSpPr>
                    <p:grpSp>
                      <p:nvGrpSpPr>
                        <p:cNvPr id="1620" name="Group 176">
                          <a:extLst>
                            <a:ext uri="{FF2B5EF4-FFF2-40B4-BE49-F238E27FC236}">
                              <a16:creationId xmlns:a16="http://schemas.microsoft.com/office/drawing/2014/main" id="{D65738C8-5D94-4170-9496-02EA12FB0E11}"/>
                            </a:ext>
                          </a:extLst>
                        </p:cNvPr>
                        <p:cNvGrpSpPr/>
                        <p:nvPr/>
                      </p:nvGrpSpPr>
                      <p:grpSpPr>
                        <a:xfrm>
                          <a:off x="4503627" y="2301538"/>
                          <a:ext cx="300259" cy="237183"/>
                          <a:chOff x="2962956" y="2115885"/>
                          <a:chExt cx="300259" cy="237183"/>
                        </a:xfrm>
                      </p:grpSpPr>
                      <p:pic>
                        <p:nvPicPr>
                          <p:cNvPr id="1624" name="Picture 24 245">
                            <a:extLst>
                              <a:ext uri="{FF2B5EF4-FFF2-40B4-BE49-F238E27FC236}">
                                <a16:creationId xmlns:a16="http://schemas.microsoft.com/office/drawing/2014/main" id="{309E51D0-4890-47DE-927C-E4710092A2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5" name="Picture 24 246">
                            <a:extLst>
                              <a:ext uri="{FF2B5EF4-FFF2-40B4-BE49-F238E27FC236}">
                                <a16:creationId xmlns:a16="http://schemas.microsoft.com/office/drawing/2014/main" id="{0F3C83F4-9E9C-4301-94F1-20EFC0148B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1" name="Group 179">
                          <a:extLst>
                            <a:ext uri="{FF2B5EF4-FFF2-40B4-BE49-F238E27FC236}">
                              <a16:creationId xmlns:a16="http://schemas.microsoft.com/office/drawing/2014/main" id="{0B0A38D0-0202-4D34-A6C5-CBBC308F6538}"/>
                            </a:ext>
                          </a:extLst>
                        </p:cNvPr>
                        <p:cNvGrpSpPr/>
                        <p:nvPr/>
                      </p:nvGrpSpPr>
                      <p:grpSpPr>
                        <a:xfrm>
                          <a:off x="4719823" y="2218458"/>
                          <a:ext cx="283630" cy="253824"/>
                          <a:chOff x="6986427" y="2972145"/>
                          <a:chExt cx="283630" cy="253824"/>
                        </a:xfrm>
                      </p:grpSpPr>
                      <p:pic>
                        <p:nvPicPr>
                          <p:cNvPr id="1622" name="Picture 24 247">
                            <a:extLst>
                              <a:ext uri="{FF2B5EF4-FFF2-40B4-BE49-F238E27FC236}">
                                <a16:creationId xmlns:a16="http://schemas.microsoft.com/office/drawing/2014/main" id="{7AF2B436-E09A-4E11-96DB-4DD9A2314C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3" name="Picture 24 248">
                            <a:extLst>
                              <a:ext uri="{FF2B5EF4-FFF2-40B4-BE49-F238E27FC236}">
                                <a16:creationId xmlns:a16="http://schemas.microsoft.com/office/drawing/2014/main" id="{D004C69A-BAEA-46CB-833F-EF57C8212C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03" name="Group 1602">
                      <a:extLst>
                        <a:ext uri="{FF2B5EF4-FFF2-40B4-BE49-F238E27FC236}">
                          <a16:creationId xmlns:a16="http://schemas.microsoft.com/office/drawing/2014/main" id="{597C549A-56D5-44E3-B0EA-741F7C4FC405}"/>
                        </a:ext>
                      </a:extLst>
                    </p:cNvPr>
                    <p:cNvGrpSpPr/>
                    <p:nvPr/>
                  </p:nvGrpSpPr>
                  <p:grpSpPr>
                    <a:xfrm rot="21049340">
                      <a:off x="7270080" y="2509410"/>
                      <a:ext cx="601238" cy="499826"/>
                      <a:chOff x="5841977" y="3176030"/>
                      <a:chExt cx="601238" cy="499826"/>
                    </a:xfrm>
                  </p:grpSpPr>
                  <p:grpSp>
                    <p:nvGrpSpPr>
                      <p:cNvPr id="1604" name="Group 1603">
                        <a:extLst>
                          <a:ext uri="{FF2B5EF4-FFF2-40B4-BE49-F238E27FC236}">
                            <a16:creationId xmlns:a16="http://schemas.microsoft.com/office/drawing/2014/main" id="{DDEE4DB5-7071-4E6F-BD34-E3AC82DAA033}"/>
                          </a:ext>
                        </a:extLst>
                      </p:cNvPr>
                      <p:cNvGrpSpPr/>
                      <p:nvPr/>
                    </p:nvGrpSpPr>
                    <p:grpSpPr>
                      <a:xfrm rot="19742345">
                        <a:off x="5841977" y="3207622"/>
                        <a:ext cx="499826" cy="320263"/>
                        <a:chOff x="4503627" y="2218458"/>
                        <a:chExt cx="499826" cy="320263"/>
                      </a:xfrm>
                    </p:grpSpPr>
                    <p:grpSp>
                      <p:nvGrpSpPr>
                        <p:cNvPr id="1612" name="Group 176">
                          <a:extLst>
                            <a:ext uri="{FF2B5EF4-FFF2-40B4-BE49-F238E27FC236}">
                              <a16:creationId xmlns:a16="http://schemas.microsoft.com/office/drawing/2014/main" id="{082CACA0-5942-41F4-87DA-DB873410E621}"/>
                            </a:ext>
                          </a:extLst>
                        </p:cNvPr>
                        <p:cNvGrpSpPr/>
                        <p:nvPr/>
                      </p:nvGrpSpPr>
                      <p:grpSpPr>
                        <a:xfrm>
                          <a:off x="4503627" y="2301538"/>
                          <a:ext cx="300259" cy="237183"/>
                          <a:chOff x="2962956" y="2115885"/>
                          <a:chExt cx="300259" cy="237183"/>
                        </a:xfrm>
                      </p:grpSpPr>
                      <p:pic>
                        <p:nvPicPr>
                          <p:cNvPr id="1616" name="Picture 24 249">
                            <a:extLst>
                              <a:ext uri="{FF2B5EF4-FFF2-40B4-BE49-F238E27FC236}">
                                <a16:creationId xmlns:a16="http://schemas.microsoft.com/office/drawing/2014/main" id="{22C8CDD9-2952-4651-AD2F-38DA1CFAC66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7" name="Picture 24 250">
                            <a:extLst>
                              <a:ext uri="{FF2B5EF4-FFF2-40B4-BE49-F238E27FC236}">
                                <a16:creationId xmlns:a16="http://schemas.microsoft.com/office/drawing/2014/main" id="{5E27D1DE-DB89-4321-88B7-3E745E8105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3" name="Group 179">
                          <a:extLst>
                            <a:ext uri="{FF2B5EF4-FFF2-40B4-BE49-F238E27FC236}">
                              <a16:creationId xmlns:a16="http://schemas.microsoft.com/office/drawing/2014/main" id="{92FBA374-FBE6-4D0E-8187-DB1AED0026A9}"/>
                            </a:ext>
                          </a:extLst>
                        </p:cNvPr>
                        <p:cNvGrpSpPr/>
                        <p:nvPr/>
                      </p:nvGrpSpPr>
                      <p:grpSpPr>
                        <a:xfrm>
                          <a:off x="4719823" y="2218458"/>
                          <a:ext cx="283630" cy="253824"/>
                          <a:chOff x="6986427" y="2972145"/>
                          <a:chExt cx="283630" cy="253824"/>
                        </a:xfrm>
                      </p:grpSpPr>
                      <p:pic>
                        <p:nvPicPr>
                          <p:cNvPr id="1614" name="Picture 24 251">
                            <a:extLst>
                              <a:ext uri="{FF2B5EF4-FFF2-40B4-BE49-F238E27FC236}">
                                <a16:creationId xmlns:a16="http://schemas.microsoft.com/office/drawing/2014/main" id="{A3843767-3EB4-41DE-B200-CBBFFDF5319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5" name="Picture 24 252">
                            <a:extLst>
                              <a:ext uri="{FF2B5EF4-FFF2-40B4-BE49-F238E27FC236}">
                                <a16:creationId xmlns:a16="http://schemas.microsoft.com/office/drawing/2014/main" id="{C9A92684-0E21-4A66-AC43-C9970F0F24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5" name="Group 1604">
                        <a:extLst>
                          <a:ext uri="{FF2B5EF4-FFF2-40B4-BE49-F238E27FC236}">
                            <a16:creationId xmlns:a16="http://schemas.microsoft.com/office/drawing/2014/main" id="{3012E752-9C18-4085-AB96-ABE67BA26629}"/>
                          </a:ext>
                        </a:extLst>
                      </p:cNvPr>
                      <p:cNvGrpSpPr/>
                      <p:nvPr/>
                    </p:nvGrpSpPr>
                    <p:grpSpPr>
                      <a:xfrm rot="17239213">
                        <a:off x="6033171" y="3265811"/>
                        <a:ext cx="499826" cy="320263"/>
                        <a:chOff x="4503627" y="2218458"/>
                        <a:chExt cx="499826" cy="320263"/>
                      </a:xfrm>
                    </p:grpSpPr>
                    <p:grpSp>
                      <p:nvGrpSpPr>
                        <p:cNvPr id="1606" name="Group 176">
                          <a:extLst>
                            <a:ext uri="{FF2B5EF4-FFF2-40B4-BE49-F238E27FC236}">
                              <a16:creationId xmlns:a16="http://schemas.microsoft.com/office/drawing/2014/main" id="{03FB21FF-870F-45B8-B5D0-8702491A3DDE}"/>
                            </a:ext>
                          </a:extLst>
                        </p:cNvPr>
                        <p:cNvGrpSpPr/>
                        <p:nvPr/>
                      </p:nvGrpSpPr>
                      <p:grpSpPr>
                        <a:xfrm>
                          <a:off x="4503627" y="2301538"/>
                          <a:ext cx="300259" cy="237183"/>
                          <a:chOff x="2962956" y="2115885"/>
                          <a:chExt cx="300259" cy="237183"/>
                        </a:xfrm>
                      </p:grpSpPr>
                      <p:pic>
                        <p:nvPicPr>
                          <p:cNvPr id="1610" name="Picture 24 253">
                            <a:extLst>
                              <a:ext uri="{FF2B5EF4-FFF2-40B4-BE49-F238E27FC236}">
                                <a16:creationId xmlns:a16="http://schemas.microsoft.com/office/drawing/2014/main" id="{0EBB6B4D-77AA-43BB-8F1F-E39891792C2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1" name="Picture 24 254">
                            <a:extLst>
                              <a:ext uri="{FF2B5EF4-FFF2-40B4-BE49-F238E27FC236}">
                                <a16:creationId xmlns:a16="http://schemas.microsoft.com/office/drawing/2014/main" id="{F246C487-C898-4F50-BF62-4127B62C28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7" name="Group 179">
                          <a:extLst>
                            <a:ext uri="{FF2B5EF4-FFF2-40B4-BE49-F238E27FC236}">
                              <a16:creationId xmlns:a16="http://schemas.microsoft.com/office/drawing/2014/main" id="{14E10315-B9D1-4533-85E1-150FD5B38AD0}"/>
                            </a:ext>
                          </a:extLst>
                        </p:cNvPr>
                        <p:cNvGrpSpPr/>
                        <p:nvPr/>
                      </p:nvGrpSpPr>
                      <p:grpSpPr>
                        <a:xfrm>
                          <a:off x="4719823" y="2218458"/>
                          <a:ext cx="283630" cy="253824"/>
                          <a:chOff x="6986427" y="2972145"/>
                          <a:chExt cx="283630" cy="253824"/>
                        </a:xfrm>
                      </p:grpSpPr>
                      <p:pic>
                        <p:nvPicPr>
                          <p:cNvPr id="1608" name="Picture 24 255">
                            <a:extLst>
                              <a:ext uri="{FF2B5EF4-FFF2-40B4-BE49-F238E27FC236}">
                                <a16:creationId xmlns:a16="http://schemas.microsoft.com/office/drawing/2014/main" id="{259337F4-B143-4BA6-974B-2D6430DC19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9" name="Picture 24 256">
                            <a:extLst>
                              <a:ext uri="{FF2B5EF4-FFF2-40B4-BE49-F238E27FC236}">
                                <a16:creationId xmlns:a16="http://schemas.microsoft.com/office/drawing/2014/main" id="{EF2910B7-210E-4C89-AB40-0E51B1221E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2081" name="Group 2080">
            <a:extLst>
              <a:ext uri="{FF2B5EF4-FFF2-40B4-BE49-F238E27FC236}">
                <a16:creationId xmlns:a16="http://schemas.microsoft.com/office/drawing/2014/main" id="{397761F9-D770-41C5-A82E-64319BB9B7C8}"/>
              </a:ext>
            </a:extLst>
          </p:cNvPr>
          <p:cNvGrpSpPr/>
          <p:nvPr/>
        </p:nvGrpSpPr>
        <p:grpSpPr>
          <a:xfrm>
            <a:off x="2565366" y="-10211374"/>
            <a:ext cx="1718757" cy="9976163"/>
            <a:chOff x="5265242" y="-10221686"/>
            <a:chExt cx="1718757" cy="9976163"/>
          </a:xfrm>
        </p:grpSpPr>
        <p:sp>
          <p:nvSpPr>
            <p:cNvPr id="2082" name="Rectangle 2081">
              <a:extLst>
                <a:ext uri="{FF2B5EF4-FFF2-40B4-BE49-F238E27FC236}">
                  <a16:creationId xmlns:a16="http://schemas.microsoft.com/office/drawing/2014/main" id="{352EF3C5-48D5-4E86-9860-EC2FD2504C20}"/>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3" name="Group 2082">
              <a:extLst>
                <a:ext uri="{FF2B5EF4-FFF2-40B4-BE49-F238E27FC236}">
                  <a16:creationId xmlns:a16="http://schemas.microsoft.com/office/drawing/2014/main" id="{FCD73563-117E-4629-8D06-10EECC2BDA56}"/>
                </a:ext>
              </a:extLst>
            </p:cNvPr>
            <p:cNvGrpSpPr/>
            <p:nvPr/>
          </p:nvGrpSpPr>
          <p:grpSpPr>
            <a:xfrm>
              <a:off x="5265242" y="-1253677"/>
              <a:ext cx="1689221" cy="1008154"/>
              <a:chOff x="9682163" y="2873542"/>
              <a:chExt cx="1689221" cy="1008154"/>
            </a:xfrm>
          </p:grpSpPr>
          <p:grpSp>
            <p:nvGrpSpPr>
              <p:cNvPr id="2084" name="Group 2083">
                <a:extLst>
                  <a:ext uri="{FF2B5EF4-FFF2-40B4-BE49-F238E27FC236}">
                    <a16:creationId xmlns:a16="http://schemas.microsoft.com/office/drawing/2014/main" id="{6DE589C6-7E43-4D54-B52B-368876697D61}"/>
                  </a:ext>
                </a:extLst>
              </p:cNvPr>
              <p:cNvGrpSpPr/>
              <p:nvPr/>
            </p:nvGrpSpPr>
            <p:grpSpPr>
              <a:xfrm rot="861869">
                <a:off x="10186477" y="2976305"/>
                <a:ext cx="1184907" cy="905391"/>
                <a:chOff x="4930347" y="2731026"/>
                <a:chExt cx="2516626" cy="1922962"/>
              </a:xfrm>
            </p:grpSpPr>
            <p:grpSp>
              <p:nvGrpSpPr>
                <p:cNvPr id="2331" name="Group 2330">
                  <a:extLst>
                    <a:ext uri="{FF2B5EF4-FFF2-40B4-BE49-F238E27FC236}">
                      <a16:creationId xmlns:a16="http://schemas.microsoft.com/office/drawing/2014/main" id="{8D8FC297-B798-4FF3-9F28-13DD6A3613E1}"/>
                    </a:ext>
                  </a:extLst>
                </p:cNvPr>
                <p:cNvGrpSpPr/>
                <p:nvPr/>
              </p:nvGrpSpPr>
              <p:grpSpPr>
                <a:xfrm>
                  <a:off x="4930347" y="3360022"/>
                  <a:ext cx="657768" cy="378452"/>
                  <a:chOff x="4777947" y="3207622"/>
                  <a:chExt cx="657768" cy="378452"/>
                </a:xfrm>
              </p:grpSpPr>
              <p:grpSp>
                <p:nvGrpSpPr>
                  <p:cNvPr id="2562" name="Group 2561">
                    <a:extLst>
                      <a:ext uri="{FF2B5EF4-FFF2-40B4-BE49-F238E27FC236}">
                        <a16:creationId xmlns:a16="http://schemas.microsoft.com/office/drawing/2014/main" id="{01A2BACA-19FE-43FE-9DE6-251D16369EB4}"/>
                      </a:ext>
                    </a:extLst>
                  </p:cNvPr>
                  <p:cNvGrpSpPr/>
                  <p:nvPr/>
                </p:nvGrpSpPr>
                <p:grpSpPr>
                  <a:xfrm>
                    <a:off x="4777947" y="3207622"/>
                    <a:ext cx="499826" cy="320263"/>
                    <a:chOff x="4503627" y="2218458"/>
                    <a:chExt cx="499826" cy="320263"/>
                  </a:xfrm>
                </p:grpSpPr>
                <p:grpSp>
                  <p:nvGrpSpPr>
                    <p:cNvPr id="2570" name="Group 176">
                      <a:extLst>
                        <a:ext uri="{FF2B5EF4-FFF2-40B4-BE49-F238E27FC236}">
                          <a16:creationId xmlns:a16="http://schemas.microsoft.com/office/drawing/2014/main" id="{D690DD33-2189-43D1-8395-AE0DBBC21BA2}"/>
                        </a:ext>
                      </a:extLst>
                    </p:cNvPr>
                    <p:cNvGrpSpPr/>
                    <p:nvPr/>
                  </p:nvGrpSpPr>
                  <p:grpSpPr>
                    <a:xfrm>
                      <a:off x="4503627" y="2301538"/>
                      <a:ext cx="300259" cy="237183"/>
                      <a:chOff x="2962956" y="2115885"/>
                      <a:chExt cx="300259" cy="237183"/>
                    </a:xfrm>
                  </p:grpSpPr>
                  <p:pic>
                    <p:nvPicPr>
                      <p:cNvPr id="2574" name="Picture 24 129">
                        <a:extLst>
                          <a:ext uri="{FF2B5EF4-FFF2-40B4-BE49-F238E27FC236}">
                            <a16:creationId xmlns:a16="http://schemas.microsoft.com/office/drawing/2014/main" id="{66FDC6D3-1080-46F5-84EB-1C2DD9573E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5" name="Picture 24 130">
                        <a:extLst>
                          <a:ext uri="{FF2B5EF4-FFF2-40B4-BE49-F238E27FC236}">
                            <a16:creationId xmlns:a16="http://schemas.microsoft.com/office/drawing/2014/main" id="{37EFD2FD-D6D8-4FAB-A5C0-52934B91C1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1" name="Group 179">
                      <a:extLst>
                        <a:ext uri="{FF2B5EF4-FFF2-40B4-BE49-F238E27FC236}">
                          <a16:creationId xmlns:a16="http://schemas.microsoft.com/office/drawing/2014/main" id="{66752DF1-0F8B-4F37-90D5-A10809AFD905}"/>
                        </a:ext>
                      </a:extLst>
                    </p:cNvPr>
                    <p:cNvGrpSpPr/>
                    <p:nvPr/>
                  </p:nvGrpSpPr>
                  <p:grpSpPr>
                    <a:xfrm>
                      <a:off x="4719823" y="2218458"/>
                      <a:ext cx="283630" cy="253824"/>
                      <a:chOff x="6986427" y="2972145"/>
                      <a:chExt cx="283630" cy="253824"/>
                    </a:xfrm>
                  </p:grpSpPr>
                  <p:pic>
                    <p:nvPicPr>
                      <p:cNvPr id="2572" name="Picture 24 131">
                        <a:extLst>
                          <a:ext uri="{FF2B5EF4-FFF2-40B4-BE49-F238E27FC236}">
                            <a16:creationId xmlns:a16="http://schemas.microsoft.com/office/drawing/2014/main" id="{8B318ECA-C8DC-49E0-A971-1C687FE7642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73" name="Picture 24 132">
                        <a:extLst>
                          <a:ext uri="{FF2B5EF4-FFF2-40B4-BE49-F238E27FC236}">
                            <a16:creationId xmlns:a16="http://schemas.microsoft.com/office/drawing/2014/main" id="{04012476-0ED1-4B5F-BED2-7AFF151AA2D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63" name="Group 2562">
                    <a:extLst>
                      <a:ext uri="{FF2B5EF4-FFF2-40B4-BE49-F238E27FC236}">
                        <a16:creationId xmlns:a16="http://schemas.microsoft.com/office/drawing/2014/main" id="{8CCB362A-7A7B-4238-9F19-D8E013A9F5EA}"/>
                      </a:ext>
                    </a:extLst>
                  </p:cNvPr>
                  <p:cNvGrpSpPr/>
                  <p:nvPr/>
                </p:nvGrpSpPr>
                <p:grpSpPr>
                  <a:xfrm>
                    <a:off x="4935889" y="3265811"/>
                    <a:ext cx="499826" cy="320263"/>
                    <a:chOff x="4503627" y="2218458"/>
                    <a:chExt cx="499826" cy="320263"/>
                  </a:xfrm>
                </p:grpSpPr>
                <p:grpSp>
                  <p:nvGrpSpPr>
                    <p:cNvPr id="2564" name="Group 176">
                      <a:extLst>
                        <a:ext uri="{FF2B5EF4-FFF2-40B4-BE49-F238E27FC236}">
                          <a16:creationId xmlns:a16="http://schemas.microsoft.com/office/drawing/2014/main" id="{CC15EF09-1B7B-436D-9ACC-CF94B4EAB68D}"/>
                        </a:ext>
                      </a:extLst>
                    </p:cNvPr>
                    <p:cNvGrpSpPr/>
                    <p:nvPr/>
                  </p:nvGrpSpPr>
                  <p:grpSpPr>
                    <a:xfrm>
                      <a:off x="4503627" y="2301538"/>
                      <a:ext cx="300259" cy="237183"/>
                      <a:chOff x="2962956" y="2115885"/>
                      <a:chExt cx="300259" cy="237183"/>
                    </a:xfrm>
                  </p:grpSpPr>
                  <p:pic>
                    <p:nvPicPr>
                      <p:cNvPr id="2568" name="Picture 24 133">
                        <a:extLst>
                          <a:ext uri="{FF2B5EF4-FFF2-40B4-BE49-F238E27FC236}">
                            <a16:creationId xmlns:a16="http://schemas.microsoft.com/office/drawing/2014/main" id="{836DE701-BC99-4A5E-B323-924E9668D1D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69" name="Picture 24 134">
                        <a:extLst>
                          <a:ext uri="{FF2B5EF4-FFF2-40B4-BE49-F238E27FC236}">
                            <a16:creationId xmlns:a16="http://schemas.microsoft.com/office/drawing/2014/main" id="{ED4981F3-4021-4368-B587-FC4F961EFD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65" name="Group 179">
                      <a:extLst>
                        <a:ext uri="{FF2B5EF4-FFF2-40B4-BE49-F238E27FC236}">
                          <a16:creationId xmlns:a16="http://schemas.microsoft.com/office/drawing/2014/main" id="{011C10E3-CAED-4B11-99C6-F9AF6740BAEC}"/>
                        </a:ext>
                      </a:extLst>
                    </p:cNvPr>
                    <p:cNvGrpSpPr/>
                    <p:nvPr/>
                  </p:nvGrpSpPr>
                  <p:grpSpPr>
                    <a:xfrm>
                      <a:off x="4719823" y="2218458"/>
                      <a:ext cx="283630" cy="253824"/>
                      <a:chOff x="6986427" y="2972145"/>
                      <a:chExt cx="283630" cy="253824"/>
                    </a:xfrm>
                  </p:grpSpPr>
                  <p:pic>
                    <p:nvPicPr>
                      <p:cNvPr id="2566" name="Picture 24 135">
                        <a:extLst>
                          <a:ext uri="{FF2B5EF4-FFF2-40B4-BE49-F238E27FC236}">
                            <a16:creationId xmlns:a16="http://schemas.microsoft.com/office/drawing/2014/main" id="{3A45CC51-120D-49A3-B93F-7423A1D48F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67" name="Picture 24 136">
                        <a:extLst>
                          <a:ext uri="{FF2B5EF4-FFF2-40B4-BE49-F238E27FC236}">
                            <a16:creationId xmlns:a16="http://schemas.microsoft.com/office/drawing/2014/main" id="{2FFFC02B-680B-45F8-B4A8-8CE4420234B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2" name="Group 2331">
                  <a:extLst>
                    <a:ext uri="{FF2B5EF4-FFF2-40B4-BE49-F238E27FC236}">
                      <a16:creationId xmlns:a16="http://schemas.microsoft.com/office/drawing/2014/main" id="{49DF17D0-3910-4755-95F5-4D9DD04A8C98}"/>
                    </a:ext>
                  </a:extLst>
                </p:cNvPr>
                <p:cNvGrpSpPr/>
                <p:nvPr/>
              </p:nvGrpSpPr>
              <p:grpSpPr>
                <a:xfrm>
                  <a:off x="4938661" y="3636001"/>
                  <a:ext cx="601238" cy="499826"/>
                  <a:chOff x="5841977" y="3176030"/>
                  <a:chExt cx="601238" cy="499826"/>
                </a:xfrm>
              </p:grpSpPr>
              <p:grpSp>
                <p:nvGrpSpPr>
                  <p:cNvPr id="2548" name="Group 2547">
                    <a:extLst>
                      <a:ext uri="{FF2B5EF4-FFF2-40B4-BE49-F238E27FC236}">
                        <a16:creationId xmlns:a16="http://schemas.microsoft.com/office/drawing/2014/main" id="{93ABDB1A-4512-4E37-BCDC-EE869DF7E1B5}"/>
                      </a:ext>
                    </a:extLst>
                  </p:cNvPr>
                  <p:cNvGrpSpPr/>
                  <p:nvPr/>
                </p:nvGrpSpPr>
                <p:grpSpPr>
                  <a:xfrm rot="19742345">
                    <a:off x="5841977" y="3207622"/>
                    <a:ext cx="499826" cy="320263"/>
                    <a:chOff x="4503627" y="2218458"/>
                    <a:chExt cx="499826" cy="320263"/>
                  </a:xfrm>
                </p:grpSpPr>
                <p:grpSp>
                  <p:nvGrpSpPr>
                    <p:cNvPr id="2556" name="Group 176">
                      <a:extLst>
                        <a:ext uri="{FF2B5EF4-FFF2-40B4-BE49-F238E27FC236}">
                          <a16:creationId xmlns:a16="http://schemas.microsoft.com/office/drawing/2014/main" id="{20675FAB-046F-402A-BDEE-E3F9A0DD302B}"/>
                        </a:ext>
                      </a:extLst>
                    </p:cNvPr>
                    <p:cNvGrpSpPr/>
                    <p:nvPr/>
                  </p:nvGrpSpPr>
                  <p:grpSpPr>
                    <a:xfrm>
                      <a:off x="4503627" y="2301538"/>
                      <a:ext cx="300259" cy="237183"/>
                      <a:chOff x="2962956" y="2115885"/>
                      <a:chExt cx="300259" cy="237183"/>
                    </a:xfrm>
                  </p:grpSpPr>
                  <p:pic>
                    <p:nvPicPr>
                      <p:cNvPr id="2560" name="Picture 24 137">
                        <a:extLst>
                          <a:ext uri="{FF2B5EF4-FFF2-40B4-BE49-F238E27FC236}">
                            <a16:creationId xmlns:a16="http://schemas.microsoft.com/office/drawing/2014/main" id="{373A7850-5747-4FF7-9229-AD21FB14F5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61" name="Picture 24 138">
                        <a:extLst>
                          <a:ext uri="{FF2B5EF4-FFF2-40B4-BE49-F238E27FC236}">
                            <a16:creationId xmlns:a16="http://schemas.microsoft.com/office/drawing/2014/main" id="{891D543E-FCE7-4838-A946-9BD4119D089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57" name="Group 179">
                      <a:extLst>
                        <a:ext uri="{FF2B5EF4-FFF2-40B4-BE49-F238E27FC236}">
                          <a16:creationId xmlns:a16="http://schemas.microsoft.com/office/drawing/2014/main" id="{0A92EBC5-2053-473A-8920-F06D557CCA7C}"/>
                        </a:ext>
                      </a:extLst>
                    </p:cNvPr>
                    <p:cNvGrpSpPr/>
                    <p:nvPr/>
                  </p:nvGrpSpPr>
                  <p:grpSpPr>
                    <a:xfrm>
                      <a:off x="4719823" y="2218458"/>
                      <a:ext cx="283630" cy="253824"/>
                      <a:chOff x="6986427" y="2972145"/>
                      <a:chExt cx="283630" cy="253824"/>
                    </a:xfrm>
                  </p:grpSpPr>
                  <p:pic>
                    <p:nvPicPr>
                      <p:cNvPr id="2558" name="Picture 24 139">
                        <a:extLst>
                          <a:ext uri="{FF2B5EF4-FFF2-40B4-BE49-F238E27FC236}">
                            <a16:creationId xmlns:a16="http://schemas.microsoft.com/office/drawing/2014/main" id="{66B17848-DCEA-4DD5-B751-4E25C0BA4EE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9" name="Picture 24 140">
                        <a:extLst>
                          <a:ext uri="{FF2B5EF4-FFF2-40B4-BE49-F238E27FC236}">
                            <a16:creationId xmlns:a16="http://schemas.microsoft.com/office/drawing/2014/main" id="{2F44F1FA-11E0-4394-B6EC-5F6AAE7CAB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49" name="Group 2548">
                    <a:extLst>
                      <a:ext uri="{FF2B5EF4-FFF2-40B4-BE49-F238E27FC236}">
                        <a16:creationId xmlns:a16="http://schemas.microsoft.com/office/drawing/2014/main" id="{49219A6A-7971-49B9-80B5-0E29D477EB26}"/>
                      </a:ext>
                    </a:extLst>
                  </p:cNvPr>
                  <p:cNvGrpSpPr/>
                  <p:nvPr/>
                </p:nvGrpSpPr>
                <p:grpSpPr>
                  <a:xfrm rot="17239213">
                    <a:off x="6033171" y="3265811"/>
                    <a:ext cx="499826" cy="320263"/>
                    <a:chOff x="4503627" y="2218458"/>
                    <a:chExt cx="499826" cy="320263"/>
                  </a:xfrm>
                </p:grpSpPr>
                <p:grpSp>
                  <p:nvGrpSpPr>
                    <p:cNvPr id="2550" name="Group 176">
                      <a:extLst>
                        <a:ext uri="{FF2B5EF4-FFF2-40B4-BE49-F238E27FC236}">
                          <a16:creationId xmlns:a16="http://schemas.microsoft.com/office/drawing/2014/main" id="{4B62C13B-A5CA-4EDB-9DF7-458BC02A7875}"/>
                        </a:ext>
                      </a:extLst>
                    </p:cNvPr>
                    <p:cNvGrpSpPr/>
                    <p:nvPr/>
                  </p:nvGrpSpPr>
                  <p:grpSpPr>
                    <a:xfrm>
                      <a:off x="4503627" y="2301538"/>
                      <a:ext cx="300259" cy="237183"/>
                      <a:chOff x="2962956" y="2115885"/>
                      <a:chExt cx="300259" cy="237183"/>
                    </a:xfrm>
                  </p:grpSpPr>
                  <p:pic>
                    <p:nvPicPr>
                      <p:cNvPr id="2554" name="Picture 24 141">
                        <a:extLst>
                          <a:ext uri="{FF2B5EF4-FFF2-40B4-BE49-F238E27FC236}">
                            <a16:creationId xmlns:a16="http://schemas.microsoft.com/office/drawing/2014/main" id="{65F9AA79-6058-4F0F-8264-D38EE70320A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55" name="Picture 24 142">
                        <a:extLst>
                          <a:ext uri="{FF2B5EF4-FFF2-40B4-BE49-F238E27FC236}">
                            <a16:creationId xmlns:a16="http://schemas.microsoft.com/office/drawing/2014/main" id="{145A982E-C6E0-4CFA-9EBD-E76F4C95E00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51" name="Group 179">
                      <a:extLst>
                        <a:ext uri="{FF2B5EF4-FFF2-40B4-BE49-F238E27FC236}">
                          <a16:creationId xmlns:a16="http://schemas.microsoft.com/office/drawing/2014/main" id="{7F2EAB54-207F-4F18-9A3D-5D619423DA9B}"/>
                        </a:ext>
                      </a:extLst>
                    </p:cNvPr>
                    <p:cNvGrpSpPr/>
                    <p:nvPr/>
                  </p:nvGrpSpPr>
                  <p:grpSpPr>
                    <a:xfrm>
                      <a:off x="4719823" y="2218458"/>
                      <a:ext cx="283630" cy="253824"/>
                      <a:chOff x="6986427" y="2972145"/>
                      <a:chExt cx="283630" cy="253824"/>
                    </a:xfrm>
                  </p:grpSpPr>
                  <p:pic>
                    <p:nvPicPr>
                      <p:cNvPr id="2552" name="Picture 24 143">
                        <a:extLst>
                          <a:ext uri="{FF2B5EF4-FFF2-40B4-BE49-F238E27FC236}">
                            <a16:creationId xmlns:a16="http://schemas.microsoft.com/office/drawing/2014/main" id="{489E4EC3-2EF8-4D3E-A78F-5BAA983DFF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3" name="Picture 24 144">
                        <a:extLst>
                          <a:ext uri="{FF2B5EF4-FFF2-40B4-BE49-F238E27FC236}">
                            <a16:creationId xmlns:a16="http://schemas.microsoft.com/office/drawing/2014/main" id="{78737CAE-517D-489B-9A08-2EA15D767B3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3" name="Group 2332">
                  <a:extLst>
                    <a:ext uri="{FF2B5EF4-FFF2-40B4-BE49-F238E27FC236}">
                      <a16:creationId xmlns:a16="http://schemas.microsoft.com/office/drawing/2014/main" id="{F75403A7-AA55-4452-8EA5-968A9EE606E6}"/>
                    </a:ext>
                  </a:extLst>
                </p:cNvPr>
                <p:cNvGrpSpPr/>
                <p:nvPr/>
              </p:nvGrpSpPr>
              <p:grpSpPr>
                <a:xfrm>
                  <a:off x="5407774" y="3379418"/>
                  <a:ext cx="1055948" cy="610380"/>
                  <a:chOff x="6261214" y="3135578"/>
                  <a:chExt cx="1055948" cy="610380"/>
                </a:xfrm>
              </p:grpSpPr>
              <p:grpSp>
                <p:nvGrpSpPr>
                  <p:cNvPr id="2518" name="Group 2517">
                    <a:extLst>
                      <a:ext uri="{FF2B5EF4-FFF2-40B4-BE49-F238E27FC236}">
                        <a16:creationId xmlns:a16="http://schemas.microsoft.com/office/drawing/2014/main" id="{2B9B3120-A336-4043-950E-42CE2864E6A9}"/>
                      </a:ext>
                    </a:extLst>
                  </p:cNvPr>
                  <p:cNvGrpSpPr/>
                  <p:nvPr/>
                </p:nvGrpSpPr>
                <p:grpSpPr>
                  <a:xfrm>
                    <a:off x="6659394" y="3135578"/>
                    <a:ext cx="657768" cy="378452"/>
                    <a:chOff x="4777947" y="3207622"/>
                    <a:chExt cx="657768" cy="378452"/>
                  </a:xfrm>
                </p:grpSpPr>
                <p:grpSp>
                  <p:nvGrpSpPr>
                    <p:cNvPr id="2534" name="Group 2533">
                      <a:extLst>
                        <a:ext uri="{FF2B5EF4-FFF2-40B4-BE49-F238E27FC236}">
                          <a16:creationId xmlns:a16="http://schemas.microsoft.com/office/drawing/2014/main" id="{9A87D3FB-1797-4C87-9823-ED3CD709B476}"/>
                        </a:ext>
                      </a:extLst>
                    </p:cNvPr>
                    <p:cNvGrpSpPr/>
                    <p:nvPr/>
                  </p:nvGrpSpPr>
                  <p:grpSpPr>
                    <a:xfrm>
                      <a:off x="4777947" y="3207622"/>
                      <a:ext cx="499826" cy="320263"/>
                      <a:chOff x="4503627" y="2218458"/>
                      <a:chExt cx="499826" cy="320263"/>
                    </a:xfrm>
                  </p:grpSpPr>
                  <p:grpSp>
                    <p:nvGrpSpPr>
                      <p:cNvPr id="2542" name="Group 176">
                        <a:extLst>
                          <a:ext uri="{FF2B5EF4-FFF2-40B4-BE49-F238E27FC236}">
                            <a16:creationId xmlns:a16="http://schemas.microsoft.com/office/drawing/2014/main" id="{5AF0D0F9-64E0-4F3B-B51A-AEA5A1C1EB8A}"/>
                          </a:ext>
                        </a:extLst>
                      </p:cNvPr>
                      <p:cNvGrpSpPr/>
                      <p:nvPr/>
                    </p:nvGrpSpPr>
                    <p:grpSpPr>
                      <a:xfrm>
                        <a:off x="4503627" y="2301538"/>
                        <a:ext cx="300259" cy="237183"/>
                        <a:chOff x="2962956" y="2115885"/>
                        <a:chExt cx="300259" cy="237183"/>
                      </a:xfrm>
                    </p:grpSpPr>
                    <p:pic>
                      <p:nvPicPr>
                        <p:cNvPr id="2546" name="Picture 24 145">
                          <a:extLst>
                            <a:ext uri="{FF2B5EF4-FFF2-40B4-BE49-F238E27FC236}">
                              <a16:creationId xmlns:a16="http://schemas.microsoft.com/office/drawing/2014/main" id="{921E215C-F8A8-4B73-96F2-D0C1E27DCB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7" name="Picture 24 146">
                          <a:extLst>
                            <a:ext uri="{FF2B5EF4-FFF2-40B4-BE49-F238E27FC236}">
                              <a16:creationId xmlns:a16="http://schemas.microsoft.com/office/drawing/2014/main" id="{153DC876-1E1D-49F9-AD57-A2CA6F3ED6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43" name="Group 179">
                        <a:extLst>
                          <a:ext uri="{FF2B5EF4-FFF2-40B4-BE49-F238E27FC236}">
                            <a16:creationId xmlns:a16="http://schemas.microsoft.com/office/drawing/2014/main" id="{89D5DE42-40FB-44A1-A798-31BD20E045ED}"/>
                          </a:ext>
                        </a:extLst>
                      </p:cNvPr>
                      <p:cNvGrpSpPr/>
                      <p:nvPr/>
                    </p:nvGrpSpPr>
                    <p:grpSpPr>
                      <a:xfrm>
                        <a:off x="4719823" y="2218458"/>
                        <a:ext cx="283630" cy="253824"/>
                        <a:chOff x="6986427" y="2972145"/>
                        <a:chExt cx="283630" cy="253824"/>
                      </a:xfrm>
                    </p:grpSpPr>
                    <p:pic>
                      <p:nvPicPr>
                        <p:cNvPr id="2544" name="Picture 24 147">
                          <a:extLst>
                            <a:ext uri="{FF2B5EF4-FFF2-40B4-BE49-F238E27FC236}">
                              <a16:creationId xmlns:a16="http://schemas.microsoft.com/office/drawing/2014/main" id="{134E0756-CC90-4EB2-A518-08AEB363FC2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45" name="Picture 24 148">
                          <a:extLst>
                            <a:ext uri="{FF2B5EF4-FFF2-40B4-BE49-F238E27FC236}">
                              <a16:creationId xmlns:a16="http://schemas.microsoft.com/office/drawing/2014/main" id="{641092F6-DF1E-4FF0-9433-8A20A18589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35" name="Group 2534">
                      <a:extLst>
                        <a:ext uri="{FF2B5EF4-FFF2-40B4-BE49-F238E27FC236}">
                          <a16:creationId xmlns:a16="http://schemas.microsoft.com/office/drawing/2014/main" id="{81F172D3-4BD6-4678-97F3-FBD77883EDF6}"/>
                        </a:ext>
                      </a:extLst>
                    </p:cNvPr>
                    <p:cNvGrpSpPr/>
                    <p:nvPr/>
                  </p:nvGrpSpPr>
                  <p:grpSpPr>
                    <a:xfrm>
                      <a:off x="4935889" y="3265811"/>
                      <a:ext cx="499826" cy="320263"/>
                      <a:chOff x="4503627" y="2218458"/>
                      <a:chExt cx="499826" cy="320263"/>
                    </a:xfrm>
                  </p:grpSpPr>
                  <p:grpSp>
                    <p:nvGrpSpPr>
                      <p:cNvPr id="2536" name="Group 176">
                        <a:extLst>
                          <a:ext uri="{FF2B5EF4-FFF2-40B4-BE49-F238E27FC236}">
                            <a16:creationId xmlns:a16="http://schemas.microsoft.com/office/drawing/2014/main" id="{3B34BC05-1464-4354-8B60-695671C6DAC0}"/>
                          </a:ext>
                        </a:extLst>
                      </p:cNvPr>
                      <p:cNvGrpSpPr/>
                      <p:nvPr/>
                    </p:nvGrpSpPr>
                    <p:grpSpPr>
                      <a:xfrm>
                        <a:off x="4503627" y="2301538"/>
                        <a:ext cx="300259" cy="237183"/>
                        <a:chOff x="2962956" y="2115885"/>
                        <a:chExt cx="300259" cy="237183"/>
                      </a:xfrm>
                    </p:grpSpPr>
                    <p:pic>
                      <p:nvPicPr>
                        <p:cNvPr id="2540" name="Picture 24 149">
                          <a:extLst>
                            <a:ext uri="{FF2B5EF4-FFF2-40B4-BE49-F238E27FC236}">
                              <a16:creationId xmlns:a16="http://schemas.microsoft.com/office/drawing/2014/main" id="{85F95BEE-B524-4FAC-A52F-47ED4AE156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1" name="Picture 24 150">
                          <a:extLst>
                            <a:ext uri="{FF2B5EF4-FFF2-40B4-BE49-F238E27FC236}">
                              <a16:creationId xmlns:a16="http://schemas.microsoft.com/office/drawing/2014/main" id="{57F42FB5-999B-4F6C-A34A-127DF9BF0E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7" name="Group 179">
                        <a:extLst>
                          <a:ext uri="{FF2B5EF4-FFF2-40B4-BE49-F238E27FC236}">
                            <a16:creationId xmlns:a16="http://schemas.microsoft.com/office/drawing/2014/main" id="{7AD75A85-8C81-4B04-987F-720949AA972D}"/>
                          </a:ext>
                        </a:extLst>
                      </p:cNvPr>
                      <p:cNvGrpSpPr/>
                      <p:nvPr/>
                    </p:nvGrpSpPr>
                    <p:grpSpPr>
                      <a:xfrm>
                        <a:off x="4719823" y="2218458"/>
                        <a:ext cx="283630" cy="253824"/>
                        <a:chOff x="6986427" y="2972145"/>
                        <a:chExt cx="283630" cy="253824"/>
                      </a:xfrm>
                    </p:grpSpPr>
                    <p:pic>
                      <p:nvPicPr>
                        <p:cNvPr id="2538" name="Picture 24 151">
                          <a:extLst>
                            <a:ext uri="{FF2B5EF4-FFF2-40B4-BE49-F238E27FC236}">
                              <a16:creationId xmlns:a16="http://schemas.microsoft.com/office/drawing/2014/main" id="{E2631060-0172-4C65-8FE4-6A455D614F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39" name="Picture 24 152">
                          <a:extLst>
                            <a:ext uri="{FF2B5EF4-FFF2-40B4-BE49-F238E27FC236}">
                              <a16:creationId xmlns:a16="http://schemas.microsoft.com/office/drawing/2014/main" id="{6453704B-96F1-46DF-8925-9DB0BED68A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19" name="Group 2518">
                    <a:extLst>
                      <a:ext uri="{FF2B5EF4-FFF2-40B4-BE49-F238E27FC236}">
                        <a16:creationId xmlns:a16="http://schemas.microsoft.com/office/drawing/2014/main" id="{EC3CE7BB-95A1-4551-A055-1127835B0404}"/>
                      </a:ext>
                    </a:extLst>
                  </p:cNvPr>
                  <p:cNvGrpSpPr/>
                  <p:nvPr/>
                </p:nvGrpSpPr>
                <p:grpSpPr>
                  <a:xfrm rot="18877668">
                    <a:off x="6210508" y="3195426"/>
                    <a:ext cx="601238" cy="499826"/>
                    <a:chOff x="5841977" y="3176030"/>
                    <a:chExt cx="601238" cy="499826"/>
                  </a:xfrm>
                </p:grpSpPr>
                <p:grpSp>
                  <p:nvGrpSpPr>
                    <p:cNvPr id="2520" name="Group 2519">
                      <a:extLst>
                        <a:ext uri="{FF2B5EF4-FFF2-40B4-BE49-F238E27FC236}">
                          <a16:creationId xmlns:a16="http://schemas.microsoft.com/office/drawing/2014/main" id="{605AAE77-E81A-41EC-82D4-A5866DD48666}"/>
                        </a:ext>
                      </a:extLst>
                    </p:cNvPr>
                    <p:cNvGrpSpPr/>
                    <p:nvPr/>
                  </p:nvGrpSpPr>
                  <p:grpSpPr>
                    <a:xfrm rot="19742345">
                      <a:off x="5841977" y="3207622"/>
                      <a:ext cx="499826" cy="320263"/>
                      <a:chOff x="4503627" y="2218458"/>
                      <a:chExt cx="499826" cy="320263"/>
                    </a:xfrm>
                  </p:grpSpPr>
                  <p:grpSp>
                    <p:nvGrpSpPr>
                      <p:cNvPr id="2528" name="Group 176">
                        <a:extLst>
                          <a:ext uri="{FF2B5EF4-FFF2-40B4-BE49-F238E27FC236}">
                            <a16:creationId xmlns:a16="http://schemas.microsoft.com/office/drawing/2014/main" id="{514FE574-3842-4B15-B1EE-6C04458F9572}"/>
                          </a:ext>
                        </a:extLst>
                      </p:cNvPr>
                      <p:cNvGrpSpPr/>
                      <p:nvPr/>
                    </p:nvGrpSpPr>
                    <p:grpSpPr>
                      <a:xfrm>
                        <a:off x="4503627" y="2301538"/>
                        <a:ext cx="300259" cy="237183"/>
                        <a:chOff x="2962956" y="2115885"/>
                        <a:chExt cx="300259" cy="237183"/>
                      </a:xfrm>
                    </p:grpSpPr>
                    <p:pic>
                      <p:nvPicPr>
                        <p:cNvPr id="2532" name="Picture 24 153">
                          <a:extLst>
                            <a:ext uri="{FF2B5EF4-FFF2-40B4-BE49-F238E27FC236}">
                              <a16:creationId xmlns:a16="http://schemas.microsoft.com/office/drawing/2014/main" id="{DCC2A8C6-6D82-44A9-A89D-28A062C796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3" name="Picture 24 154">
                          <a:extLst>
                            <a:ext uri="{FF2B5EF4-FFF2-40B4-BE49-F238E27FC236}">
                              <a16:creationId xmlns:a16="http://schemas.microsoft.com/office/drawing/2014/main" id="{655C04AF-DD1B-41FE-B5E0-50F9D89F612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29" name="Group 179">
                        <a:extLst>
                          <a:ext uri="{FF2B5EF4-FFF2-40B4-BE49-F238E27FC236}">
                            <a16:creationId xmlns:a16="http://schemas.microsoft.com/office/drawing/2014/main" id="{BA3A492E-D30E-4CC7-851E-F788015DA901}"/>
                          </a:ext>
                        </a:extLst>
                      </p:cNvPr>
                      <p:cNvGrpSpPr/>
                      <p:nvPr/>
                    </p:nvGrpSpPr>
                    <p:grpSpPr>
                      <a:xfrm>
                        <a:off x="4719823" y="2218458"/>
                        <a:ext cx="283630" cy="253824"/>
                        <a:chOff x="6986427" y="2972145"/>
                        <a:chExt cx="283630" cy="253824"/>
                      </a:xfrm>
                    </p:grpSpPr>
                    <p:pic>
                      <p:nvPicPr>
                        <p:cNvPr id="2530" name="Picture 24 155">
                          <a:extLst>
                            <a:ext uri="{FF2B5EF4-FFF2-40B4-BE49-F238E27FC236}">
                              <a16:creationId xmlns:a16="http://schemas.microsoft.com/office/drawing/2014/main" id="{94B99DF0-FBFB-4EE2-801B-099033E1E2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31" name="Picture 24 156">
                          <a:extLst>
                            <a:ext uri="{FF2B5EF4-FFF2-40B4-BE49-F238E27FC236}">
                              <a16:creationId xmlns:a16="http://schemas.microsoft.com/office/drawing/2014/main" id="{E944D350-A693-4394-A177-1DB62B0813D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21" name="Group 2520">
                      <a:extLst>
                        <a:ext uri="{FF2B5EF4-FFF2-40B4-BE49-F238E27FC236}">
                          <a16:creationId xmlns:a16="http://schemas.microsoft.com/office/drawing/2014/main" id="{360E10EC-9632-44E3-A8D5-BFAED6B1A665}"/>
                        </a:ext>
                      </a:extLst>
                    </p:cNvPr>
                    <p:cNvGrpSpPr/>
                    <p:nvPr/>
                  </p:nvGrpSpPr>
                  <p:grpSpPr>
                    <a:xfrm rot="17239213">
                      <a:off x="6033171" y="3265811"/>
                      <a:ext cx="499826" cy="320263"/>
                      <a:chOff x="4503627" y="2218458"/>
                      <a:chExt cx="499826" cy="320263"/>
                    </a:xfrm>
                  </p:grpSpPr>
                  <p:grpSp>
                    <p:nvGrpSpPr>
                      <p:cNvPr id="2522" name="Group 176">
                        <a:extLst>
                          <a:ext uri="{FF2B5EF4-FFF2-40B4-BE49-F238E27FC236}">
                            <a16:creationId xmlns:a16="http://schemas.microsoft.com/office/drawing/2014/main" id="{D8C1D844-D0A5-4078-BCCC-01BDCD0623FC}"/>
                          </a:ext>
                        </a:extLst>
                      </p:cNvPr>
                      <p:cNvGrpSpPr/>
                      <p:nvPr/>
                    </p:nvGrpSpPr>
                    <p:grpSpPr>
                      <a:xfrm>
                        <a:off x="4503627" y="2301538"/>
                        <a:ext cx="300259" cy="237183"/>
                        <a:chOff x="2962956" y="2115885"/>
                        <a:chExt cx="300259" cy="237183"/>
                      </a:xfrm>
                    </p:grpSpPr>
                    <p:pic>
                      <p:nvPicPr>
                        <p:cNvPr id="2526" name="Picture 24 157">
                          <a:extLst>
                            <a:ext uri="{FF2B5EF4-FFF2-40B4-BE49-F238E27FC236}">
                              <a16:creationId xmlns:a16="http://schemas.microsoft.com/office/drawing/2014/main" id="{B1945C4C-BE11-4821-B32C-CB4F9FF9D0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27" name="Picture 24 158">
                          <a:extLst>
                            <a:ext uri="{FF2B5EF4-FFF2-40B4-BE49-F238E27FC236}">
                              <a16:creationId xmlns:a16="http://schemas.microsoft.com/office/drawing/2014/main" id="{9544A8A7-FAB3-45EB-9025-07C93C3603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23" name="Group 179">
                        <a:extLst>
                          <a:ext uri="{FF2B5EF4-FFF2-40B4-BE49-F238E27FC236}">
                            <a16:creationId xmlns:a16="http://schemas.microsoft.com/office/drawing/2014/main" id="{DA9814C5-270B-4041-8FE5-AEAD8F6A6832}"/>
                          </a:ext>
                        </a:extLst>
                      </p:cNvPr>
                      <p:cNvGrpSpPr/>
                      <p:nvPr/>
                    </p:nvGrpSpPr>
                    <p:grpSpPr>
                      <a:xfrm>
                        <a:off x="4719823" y="2218458"/>
                        <a:ext cx="283630" cy="253824"/>
                        <a:chOff x="6986427" y="2972145"/>
                        <a:chExt cx="283630" cy="253824"/>
                      </a:xfrm>
                    </p:grpSpPr>
                    <p:pic>
                      <p:nvPicPr>
                        <p:cNvPr id="2524" name="Picture 24 159">
                          <a:extLst>
                            <a:ext uri="{FF2B5EF4-FFF2-40B4-BE49-F238E27FC236}">
                              <a16:creationId xmlns:a16="http://schemas.microsoft.com/office/drawing/2014/main" id="{29FA0197-9FA4-4F74-945A-AAD736D03F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5" name="Picture 24 160">
                          <a:extLst>
                            <a:ext uri="{FF2B5EF4-FFF2-40B4-BE49-F238E27FC236}">
                              <a16:creationId xmlns:a16="http://schemas.microsoft.com/office/drawing/2014/main" id="{06DD4A94-AFDE-4013-B251-628E8BA1EE1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34" name="Group 2333">
                  <a:extLst>
                    <a:ext uri="{FF2B5EF4-FFF2-40B4-BE49-F238E27FC236}">
                      <a16:creationId xmlns:a16="http://schemas.microsoft.com/office/drawing/2014/main" id="{DFA2C4D6-2AE1-4A47-B9A1-C5F8C5259EA4}"/>
                    </a:ext>
                  </a:extLst>
                </p:cNvPr>
                <p:cNvGrpSpPr/>
                <p:nvPr/>
              </p:nvGrpSpPr>
              <p:grpSpPr>
                <a:xfrm>
                  <a:off x="5382005" y="3684276"/>
                  <a:ext cx="1106234" cy="969712"/>
                  <a:chOff x="6792398" y="2509410"/>
                  <a:chExt cx="1106234" cy="969712"/>
                </a:xfrm>
              </p:grpSpPr>
              <p:grpSp>
                <p:nvGrpSpPr>
                  <p:cNvPr id="2458" name="Group 2457">
                    <a:extLst>
                      <a:ext uri="{FF2B5EF4-FFF2-40B4-BE49-F238E27FC236}">
                        <a16:creationId xmlns:a16="http://schemas.microsoft.com/office/drawing/2014/main" id="{B6150040-14F0-47F7-BDA5-CA76C2AC9018}"/>
                      </a:ext>
                    </a:extLst>
                  </p:cNvPr>
                  <p:cNvGrpSpPr/>
                  <p:nvPr/>
                </p:nvGrpSpPr>
                <p:grpSpPr>
                  <a:xfrm>
                    <a:off x="6792398" y="2703317"/>
                    <a:ext cx="657768" cy="378452"/>
                    <a:chOff x="4777947" y="3207622"/>
                    <a:chExt cx="657768" cy="378452"/>
                  </a:xfrm>
                </p:grpSpPr>
                <p:grpSp>
                  <p:nvGrpSpPr>
                    <p:cNvPr id="2504" name="Group 2503">
                      <a:extLst>
                        <a:ext uri="{FF2B5EF4-FFF2-40B4-BE49-F238E27FC236}">
                          <a16:creationId xmlns:a16="http://schemas.microsoft.com/office/drawing/2014/main" id="{B862131E-6A64-4E0D-9DB6-BCC362D15D41}"/>
                        </a:ext>
                      </a:extLst>
                    </p:cNvPr>
                    <p:cNvGrpSpPr/>
                    <p:nvPr/>
                  </p:nvGrpSpPr>
                  <p:grpSpPr>
                    <a:xfrm>
                      <a:off x="4777947" y="3207622"/>
                      <a:ext cx="499826" cy="320263"/>
                      <a:chOff x="4503627" y="2218458"/>
                      <a:chExt cx="499826" cy="320263"/>
                    </a:xfrm>
                  </p:grpSpPr>
                  <p:grpSp>
                    <p:nvGrpSpPr>
                      <p:cNvPr id="2512" name="Group 176">
                        <a:extLst>
                          <a:ext uri="{FF2B5EF4-FFF2-40B4-BE49-F238E27FC236}">
                            <a16:creationId xmlns:a16="http://schemas.microsoft.com/office/drawing/2014/main" id="{5A2FF59F-4525-4DC1-8418-A0D311C27859}"/>
                          </a:ext>
                        </a:extLst>
                      </p:cNvPr>
                      <p:cNvGrpSpPr/>
                      <p:nvPr/>
                    </p:nvGrpSpPr>
                    <p:grpSpPr>
                      <a:xfrm>
                        <a:off x="4503627" y="2301538"/>
                        <a:ext cx="300259" cy="237183"/>
                        <a:chOff x="2962956" y="2115885"/>
                        <a:chExt cx="300259" cy="237183"/>
                      </a:xfrm>
                    </p:grpSpPr>
                    <p:pic>
                      <p:nvPicPr>
                        <p:cNvPr id="2516" name="Picture 24 161">
                          <a:extLst>
                            <a:ext uri="{FF2B5EF4-FFF2-40B4-BE49-F238E27FC236}">
                              <a16:creationId xmlns:a16="http://schemas.microsoft.com/office/drawing/2014/main" id="{9E642AB1-435D-4BE4-848D-10E45A83D6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17" name="Picture 24 162">
                          <a:extLst>
                            <a:ext uri="{FF2B5EF4-FFF2-40B4-BE49-F238E27FC236}">
                              <a16:creationId xmlns:a16="http://schemas.microsoft.com/office/drawing/2014/main" id="{6F2E74F2-7ADF-472B-8DBC-6FA42CF4BE1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13" name="Group 179">
                        <a:extLst>
                          <a:ext uri="{FF2B5EF4-FFF2-40B4-BE49-F238E27FC236}">
                            <a16:creationId xmlns:a16="http://schemas.microsoft.com/office/drawing/2014/main" id="{B637030F-394A-4D32-8EAD-F63919A21050}"/>
                          </a:ext>
                        </a:extLst>
                      </p:cNvPr>
                      <p:cNvGrpSpPr/>
                      <p:nvPr/>
                    </p:nvGrpSpPr>
                    <p:grpSpPr>
                      <a:xfrm>
                        <a:off x="4719823" y="2218458"/>
                        <a:ext cx="283630" cy="253824"/>
                        <a:chOff x="6986427" y="2972145"/>
                        <a:chExt cx="283630" cy="253824"/>
                      </a:xfrm>
                    </p:grpSpPr>
                    <p:pic>
                      <p:nvPicPr>
                        <p:cNvPr id="2514" name="Picture 24 163">
                          <a:extLst>
                            <a:ext uri="{FF2B5EF4-FFF2-40B4-BE49-F238E27FC236}">
                              <a16:creationId xmlns:a16="http://schemas.microsoft.com/office/drawing/2014/main" id="{5CB01C90-1FC4-4743-9751-B4E221FC1D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5" name="Picture 24 164">
                          <a:extLst>
                            <a:ext uri="{FF2B5EF4-FFF2-40B4-BE49-F238E27FC236}">
                              <a16:creationId xmlns:a16="http://schemas.microsoft.com/office/drawing/2014/main" id="{E85C4109-C27B-4F63-A9F1-3A64F9EDE39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05" name="Group 2504">
                      <a:extLst>
                        <a:ext uri="{FF2B5EF4-FFF2-40B4-BE49-F238E27FC236}">
                          <a16:creationId xmlns:a16="http://schemas.microsoft.com/office/drawing/2014/main" id="{0F11503F-6997-465D-A68C-2B487E574043}"/>
                        </a:ext>
                      </a:extLst>
                    </p:cNvPr>
                    <p:cNvGrpSpPr/>
                    <p:nvPr/>
                  </p:nvGrpSpPr>
                  <p:grpSpPr>
                    <a:xfrm>
                      <a:off x="4935889" y="3265811"/>
                      <a:ext cx="499826" cy="320263"/>
                      <a:chOff x="4503627" y="2218458"/>
                      <a:chExt cx="499826" cy="320263"/>
                    </a:xfrm>
                  </p:grpSpPr>
                  <p:grpSp>
                    <p:nvGrpSpPr>
                      <p:cNvPr id="2506" name="Group 176">
                        <a:extLst>
                          <a:ext uri="{FF2B5EF4-FFF2-40B4-BE49-F238E27FC236}">
                            <a16:creationId xmlns:a16="http://schemas.microsoft.com/office/drawing/2014/main" id="{EC108A5A-03F3-4A99-B07B-33D83E91AEDB}"/>
                          </a:ext>
                        </a:extLst>
                      </p:cNvPr>
                      <p:cNvGrpSpPr/>
                      <p:nvPr/>
                    </p:nvGrpSpPr>
                    <p:grpSpPr>
                      <a:xfrm>
                        <a:off x="4503627" y="2301538"/>
                        <a:ext cx="300259" cy="237183"/>
                        <a:chOff x="2962956" y="2115885"/>
                        <a:chExt cx="300259" cy="237183"/>
                      </a:xfrm>
                    </p:grpSpPr>
                    <p:pic>
                      <p:nvPicPr>
                        <p:cNvPr id="2510" name="Picture 24 165">
                          <a:extLst>
                            <a:ext uri="{FF2B5EF4-FFF2-40B4-BE49-F238E27FC236}">
                              <a16:creationId xmlns:a16="http://schemas.microsoft.com/office/drawing/2014/main" id="{DA0577DA-254E-4AB8-AF5A-80F2CB74572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11" name="Picture 24 166">
                          <a:extLst>
                            <a:ext uri="{FF2B5EF4-FFF2-40B4-BE49-F238E27FC236}">
                              <a16:creationId xmlns:a16="http://schemas.microsoft.com/office/drawing/2014/main" id="{4FC64E61-D1B6-47B8-8A82-21C0C3F2B61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7" name="Group 179">
                        <a:extLst>
                          <a:ext uri="{FF2B5EF4-FFF2-40B4-BE49-F238E27FC236}">
                            <a16:creationId xmlns:a16="http://schemas.microsoft.com/office/drawing/2014/main" id="{F2B22E5B-5A44-41EF-8348-8EEEF54C2E52}"/>
                          </a:ext>
                        </a:extLst>
                      </p:cNvPr>
                      <p:cNvGrpSpPr/>
                      <p:nvPr/>
                    </p:nvGrpSpPr>
                    <p:grpSpPr>
                      <a:xfrm>
                        <a:off x="4719823" y="2218458"/>
                        <a:ext cx="283630" cy="253824"/>
                        <a:chOff x="6986427" y="2972145"/>
                        <a:chExt cx="283630" cy="253824"/>
                      </a:xfrm>
                    </p:grpSpPr>
                    <p:pic>
                      <p:nvPicPr>
                        <p:cNvPr id="2508" name="Picture 24 167">
                          <a:extLst>
                            <a:ext uri="{FF2B5EF4-FFF2-40B4-BE49-F238E27FC236}">
                              <a16:creationId xmlns:a16="http://schemas.microsoft.com/office/drawing/2014/main" id="{703A7240-C828-42C8-BA7B-62C59C17CC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09" name="Picture 24 168">
                          <a:extLst>
                            <a:ext uri="{FF2B5EF4-FFF2-40B4-BE49-F238E27FC236}">
                              <a16:creationId xmlns:a16="http://schemas.microsoft.com/office/drawing/2014/main" id="{C2BF35AE-25D1-490A-96E4-FF1AA6F4B75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59" name="Group 2458">
                    <a:extLst>
                      <a:ext uri="{FF2B5EF4-FFF2-40B4-BE49-F238E27FC236}">
                        <a16:creationId xmlns:a16="http://schemas.microsoft.com/office/drawing/2014/main" id="{99B535F2-9D56-4AC6-82EE-A28022393B8F}"/>
                      </a:ext>
                    </a:extLst>
                  </p:cNvPr>
                  <p:cNvGrpSpPr/>
                  <p:nvPr/>
                </p:nvGrpSpPr>
                <p:grpSpPr>
                  <a:xfrm rot="19661454">
                    <a:off x="6800712" y="2979296"/>
                    <a:ext cx="601238" cy="499826"/>
                    <a:chOff x="5841977" y="3176030"/>
                    <a:chExt cx="601238" cy="499826"/>
                  </a:xfrm>
                </p:grpSpPr>
                <p:grpSp>
                  <p:nvGrpSpPr>
                    <p:cNvPr id="2490" name="Group 2489">
                      <a:extLst>
                        <a:ext uri="{FF2B5EF4-FFF2-40B4-BE49-F238E27FC236}">
                          <a16:creationId xmlns:a16="http://schemas.microsoft.com/office/drawing/2014/main" id="{0476E524-6766-482B-814B-BF28AF68AADE}"/>
                        </a:ext>
                      </a:extLst>
                    </p:cNvPr>
                    <p:cNvGrpSpPr/>
                    <p:nvPr/>
                  </p:nvGrpSpPr>
                  <p:grpSpPr>
                    <a:xfrm rot="19742345">
                      <a:off x="5841977" y="3207622"/>
                      <a:ext cx="499826" cy="320263"/>
                      <a:chOff x="4503627" y="2218458"/>
                      <a:chExt cx="499826" cy="320263"/>
                    </a:xfrm>
                  </p:grpSpPr>
                  <p:grpSp>
                    <p:nvGrpSpPr>
                      <p:cNvPr id="2498" name="Group 176">
                        <a:extLst>
                          <a:ext uri="{FF2B5EF4-FFF2-40B4-BE49-F238E27FC236}">
                            <a16:creationId xmlns:a16="http://schemas.microsoft.com/office/drawing/2014/main" id="{F0DBE0E4-DA08-44A5-B474-13CB43384ED8}"/>
                          </a:ext>
                        </a:extLst>
                      </p:cNvPr>
                      <p:cNvGrpSpPr/>
                      <p:nvPr/>
                    </p:nvGrpSpPr>
                    <p:grpSpPr>
                      <a:xfrm>
                        <a:off x="4503627" y="2301538"/>
                        <a:ext cx="300259" cy="237183"/>
                        <a:chOff x="2962956" y="2115885"/>
                        <a:chExt cx="300259" cy="237183"/>
                      </a:xfrm>
                    </p:grpSpPr>
                    <p:pic>
                      <p:nvPicPr>
                        <p:cNvPr id="2502" name="Picture 24 169">
                          <a:extLst>
                            <a:ext uri="{FF2B5EF4-FFF2-40B4-BE49-F238E27FC236}">
                              <a16:creationId xmlns:a16="http://schemas.microsoft.com/office/drawing/2014/main" id="{43C173AE-2703-4342-AC60-40927C85B1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03" name="Picture 24 170">
                          <a:extLst>
                            <a:ext uri="{FF2B5EF4-FFF2-40B4-BE49-F238E27FC236}">
                              <a16:creationId xmlns:a16="http://schemas.microsoft.com/office/drawing/2014/main" id="{54DE3FE9-49A7-4F7B-B3C0-AB90DBC4EF8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9" name="Group 179">
                        <a:extLst>
                          <a:ext uri="{FF2B5EF4-FFF2-40B4-BE49-F238E27FC236}">
                            <a16:creationId xmlns:a16="http://schemas.microsoft.com/office/drawing/2014/main" id="{951C7990-228C-47EB-99C9-540DC621A0C1}"/>
                          </a:ext>
                        </a:extLst>
                      </p:cNvPr>
                      <p:cNvGrpSpPr/>
                      <p:nvPr/>
                    </p:nvGrpSpPr>
                    <p:grpSpPr>
                      <a:xfrm>
                        <a:off x="4719823" y="2218458"/>
                        <a:ext cx="283630" cy="253824"/>
                        <a:chOff x="6986427" y="2972145"/>
                        <a:chExt cx="283630" cy="253824"/>
                      </a:xfrm>
                    </p:grpSpPr>
                    <p:pic>
                      <p:nvPicPr>
                        <p:cNvPr id="2500" name="Picture 24 171">
                          <a:extLst>
                            <a:ext uri="{FF2B5EF4-FFF2-40B4-BE49-F238E27FC236}">
                              <a16:creationId xmlns:a16="http://schemas.microsoft.com/office/drawing/2014/main" id="{88579982-85A5-476C-8985-C5427AEF28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01" name="Picture 24 172">
                          <a:extLst>
                            <a:ext uri="{FF2B5EF4-FFF2-40B4-BE49-F238E27FC236}">
                              <a16:creationId xmlns:a16="http://schemas.microsoft.com/office/drawing/2014/main" id="{FDEE14C8-B6C5-49B3-8CFF-672A8D1508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91" name="Group 2490">
                      <a:extLst>
                        <a:ext uri="{FF2B5EF4-FFF2-40B4-BE49-F238E27FC236}">
                          <a16:creationId xmlns:a16="http://schemas.microsoft.com/office/drawing/2014/main" id="{803ADD63-E44F-4673-9635-C4F11F610245}"/>
                        </a:ext>
                      </a:extLst>
                    </p:cNvPr>
                    <p:cNvGrpSpPr/>
                    <p:nvPr/>
                  </p:nvGrpSpPr>
                  <p:grpSpPr>
                    <a:xfrm rot="17239213">
                      <a:off x="6033171" y="3265811"/>
                      <a:ext cx="499826" cy="320263"/>
                      <a:chOff x="4503627" y="2218458"/>
                      <a:chExt cx="499826" cy="320263"/>
                    </a:xfrm>
                  </p:grpSpPr>
                  <p:grpSp>
                    <p:nvGrpSpPr>
                      <p:cNvPr id="2492" name="Group 176">
                        <a:extLst>
                          <a:ext uri="{FF2B5EF4-FFF2-40B4-BE49-F238E27FC236}">
                            <a16:creationId xmlns:a16="http://schemas.microsoft.com/office/drawing/2014/main" id="{F425D931-280E-46A7-A161-26ACB51071A9}"/>
                          </a:ext>
                        </a:extLst>
                      </p:cNvPr>
                      <p:cNvGrpSpPr/>
                      <p:nvPr/>
                    </p:nvGrpSpPr>
                    <p:grpSpPr>
                      <a:xfrm>
                        <a:off x="4503627" y="2301538"/>
                        <a:ext cx="300259" cy="237183"/>
                        <a:chOff x="2962956" y="2115885"/>
                        <a:chExt cx="300259" cy="237183"/>
                      </a:xfrm>
                    </p:grpSpPr>
                    <p:pic>
                      <p:nvPicPr>
                        <p:cNvPr id="2496" name="Picture 24 173">
                          <a:extLst>
                            <a:ext uri="{FF2B5EF4-FFF2-40B4-BE49-F238E27FC236}">
                              <a16:creationId xmlns:a16="http://schemas.microsoft.com/office/drawing/2014/main" id="{1EEAAE21-B128-47E5-923B-6100A8EEBC3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7" name="Picture 24 174">
                          <a:extLst>
                            <a:ext uri="{FF2B5EF4-FFF2-40B4-BE49-F238E27FC236}">
                              <a16:creationId xmlns:a16="http://schemas.microsoft.com/office/drawing/2014/main" id="{4CFE89A5-CFF2-4C48-9ADA-A18AD76C63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3" name="Group 179">
                        <a:extLst>
                          <a:ext uri="{FF2B5EF4-FFF2-40B4-BE49-F238E27FC236}">
                            <a16:creationId xmlns:a16="http://schemas.microsoft.com/office/drawing/2014/main" id="{547F6F61-6D01-4CDC-B400-7C1EB79A21A8}"/>
                          </a:ext>
                        </a:extLst>
                      </p:cNvPr>
                      <p:cNvGrpSpPr/>
                      <p:nvPr/>
                    </p:nvGrpSpPr>
                    <p:grpSpPr>
                      <a:xfrm>
                        <a:off x="4719823" y="2218458"/>
                        <a:ext cx="283630" cy="253824"/>
                        <a:chOff x="6986427" y="2972145"/>
                        <a:chExt cx="283630" cy="253824"/>
                      </a:xfrm>
                    </p:grpSpPr>
                    <p:pic>
                      <p:nvPicPr>
                        <p:cNvPr id="2494" name="Picture 24 175">
                          <a:extLst>
                            <a:ext uri="{FF2B5EF4-FFF2-40B4-BE49-F238E27FC236}">
                              <a16:creationId xmlns:a16="http://schemas.microsoft.com/office/drawing/2014/main" id="{E3DB180C-5351-4E6A-94AA-57B9C6F56C3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95" name="Picture 24 176">
                          <a:extLst>
                            <a:ext uri="{FF2B5EF4-FFF2-40B4-BE49-F238E27FC236}">
                              <a16:creationId xmlns:a16="http://schemas.microsoft.com/office/drawing/2014/main" id="{BB514A2F-45FE-4A40-8583-0DC112D415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60" name="Group 2459">
                    <a:extLst>
                      <a:ext uri="{FF2B5EF4-FFF2-40B4-BE49-F238E27FC236}">
                        <a16:creationId xmlns:a16="http://schemas.microsoft.com/office/drawing/2014/main" id="{E13D5188-584F-46A3-859D-C03DA20BB97B}"/>
                      </a:ext>
                    </a:extLst>
                  </p:cNvPr>
                  <p:cNvGrpSpPr/>
                  <p:nvPr/>
                </p:nvGrpSpPr>
                <p:grpSpPr>
                  <a:xfrm rot="2171672">
                    <a:off x="7240864" y="2945788"/>
                    <a:ext cx="657768" cy="378452"/>
                    <a:chOff x="4777947" y="3207622"/>
                    <a:chExt cx="657768" cy="378452"/>
                  </a:xfrm>
                </p:grpSpPr>
                <p:grpSp>
                  <p:nvGrpSpPr>
                    <p:cNvPr id="2476" name="Group 2475">
                      <a:extLst>
                        <a:ext uri="{FF2B5EF4-FFF2-40B4-BE49-F238E27FC236}">
                          <a16:creationId xmlns:a16="http://schemas.microsoft.com/office/drawing/2014/main" id="{91B308C8-9742-4004-BA47-2BBE3C7E4145}"/>
                        </a:ext>
                      </a:extLst>
                    </p:cNvPr>
                    <p:cNvGrpSpPr/>
                    <p:nvPr/>
                  </p:nvGrpSpPr>
                  <p:grpSpPr>
                    <a:xfrm>
                      <a:off x="4777947" y="3207622"/>
                      <a:ext cx="499826" cy="320263"/>
                      <a:chOff x="4503627" y="2218458"/>
                      <a:chExt cx="499826" cy="320263"/>
                    </a:xfrm>
                  </p:grpSpPr>
                  <p:grpSp>
                    <p:nvGrpSpPr>
                      <p:cNvPr id="2484" name="Group 176">
                        <a:extLst>
                          <a:ext uri="{FF2B5EF4-FFF2-40B4-BE49-F238E27FC236}">
                            <a16:creationId xmlns:a16="http://schemas.microsoft.com/office/drawing/2014/main" id="{2E23C002-198F-4693-B353-360E18EA303F}"/>
                          </a:ext>
                        </a:extLst>
                      </p:cNvPr>
                      <p:cNvGrpSpPr/>
                      <p:nvPr/>
                    </p:nvGrpSpPr>
                    <p:grpSpPr>
                      <a:xfrm>
                        <a:off x="4503627" y="2301538"/>
                        <a:ext cx="300259" cy="237183"/>
                        <a:chOff x="2962956" y="2115885"/>
                        <a:chExt cx="300259" cy="237183"/>
                      </a:xfrm>
                    </p:grpSpPr>
                    <p:pic>
                      <p:nvPicPr>
                        <p:cNvPr id="2488" name="Picture 24 177">
                          <a:extLst>
                            <a:ext uri="{FF2B5EF4-FFF2-40B4-BE49-F238E27FC236}">
                              <a16:creationId xmlns:a16="http://schemas.microsoft.com/office/drawing/2014/main" id="{5B36E9D3-2D26-436F-9AF9-9592170014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9" name="Picture 24 178">
                          <a:extLst>
                            <a:ext uri="{FF2B5EF4-FFF2-40B4-BE49-F238E27FC236}">
                              <a16:creationId xmlns:a16="http://schemas.microsoft.com/office/drawing/2014/main" id="{26F042ED-7901-4D02-BD8A-BF852B378C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85" name="Group 179">
                        <a:extLst>
                          <a:ext uri="{FF2B5EF4-FFF2-40B4-BE49-F238E27FC236}">
                            <a16:creationId xmlns:a16="http://schemas.microsoft.com/office/drawing/2014/main" id="{FC86C326-72D8-4CE8-81D1-EA200F5FE5F8}"/>
                          </a:ext>
                        </a:extLst>
                      </p:cNvPr>
                      <p:cNvGrpSpPr/>
                      <p:nvPr/>
                    </p:nvGrpSpPr>
                    <p:grpSpPr>
                      <a:xfrm>
                        <a:off x="4719823" y="2218458"/>
                        <a:ext cx="283630" cy="253824"/>
                        <a:chOff x="6986427" y="2972145"/>
                        <a:chExt cx="283630" cy="253824"/>
                      </a:xfrm>
                    </p:grpSpPr>
                    <p:pic>
                      <p:nvPicPr>
                        <p:cNvPr id="2486" name="Picture 24 179">
                          <a:extLst>
                            <a:ext uri="{FF2B5EF4-FFF2-40B4-BE49-F238E27FC236}">
                              <a16:creationId xmlns:a16="http://schemas.microsoft.com/office/drawing/2014/main" id="{583C0E75-C3A9-4C19-95F9-44007A53DF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87" name="Picture 24 180">
                          <a:extLst>
                            <a:ext uri="{FF2B5EF4-FFF2-40B4-BE49-F238E27FC236}">
                              <a16:creationId xmlns:a16="http://schemas.microsoft.com/office/drawing/2014/main" id="{BC0AC8F3-2A3E-4D79-B4B6-DE455BE7310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77" name="Group 2476">
                      <a:extLst>
                        <a:ext uri="{FF2B5EF4-FFF2-40B4-BE49-F238E27FC236}">
                          <a16:creationId xmlns:a16="http://schemas.microsoft.com/office/drawing/2014/main" id="{232A1B70-757A-481F-A05D-4FCC6EBFF6E0}"/>
                        </a:ext>
                      </a:extLst>
                    </p:cNvPr>
                    <p:cNvGrpSpPr/>
                    <p:nvPr/>
                  </p:nvGrpSpPr>
                  <p:grpSpPr>
                    <a:xfrm>
                      <a:off x="4935889" y="3265811"/>
                      <a:ext cx="499826" cy="320263"/>
                      <a:chOff x="4503627" y="2218458"/>
                      <a:chExt cx="499826" cy="320263"/>
                    </a:xfrm>
                  </p:grpSpPr>
                  <p:grpSp>
                    <p:nvGrpSpPr>
                      <p:cNvPr id="2478" name="Group 176">
                        <a:extLst>
                          <a:ext uri="{FF2B5EF4-FFF2-40B4-BE49-F238E27FC236}">
                            <a16:creationId xmlns:a16="http://schemas.microsoft.com/office/drawing/2014/main" id="{73A0EA5F-11D3-4E98-B693-22EDD32A7030}"/>
                          </a:ext>
                        </a:extLst>
                      </p:cNvPr>
                      <p:cNvGrpSpPr/>
                      <p:nvPr/>
                    </p:nvGrpSpPr>
                    <p:grpSpPr>
                      <a:xfrm>
                        <a:off x="4503627" y="2301538"/>
                        <a:ext cx="300259" cy="237183"/>
                        <a:chOff x="2962956" y="2115885"/>
                        <a:chExt cx="300259" cy="237183"/>
                      </a:xfrm>
                    </p:grpSpPr>
                    <p:pic>
                      <p:nvPicPr>
                        <p:cNvPr id="2482" name="Picture 24 181">
                          <a:extLst>
                            <a:ext uri="{FF2B5EF4-FFF2-40B4-BE49-F238E27FC236}">
                              <a16:creationId xmlns:a16="http://schemas.microsoft.com/office/drawing/2014/main" id="{9F67CC89-ED6D-4351-9084-54EED1B4BE5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3" name="Picture 24 182">
                          <a:extLst>
                            <a:ext uri="{FF2B5EF4-FFF2-40B4-BE49-F238E27FC236}">
                              <a16:creationId xmlns:a16="http://schemas.microsoft.com/office/drawing/2014/main" id="{BE06CA6F-39FD-45A8-A4AD-252F401218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79" name="Group 179">
                        <a:extLst>
                          <a:ext uri="{FF2B5EF4-FFF2-40B4-BE49-F238E27FC236}">
                            <a16:creationId xmlns:a16="http://schemas.microsoft.com/office/drawing/2014/main" id="{4B237968-2C7C-4526-B101-FC69DDAB1702}"/>
                          </a:ext>
                        </a:extLst>
                      </p:cNvPr>
                      <p:cNvGrpSpPr/>
                      <p:nvPr/>
                    </p:nvGrpSpPr>
                    <p:grpSpPr>
                      <a:xfrm>
                        <a:off x="4719823" y="2218458"/>
                        <a:ext cx="283630" cy="253824"/>
                        <a:chOff x="6986427" y="2972145"/>
                        <a:chExt cx="283630" cy="253824"/>
                      </a:xfrm>
                    </p:grpSpPr>
                    <p:pic>
                      <p:nvPicPr>
                        <p:cNvPr id="2480" name="Picture 24 183">
                          <a:extLst>
                            <a:ext uri="{FF2B5EF4-FFF2-40B4-BE49-F238E27FC236}">
                              <a16:creationId xmlns:a16="http://schemas.microsoft.com/office/drawing/2014/main" id="{AEDC4912-1C26-488A-A5EA-2CD3EE3FCE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81" name="Picture 24 184">
                          <a:extLst>
                            <a:ext uri="{FF2B5EF4-FFF2-40B4-BE49-F238E27FC236}">
                              <a16:creationId xmlns:a16="http://schemas.microsoft.com/office/drawing/2014/main" id="{E412BD10-57EF-4A8A-B483-CB59D5DBF3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61" name="Group 2460">
                    <a:extLst>
                      <a:ext uri="{FF2B5EF4-FFF2-40B4-BE49-F238E27FC236}">
                        <a16:creationId xmlns:a16="http://schemas.microsoft.com/office/drawing/2014/main" id="{4488F927-94E1-41B4-859A-BD0AC61B7BE1}"/>
                      </a:ext>
                    </a:extLst>
                  </p:cNvPr>
                  <p:cNvGrpSpPr/>
                  <p:nvPr/>
                </p:nvGrpSpPr>
                <p:grpSpPr>
                  <a:xfrm rot="21049340">
                    <a:off x="7270080" y="2509410"/>
                    <a:ext cx="601238" cy="499826"/>
                    <a:chOff x="5841977" y="3176030"/>
                    <a:chExt cx="601238" cy="499826"/>
                  </a:xfrm>
                </p:grpSpPr>
                <p:grpSp>
                  <p:nvGrpSpPr>
                    <p:cNvPr id="2462" name="Group 2461">
                      <a:extLst>
                        <a:ext uri="{FF2B5EF4-FFF2-40B4-BE49-F238E27FC236}">
                          <a16:creationId xmlns:a16="http://schemas.microsoft.com/office/drawing/2014/main" id="{47902FC7-9023-43CA-8549-F1E6561B91FF}"/>
                        </a:ext>
                      </a:extLst>
                    </p:cNvPr>
                    <p:cNvGrpSpPr/>
                    <p:nvPr/>
                  </p:nvGrpSpPr>
                  <p:grpSpPr>
                    <a:xfrm rot="19742345">
                      <a:off x="5841977" y="3207622"/>
                      <a:ext cx="499826" cy="320263"/>
                      <a:chOff x="4503627" y="2218458"/>
                      <a:chExt cx="499826" cy="320263"/>
                    </a:xfrm>
                  </p:grpSpPr>
                  <p:grpSp>
                    <p:nvGrpSpPr>
                      <p:cNvPr id="2470" name="Group 176">
                        <a:extLst>
                          <a:ext uri="{FF2B5EF4-FFF2-40B4-BE49-F238E27FC236}">
                            <a16:creationId xmlns:a16="http://schemas.microsoft.com/office/drawing/2014/main" id="{16EB9D8A-5440-4333-8277-B8C09AC0D883}"/>
                          </a:ext>
                        </a:extLst>
                      </p:cNvPr>
                      <p:cNvGrpSpPr/>
                      <p:nvPr/>
                    </p:nvGrpSpPr>
                    <p:grpSpPr>
                      <a:xfrm>
                        <a:off x="4503627" y="2301538"/>
                        <a:ext cx="300259" cy="237183"/>
                        <a:chOff x="2962956" y="2115885"/>
                        <a:chExt cx="300259" cy="237183"/>
                      </a:xfrm>
                    </p:grpSpPr>
                    <p:pic>
                      <p:nvPicPr>
                        <p:cNvPr id="2474" name="Picture 24 185">
                          <a:extLst>
                            <a:ext uri="{FF2B5EF4-FFF2-40B4-BE49-F238E27FC236}">
                              <a16:creationId xmlns:a16="http://schemas.microsoft.com/office/drawing/2014/main" id="{2EFF5F00-DEA3-4455-BFA8-CC44C97FC3A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5" name="Picture 24 186">
                          <a:extLst>
                            <a:ext uri="{FF2B5EF4-FFF2-40B4-BE49-F238E27FC236}">
                              <a16:creationId xmlns:a16="http://schemas.microsoft.com/office/drawing/2014/main" id="{1B8DE239-BBE4-4E74-8621-519C662050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71" name="Group 179">
                        <a:extLst>
                          <a:ext uri="{FF2B5EF4-FFF2-40B4-BE49-F238E27FC236}">
                            <a16:creationId xmlns:a16="http://schemas.microsoft.com/office/drawing/2014/main" id="{C952B0E5-6428-4182-8C85-20E42D3A33D3}"/>
                          </a:ext>
                        </a:extLst>
                      </p:cNvPr>
                      <p:cNvGrpSpPr/>
                      <p:nvPr/>
                    </p:nvGrpSpPr>
                    <p:grpSpPr>
                      <a:xfrm>
                        <a:off x="4719823" y="2218458"/>
                        <a:ext cx="283630" cy="253824"/>
                        <a:chOff x="6986427" y="2972145"/>
                        <a:chExt cx="283630" cy="253824"/>
                      </a:xfrm>
                    </p:grpSpPr>
                    <p:pic>
                      <p:nvPicPr>
                        <p:cNvPr id="2472" name="Picture 24 187">
                          <a:extLst>
                            <a:ext uri="{FF2B5EF4-FFF2-40B4-BE49-F238E27FC236}">
                              <a16:creationId xmlns:a16="http://schemas.microsoft.com/office/drawing/2014/main" id="{281644A8-ABAC-4481-B847-F51A797B67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3" name="Picture 24 188">
                          <a:extLst>
                            <a:ext uri="{FF2B5EF4-FFF2-40B4-BE49-F238E27FC236}">
                              <a16:creationId xmlns:a16="http://schemas.microsoft.com/office/drawing/2014/main" id="{0DA921BC-DD57-41C2-8EB0-E7867550EE6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63" name="Group 2462">
                      <a:extLst>
                        <a:ext uri="{FF2B5EF4-FFF2-40B4-BE49-F238E27FC236}">
                          <a16:creationId xmlns:a16="http://schemas.microsoft.com/office/drawing/2014/main" id="{2BA4945B-9A68-483C-A39C-3095FB5FEA76}"/>
                        </a:ext>
                      </a:extLst>
                    </p:cNvPr>
                    <p:cNvGrpSpPr/>
                    <p:nvPr/>
                  </p:nvGrpSpPr>
                  <p:grpSpPr>
                    <a:xfrm rot="17239213">
                      <a:off x="6033171" y="3265811"/>
                      <a:ext cx="499826" cy="320263"/>
                      <a:chOff x="4503627" y="2218458"/>
                      <a:chExt cx="499826" cy="320263"/>
                    </a:xfrm>
                  </p:grpSpPr>
                  <p:grpSp>
                    <p:nvGrpSpPr>
                      <p:cNvPr id="2464" name="Group 176">
                        <a:extLst>
                          <a:ext uri="{FF2B5EF4-FFF2-40B4-BE49-F238E27FC236}">
                            <a16:creationId xmlns:a16="http://schemas.microsoft.com/office/drawing/2014/main" id="{AE012514-9E1C-4CE4-B420-BECAB90F1B9A}"/>
                          </a:ext>
                        </a:extLst>
                      </p:cNvPr>
                      <p:cNvGrpSpPr/>
                      <p:nvPr/>
                    </p:nvGrpSpPr>
                    <p:grpSpPr>
                      <a:xfrm>
                        <a:off x="4503627" y="2301538"/>
                        <a:ext cx="300259" cy="237183"/>
                        <a:chOff x="2962956" y="2115885"/>
                        <a:chExt cx="300259" cy="237183"/>
                      </a:xfrm>
                    </p:grpSpPr>
                    <p:pic>
                      <p:nvPicPr>
                        <p:cNvPr id="2468" name="Picture 24 189">
                          <a:extLst>
                            <a:ext uri="{FF2B5EF4-FFF2-40B4-BE49-F238E27FC236}">
                              <a16:creationId xmlns:a16="http://schemas.microsoft.com/office/drawing/2014/main" id="{F3959FE1-7C5E-4CC4-AB24-D5908988095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69" name="Picture 24 190">
                          <a:extLst>
                            <a:ext uri="{FF2B5EF4-FFF2-40B4-BE49-F238E27FC236}">
                              <a16:creationId xmlns:a16="http://schemas.microsoft.com/office/drawing/2014/main" id="{B4E21C7E-6EE5-46F6-A974-65171570730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65" name="Group 179">
                        <a:extLst>
                          <a:ext uri="{FF2B5EF4-FFF2-40B4-BE49-F238E27FC236}">
                            <a16:creationId xmlns:a16="http://schemas.microsoft.com/office/drawing/2014/main" id="{5087DABF-35CE-43BC-89DA-B5F92F2358E4}"/>
                          </a:ext>
                        </a:extLst>
                      </p:cNvPr>
                      <p:cNvGrpSpPr/>
                      <p:nvPr/>
                    </p:nvGrpSpPr>
                    <p:grpSpPr>
                      <a:xfrm>
                        <a:off x="4719823" y="2218458"/>
                        <a:ext cx="283630" cy="253824"/>
                        <a:chOff x="6986427" y="2972145"/>
                        <a:chExt cx="283630" cy="253824"/>
                      </a:xfrm>
                    </p:grpSpPr>
                    <p:pic>
                      <p:nvPicPr>
                        <p:cNvPr id="2466" name="Picture 24 191">
                          <a:extLst>
                            <a:ext uri="{FF2B5EF4-FFF2-40B4-BE49-F238E27FC236}">
                              <a16:creationId xmlns:a16="http://schemas.microsoft.com/office/drawing/2014/main" id="{89F014B9-CAD1-4F83-80FB-E906E80E24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7" name="Picture 24 192">
                          <a:extLst>
                            <a:ext uri="{FF2B5EF4-FFF2-40B4-BE49-F238E27FC236}">
                              <a16:creationId xmlns:a16="http://schemas.microsoft.com/office/drawing/2014/main" id="{AADBB455-32CD-4CC2-A8BE-E21691B10DA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35" name="Group 2334">
                  <a:extLst>
                    <a:ext uri="{FF2B5EF4-FFF2-40B4-BE49-F238E27FC236}">
                      <a16:creationId xmlns:a16="http://schemas.microsoft.com/office/drawing/2014/main" id="{F9A38CED-E122-4E9E-8A40-2312B7906D0E}"/>
                    </a:ext>
                  </a:extLst>
                </p:cNvPr>
                <p:cNvGrpSpPr/>
                <p:nvPr/>
              </p:nvGrpSpPr>
              <p:grpSpPr>
                <a:xfrm>
                  <a:off x="5889081" y="2731026"/>
                  <a:ext cx="1557892" cy="1293966"/>
                  <a:chOff x="6991903" y="2695004"/>
                  <a:chExt cx="1557892" cy="1293966"/>
                </a:xfrm>
              </p:grpSpPr>
              <p:grpSp>
                <p:nvGrpSpPr>
                  <p:cNvPr id="2336" name="Group 2335">
                    <a:extLst>
                      <a:ext uri="{FF2B5EF4-FFF2-40B4-BE49-F238E27FC236}">
                        <a16:creationId xmlns:a16="http://schemas.microsoft.com/office/drawing/2014/main" id="{B10B5F04-65FF-4C2A-9770-1D3A321CFA11}"/>
                      </a:ext>
                    </a:extLst>
                  </p:cNvPr>
                  <p:cNvGrpSpPr/>
                  <p:nvPr/>
                </p:nvGrpSpPr>
                <p:grpSpPr>
                  <a:xfrm>
                    <a:off x="6991903" y="2695004"/>
                    <a:ext cx="657768" cy="378452"/>
                    <a:chOff x="4777947" y="3207622"/>
                    <a:chExt cx="657768" cy="378452"/>
                  </a:xfrm>
                </p:grpSpPr>
                <p:grpSp>
                  <p:nvGrpSpPr>
                    <p:cNvPr id="2444" name="Group 2443">
                      <a:extLst>
                        <a:ext uri="{FF2B5EF4-FFF2-40B4-BE49-F238E27FC236}">
                          <a16:creationId xmlns:a16="http://schemas.microsoft.com/office/drawing/2014/main" id="{698B7E91-4F6C-4845-8312-BD28F77569A3}"/>
                        </a:ext>
                      </a:extLst>
                    </p:cNvPr>
                    <p:cNvGrpSpPr/>
                    <p:nvPr/>
                  </p:nvGrpSpPr>
                  <p:grpSpPr>
                    <a:xfrm>
                      <a:off x="4777947" y="3207622"/>
                      <a:ext cx="499826" cy="320263"/>
                      <a:chOff x="4503627" y="2218458"/>
                      <a:chExt cx="499826" cy="320263"/>
                    </a:xfrm>
                  </p:grpSpPr>
                  <p:grpSp>
                    <p:nvGrpSpPr>
                      <p:cNvPr id="2452" name="Group 176">
                        <a:extLst>
                          <a:ext uri="{FF2B5EF4-FFF2-40B4-BE49-F238E27FC236}">
                            <a16:creationId xmlns:a16="http://schemas.microsoft.com/office/drawing/2014/main" id="{271DB81E-3D48-4444-AB0E-F8CF6B8BB02C}"/>
                          </a:ext>
                        </a:extLst>
                      </p:cNvPr>
                      <p:cNvGrpSpPr/>
                      <p:nvPr/>
                    </p:nvGrpSpPr>
                    <p:grpSpPr>
                      <a:xfrm>
                        <a:off x="4503627" y="2301538"/>
                        <a:ext cx="300259" cy="237183"/>
                        <a:chOff x="2962956" y="2115885"/>
                        <a:chExt cx="300259" cy="237183"/>
                      </a:xfrm>
                    </p:grpSpPr>
                    <p:pic>
                      <p:nvPicPr>
                        <p:cNvPr id="2456" name="Picture 24 193">
                          <a:extLst>
                            <a:ext uri="{FF2B5EF4-FFF2-40B4-BE49-F238E27FC236}">
                              <a16:creationId xmlns:a16="http://schemas.microsoft.com/office/drawing/2014/main" id="{A377DC38-6A33-4869-AC73-C159774430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57" name="Picture 24 194">
                          <a:extLst>
                            <a:ext uri="{FF2B5EF4-FFF2-40B4-BE49-F238E27FC236}">
                              <a16:creationId xmlns:a16="http://schemas.microsoft.com/office/drawing/2014/main" id="{3C1D7F45-3094-4FF0-A3E4-207D9FEE4C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3" name="Group 179">
                        <a:extLst>
                          <a:ext uri="{FF2B5EF4-FFF2-40B4-BE49-F238E27FC236}">
                            <a16:creationId xmlns:a16="http://schemas.microsoft.com/office/drawing/2014/main" id="{FBE1C100-9FC5-4B3E-A92E-A532CF9C230C}"/>
                          </a:ext>
                        </a:extLst>
                      </p:cNvPr>
                      <p:cNvGrpSpPr/>
                      <p:nvPr/>
                    </p:nvGrpSpPr>
                    <p:grpSpPr>
                      <a:xfrm>
                        <a:off x="4719823" y="2218458"/>
                        <a:ext cx="283630" cy="253824"/>
                        <a:chOff x="6986427" y="2972145"/>
                        <a:chExt cx="283630" cy="253824"/>
                      </a:xfrm>
                    </p:grpSpPr>
                    <p:pic>
                      <p:nvPicPr>
                        <p:cNvPr id="2454" name="Picture 24 195">
                          <a:extLst>
                            <a:ext uri="{FF2B5EF4-FFF2-40B4-BE49-F238E27FC236}">
                              <a16:creationId xmlns:a16="http://schemas.microsoft.com/office/drawing/2014/main" id="{8C6198A6-537D-4B83-95A0-4FB7C5B03A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5" name="Picture 24 196">
                          <a:extLst>
                            <a:ext uri="{FF2B5EF4-FFF2-40B4-BE49-F238E27FC236}">
                              <a16:creationId xmlns:a16="http://schemas.microsoft.com/office/drawing/2014/main" id="{5DC617C6-9512-4B20-9715-F3757F81A2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45" name="Group 2444">
                      <a:extLst>
                        <a:ext uri="{FF2B5EF4-FFF2-40B4-BE49-F238E27FC236}">
                          <a16:creationId xmlns:a16="http://schemas.microsoft.com/office/drawing/2014/main" id="{F168A67A-53A9-419E-8CE4-AB32DC45C467}"/>
                        </a:ext>
                      </a:extLst>
                    </p:cNvPr>
                    <p:cNvGrpSpPr/>
                    <p:nvPr/>
                  </p:nvGrpSpPr>
                  <p:grpSpPr>
                    <a:xfrm>
                      <a:off x="4935889" y="3265811"/>
                      <a:ext cx="499826" cy="320263"/>
                      <a:chOff x="4503627" y="2218458"/>
                      <a:chExt cx="499826" cy="320263"/>
                    </a:xfrm>
                  </p:grpSpPr>
                  <p:grpSp>
                    <p:nvGrpSpPr>
                      <p:cNvPr id="2446" name="Group 176">
                        <a:extLst>
                          <a:ext uri="{FF2B5EF4-FFF2-40B4-BE49-F238E27FC236}">
                            <a16:creationId xmlns:a16="http://schemas.microsoft.com/office/drawing/2014/main" id="{C07F1B81-88DD-4CD2-BB6D-0D98FA2F39F0}"/>
                          </a:ext>
                        </a:extLst>
                      </p:cNvPr>
                      <p:cNvGrpSpPr/>
                      <p:nvPr/>
                    </p:nvGrpSpPr>
                    <p:grpSpPr>
                      <a:xfrm>
                        <a:off x="4503627" y="2301538"/>
                        <a:ext cx="300259" cy="237183"/>
                        <a:chOff x="2962956" y="2115885"/>
                        <a:chExt cx="300259" cy="237183"/>
                      </a:xfrm>
                    </p:grpSpPr>
                    <p:pic>
                      <p:nvPicPr>
                        <p:cNvPr id="2450" name="Picture 24 197">
                          <a:extLst>
                            <a:ext uri="{FF2B5EF4-FFF2-40B4-BE49-F238E27FC236}">
                              <a16:creationId xmlns:a16="http://schemas.microsoft.com/office/drawing/2014/main" id="{68FF417D-4E64-4EB4-A940-C07F128501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51" name="Picture 24 198">
                          <a:extLst>
                            <a:ext uri="{FF2B5EF4-FFF2-40B4-BE49-F238E27FC236}">
                              <a16:creationId xmlns:a16="http://schemas.microsoft.com/office/drawing/2014/main" id="{E014FF73-C2E1-4385-A34D-006ACE907B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7" name="Group 179">
                        <a:extLst>
                          <a:ext uri="{FF2B5EF4-FFF2-40B4-BE49-F238E27FC236}">
                            <a16:creationId xmlns:a16="http://schemas.microsoft.com/office/drawing/2014/main" id="{1505582F-D84C-4D39-9A34-783DDE859874}"/>
                          </a:ext>
                        </a:extLst>
                      </p:cNvPr>
                      <p:cNvGrpSpPr/>
                      <p:nvPr/>
                    </p:nvGrpSpPr>
                    <p:grpSpPr>
                      <a:xfrm>
                        <a:off x="4719823" y="2218458"/>
                        <a:ext cx="283630" cy="253824"/>
                        <a:chOff x="6986427" y="2972145"/>
                        <a:chExt cx="283630" cy="253824"/>
                      </a:xfrm>
                    </p:grpSpPr>
                    <p:pic>
                      <p:nvPicPr>
                        <p:cNvPr id="2448" name="Picture 24 199">
                          <a:extLst>
                            <a:ext uri="{FF2B5EF4-FFF2-40B4-BE49-F238E27FC236}">
                              <a16:creationId xmlns:a16="http://schemas.microsoft.com/office/drawing/2014/main" id="{05F4209B-AD03-45D3-900F-C78CF2ABE2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49" name="Picture 24 200">
                          <a:extLst>
                            <a:ext uri="{FF2B5EF4-FFF2-40B4-BE49-F238E27FC236}">
                              <a16:creationId xmlns:a16="http://schemas.microsoft.com/office/drawing/2014/main" id="{FE6E57CC-A65C-441B-B33E-17F31D3F58D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7" name="Group 2336">
                    <a:extLst>
                      <a:ext uri="{FF2B5EF4-FFF2-40B4-BE49-F238E27FC236}">
                        <a16:creationId xmlns:a16="http://schemas.microsoft.com/office/drawing/2014/main" id="{0FFD8E54-3E84-4C0E-A8E6-D58551ABAF47}"/>
                      </a:ext>
                    </a:extLst>
                  </p:cNvPr>
                  <p:cNvGrpSpPr/>
                  <p:nvPr/>
                </p:nvGrpSpPr>
                <p:grpSpPr>
                  <a:xfrm>
                    <a:off x="7000217" y="2970983"/>
                    <a:ext cx="601238" cy="499826"/>
                    <a:chOff x="5841977" y="3176030"/>
                    <a:chExt cx="601238" cy="499826"/>
                  </a:xfrm>
                </p:grpSpPr>
                <p:grpSp>
                  <p:nvGrpSpPr>
                    <p:cNvPr id="2430" name="Group 2429">
                      <a:extLst>
                        <a:ext uri="{FF2B5EF4-FFF2-40B4-BE49-F238E27FC236}">
                          <a16:creationId xmlns:a16="http://schemas.microsoft.com/office/drawing/2014/main" id="{8F6A56B6-8C50-4424-A0C7-F0B4F3D6188D}"/>
                        </a:ext>
                      </a:extLst>
                    </p:cNvPr>
                    <p:cNvGrpSpPr/>
                    <p:nvPr/>
                  </p:nvGrpSpPr>
                  <p:grpSpPr>
                    <a:xfrm rot="19742345">
                      <a:off x="5841977" y="3207622"/>
                      <a:ext cx="499826" cy="320263"/>
                      <a:chOff x="4503627" y="2218458"/>
                      <a:chExt cx="499826" cy="320263"/>
                    </a:xfrm>
                  </p:grpSpPr>
                  <p:grpSp>
                    <p:nvGrpSpPr>
                      <p:cNvPr id="2438" name="Group 176">
                        <a:extLst>
                          <a:ext uri="{FF2B5EF4-FFF2-40B4-BE49-F238E27FC236}">
                            <a16:creationId xmlns:a16="http://schemas.microsoft.com/office/drawing/2014/main" id="{42993887-229A-4C36-928E-7EC00FF40B6F}"/>
                          </a:ext>
                        </a:extLst>
                      </p:cNvPr>
                      <p:cNvGrpSpPr/>
                      <p:nvPr/>
                    </p:nvGrpSpPr>
                    <p:grpSpPr>
                      <a:xfrm>
                        <a:off x="4503627" y="2301538"/>
                        <a:ext cx="300259" cy="237183"/>
                        <a:chOff x="2962956" y="2115885"/>
                        <a:chExt cx="300259" cy="237183"/>
                      </a:xfrm>
                    </p:grpSpPr>
                    <p:pic>
                      <p:nvPicPr>
                        <p:cNvPr id="2442" name="Picture 24 201">
                          <a:extLst>
                            <a:ext uri="{FF2B5EF4-FFF2-40B4-BE49-F238E27FC236}">
                              <a16:creationId xmlns:a16="http://schemas.microsoft.com/office/drawing/2014/main" id="{FA81EAD2-2B5F-4394-A565-39529D76CD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43" name="Picture 24 202">
                          <a:extLst>
                            <a:ext uri="{FF2B5EF4-FFF2-40B4-BE49-F238E27FC236}">
                              <a16:creationId xmlns:a16="http://schemas.microsoft.com/office/drawing/2014/main" id="{8359FB82-0776-488B-8D69-882D258FB30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9" name="Group 179">
                        <a:extLst>
                          <a:ext uri="{FF2B5EF4-FFF2-40B4-BE49-F238E27FC236}">
                            <a16:creationId xmlns:a16="http://schemas.microsoft.com/office/drawing/2014/main" id="{8968BC42-BC9B-49DC-BB31-A3DCCE1090DA}"/>
                          </a:ext>
                        </a:extLst>
                      </p:cNvPr>
                      <p:cNvGrpSpPr/>
                      <p:nvPr/>
                    </p:nvGrpSpPr>
                    <p:grpSpPr>
                      <a:xfrm>
                        <a:off x="4719823" y="2218458"/>
                        <a:ext cx="283630" cy="253824"/>
                        <a:chOff x="6986427" y="2972145"/>
                        <a:chExt cx="283630" cy="253824"/>
                      </a:xfrm>
                    </p:grpSpPr>
                    <p:pic>
                      <p:nvPicPr>
                        <p:cNvPr id="2440" name="Picture 24 203">
                          <a:extLst>
                            <a:ext uri="{FF2B5EF4-FFF2-40B4-BE49-F238E27FC236}">
                              <a16:creationId xmlns:a16="http://schemas.microsoft.com/office/drawing/2014/main" id="{C3331BF2-7EC7-41D0-8666-E2FC744BD3E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41" name="Picture 24 204">
                          <a:extLst>
                            <a:ext uri="{FF2B5EF4-FFF2-40B4-BE49-F238E27FC236}">
                              <a16:creationId xmlns:a16="http://schemas.microsoft.com/office/drawing/2014/main" id="{625F0E28-7CD9-44CF-9087-C04C0B3538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31" name="Group 2430">
                      <a:extLst>
                        <a:ext uri="{FF2B5EF4-FFF2-40B4-BE49-F238E27FC236}">
                          <a16:creationId xmlns:a16="http://schemas.microsoft.com/office/drawing/2014/main" id="{DE459CE2-D226-4A1B-AB60-1F210F11E0DA}"/>
                        </a:ext>
                      </a:extLst>
                    </p:cNvPr>
                    <p:cNvGrpSpPr/>
                    <p:nvPr/>
                  </p:nvGrpSpPr>
                  <p:grpSpPr>
                    <a:xfrm rot="17239213">
                      <a:off x="6033171" y="3265811"/>
                      <a:ext cx="499826" cy="320263"/>
                      <a:chOff x="4503627" y="2218458"/>
                      <a:chExt cx="499826" cy="320263"/>
                    </a:xfrm>
                  </p:grpSpPr>
                  <p:grpSp>
                    <p:nvGrpSpPr>
                      <p:cNvPr id="2432" name="Group 176">
                        <a:extLst>
                          <a:ext uri="{FF2B5EF4-FFF2-40B4-BE49-F238E27FC236}">
                            <a16:creationId xmlns:a16="http://schemas.microsoft.com/office/drawing/2014/main" id="{0AA798F8-2503-43A2-AC8E-BB82F874B878}"/>
                          </a:ext>
                        </a:extLst>
                      </p:cNvPr>
                      <p:cNvGrpSpPr/>
                      <p:nvPr/>
                    </p:nvGrpSpPr>
                    <p:grpSpPr>
                      <a:xfrm>
                        <a:off x="4503627" y="2301538"/>
                        <a:ext cx="300259" cy="237183"/>
                        <a:chOff x="2962956" y="2115885"/>
                        <a:chExt cx="300259" cy="237183"/>
                      </a:xfrm>
                    </p:grpSpPr>
                    <p:pic>
                      <p:nvPicPr>
                        <p:cNvPr id="2436" name="Picture 24 205">
                          <a:extLst>
                            <a:ext uri="{FF2B5EF4-FFF2-40B4-BE49-F238E27FC236}">
                              <a16:creationId xmlns:a16="http://schemas.microsoft.com/office/drawing/2014/main" id="{4B3D8FEB-FD6E-48C7-8523-AF9D88F0C9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7" name="Picture 24 206">
                          <a:extLst>
                            <a:ext uri="{FF2B5EF4-FFF2-40B4-BE49-F238E27FC236}">
                              <a16:creationId xmlns:a16="http://schemas.microsoft.com/office/drawing/2014/main" id="{39FBB47D-95CA-4725-B837-28AC2353604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3" name="Group 179">
                        <a:extLst>
                          <a:ext uri="{FF2B5EF4-FFF2-40B4-BE49-F238E27FC236}">
                            <a16:creationId xmlns:a16="http://schemas.microsoft.com/office/drawing/2014/main" id="{DD4DB62F-2545-4F1C-B3D4-31D3C0A39493}"/>
                          </a:ext>
                        </a:extLst>
                      </p:cNvPr>
                      <p:cNvGrpSpPr/>
                      <p:nvPr/>
                    </p:nvGrpSpPr>
                    <p:grpSpPr>
                      <a:xfrm>
                        <a:off x="4719823" y="2218458"/>
                        <a:ext cx="283630" cy="253824"/>
                        <a:chOff x="6986427" y="2972145"/>
                        <a:chExt cx="283630" cy="253824"/>
                      </a:xfrm>
                    </p:grpSpPr>
                    <p:pic>
                      <p:nvPicPr>
                        <p:cNvPr id="2434" name="Picture 24 207">
                          <a:extLst>
                            <a:ext uri="{FF2B5EF4-FFF2-40B4-BE49-F238E27FC236}">
                              <a16:creationId xmlns:a16="http://schemas.microsoft.com/office/drawing/2014/main" id="{A7BDFB9D-AB87-451A-A393-DEE189B83AF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35" name="Picture 24 208">
                          <a:extLst>
                            <a:ext uri="{FF2B5EF4-FFF2-40B4-BE49-F238E27FC236}">
                              <a16:creationId xmlns:a16="http://schemas.microsoft.com/office/drawing/2014/main" id="{6B602793-2B22-47C7-BCF0-04749465F8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8" name="Group 2337">
                    <a:extLst>
                      <a:ext uri="{FF2B5EF4-FFF2-40B4-BE49-F238E27FC236}">
                        <a16:creationId xmlns:a16="http://schemas.microsoft.com/office/drawing/2014/main" id="{E6AA78B9-FBAD-4758-BBCA-E7D2FE264575}"/>
                      </a:ext>
                    </a:extLst>
                  </p:cNvPr>
                  <p:cNvGrpSpPr/>
                  <p:nvPr/>
                </p:nvGrpSpPr>
                <p:grpSpPr>
                  <a:xfrm>
                    <a:off x="7469330" y="2714400"/>
                    <a:ext cx="1055948" cy="610380"/>
                    <a:chOff x="6261214" y="3135578"/>
                    <a:chExt cx="1055948" cy="610380"/>
                  </a:xfrm>
                </p:grpSpPr>
                <p:grpSp>
                  <p:nvGrpSpPr>
                    <p:cNvPr id="2400" name="Group 2399">
                      <a:extLst>
                        <a:ext uri="{FF2B5EF4-FFF2-40B4-BE49-F238E27FC236}">
                          <a16:creationId xmlns:a16="http://schemas.microsoft.com/office/drawing/2014/main" id="{B3738411-D168-4B78-9BE3-DBB332C88621}"/>
                        </a:ext>
                      </a:extLst>
                    </p:cNvPr>
                    <p:cNvGrpSpPr/>
                    <p:nvPr/>
                  </p:nvGrpSpPr>
                  <p:grpSpPr>
                    <a:xfrm>
                      <a:off x="6659394" y="3135578"/>
                      <a:ext cx="657768" cy="378452"/>
                      <a:chOff x="4777947" y="3207622"/>
                      <a:chExt cx="657768" cy="378452"/>
                    </a:xfrm>
                  </p:grpSpPr>
                  <p:grpSp>
                    <p:nvGrpSpPr>
                      <p:cNvPr id="2416" name="Group 2415">
                        <a:extLst>
                          <a:ext uri="{FF2B5EF4-FFF2-40B4-BE49-F238E27FC236}">
                            <a16:creationId xmlns:a16="http://schemas.microsoft.com/office/drawing/2014/main" id="{2BB1B6D7-6A28-4946-8C2A-FF06563DB5F7}"/>
                          </a:ext>
                        </a:extLst>
                      </p:cNvPr>
                      <p:cNvGrpSpPr/>
                      <p:nvPr/>
                    </p:nvGrpSpPr>
                    <p:grpSpPr>
                      <a:xfrm>
                        <a:off x="4777947" y="3207622"/>
                        <a:ext cx="499826" cy="320263"/>
                        <a:chOff x="4503627" y="2218458"/>
                        <a:chExt cx="499826" cy="320263"/>
                      </a:xfrm>
                    </p:grpSpPr>
                    <p:grpSp>
                      <p:nvGrpSpPr>
                        <p:cNvPr id="2424" name="Group 176">
                          <a:extLst>
                            <a:ext uri="{FF2B5EF4-FFF2-40B4-BE49-F238E27FC236}">
                              <a16:creationId xmlns:a16="http://schemas.microsoft.com/office/drawing/2014/main" id="{58FEBC34-8089-4AC9-BA8B-5AA41BAEB0D3}"/>
                            </a:ext>
                          </a:extLst>
                        </p:cNvPr>
                        <p:cNvGrpSpPr/>
                        <p:nvPr/>
                      </p:nvGrpSpPr>
                      <p:grpSpPr>
                        <a:xfrm>
                          <a:off x="4503627" y="2301538"/>
                          <a:ext cx="300259" cy="237183"/>
                          <a:chOff x="2962956" y="2115885"/>
                          <a:chExt cx="300259" cy="237183"/>
                        </a:xfrm>
                      </p:grpSpPr>
                      <p:pic>
                        <p:nvPicPr>
                          <p:cNvPr id="2428" name="Picture 24 209">
                            <a:extLst>
                              <a:ext uri="{FF2B5EF4-FFF2-40B4-BE49-F238E27FC236}">
                                <a16:creationId xmlns:a16="http://schemas.microsoft.com/office/drawing/2014/main" id="{3394241D-9405-4977-AE33-B7497A0914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29" name="Picture 24 210">
                            <a:extLst>
                              <a:ext uri="{FF2B5EF4-FFF2-40B4-BE49-F238E27FC236}">
                                <a16:creationId xmlns:a16="http://schemas.microsoft.com/office/drawing/2014/main" id="{5A8A51B0-B76A-47A8-AB9D-A0BA9F4E88B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25" name="Group 179">
                          <a:extLst>
                            <a:ext uri="{FF2B5EF4-FFF2-40B4-BE49-F238E27FC236}">
                              <a16:creationId xmlns:a16="http://schemas.microsoft.com/office/drawing/2014/main" id="{5694D997-6A4E-474E-9799-03BC2576EAA1}"/>
                            </a:ext>
                          </a:extLst>
                        </p:cNvPr>
                        <p:cNvGrpSpPr/>
                        <p:nvPr/>
                      </p:nvGrpSpPr>
                      <p:grpSpPr>
                        <a:xfrm>
                          <a:off x="4719823" y="2218458"/>
                          <a:ext cx="283630" cy="253824"/>
                          <a:chOff x="6986427" y="2972145"/>
                          <a:chExt cx="283630" cy="253824"/>
                        </a:xfrm>
                      </p:grpSpPr>
                      <p:pic>
                        <p:nvPicPr>
                          <p:cNvPr id="2426" name="Picture 24 211">
                            <a:extLst>
                              <a:ext uri="{FF2B5EF4-FFF2-40B4-BE49-F238E27FC236}">
                                <a16:creationId xmlns:a16="http://schemas.microsoft.com/office/drawing/2014/main" id="{B9E566FE-3BBB-488F-B90A-85FA9785FC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27" name="Picture 24 212">
                            <a:extLst>
                              <a:ext uri="{FF2B5EF4-FFF2-40B4-BE49-F238E27FC236}">
                                <a16:creationId xmlns:a16="http://schemas.microsoft.com/office/drawing/2014/main" id="{70C0053D-D416-4753-80E1-1333F48113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7" name="Group 2416">
                        <a:extLst>
                          <a:ext uri="{FF2B5EF4-FFF2-40B4-BE49-F238E27FC236}">
                            <a16:creationId xmlns:a16="http://schemas.microsoft.com/office/drawing/2014/main" id="{66826177-0524-4037-9B80-E3F86516082B}"/>
                          </a:ext>
                        </a:extLst>
                      </p:cNvPr>
                      <p:cNvGrpSpPr/>
                      <p:nvPr/>
                    </p:nvGrpSpPr>
                    <p:grpSpPr>
                      <a:xfrm>
                        <a:off x="4935889" y="3265811"/>
                        <a:ext cx="499826" cy="320263"/>
                        <a:chOff x="4503627" y="2218458"/>
                        <a:chExt cx="499826" cy="320263"/>
                      </a:xfrm>
                    </p:grpSpPr>
                    <p:grpSp>
                      <p:nvGrpSpPr>
                        <p:cNvPr id="2418" name="Group 176">
                          <a:extLst>
                            <a:ext uri="{FF2B5EF4-FFF2-40B4-BE49-F238E27FC236}">
                              <a16:creationId xmlns:a16="http://schemas.microsoft.com/office/drawing/2014/main" id="{ACD26D04-C5B7-4EAE-9B36-AB76B0671ADC}"/>
                            </a:ext>
                          </a:extLst>
                        </p:cNvPr>
                        <p:cNvGrpSpPr/>
                        <p:nvPr/>
                      </p:nvGrpSpPr>
                      <p:grpSpPr>
                        <a:xfrm>
                          <a:off x="4503627" y="2301538"/>
                          <a:ext cx="300259" cy="237183"/>
                          <a:chOff x="2962956" y="2115885"/>
                          <a:chExt cx="300259" cy="237183"/>
                        </a:xfrm>
                      </p:grpSpPr>
                      <p:pic>
                        <p:nvPicPr>
                          <p:cNvPr id="2422" name="Picture 24 213">
                            <a:extLst>
                              <a:ext uri="{FF2B5EF4-FFF2-40B4-BE49-F238E27FC236}">
                                <a16:creationId xmlns:a16="http://schemas.microsoft.com/office/drawing/2014/main" id="{FD4AA686-7F09-4BC8-B2E1-41F9A5549F3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23" name="Picture 24 214">
                            <a:extLst>
                              <a:ext uri="{FF2B5EF4-FFF2-40B4-BE49-F238E27FC236}">
                                <a16:creationId xmlns:a16="http://schemas.microsoft.com/office/drawing/2014/main" id="{FE78E3B2-9522-44F1-B6B7-D80382B68B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19" name="Group 179">
                          <a:extLst>
                            <a:ext uri="{FF2B5EF4-FFF2-40B4-BE49-F238E27FC236}">
                              <a16:creationId xmlns:a16="http://schemas.microsoft.com/office/drawing/2014/main" id="{78A44D10-1622-4A27-99D6-BB28B42015D4}"/>
                            </a:ext>
                          </a:extLst>
                        </p:cNvPr>
                        <p:cNvGrpSpPr/>
                        <p:nvPr/>
                      </p:nvGrpSpPr>
                      <p:grpSpPr>
                        <a:xfrm>
                          <a:off x="4719823" y="2218458"/>
                          <a:ext cx="283630" cy="253824"/>
                          <a:chOff x="6986427" y="2972145"/>
                          <a:chExt cx="283630" cy="253824"/>
                        </a:xfrm>
                      </p:grpSpPr>
                      <p:pic>
                        <p:nvPicPr>
                          <p:cNvPr id="2420" name="Picture 24 215">
                            <a:extLst>
                              <a:ext uri="{FF2B5EF4-FFF2-40B4-BE49-F238E27FC236}">
                                <a16:creationId xmlns:a16="http://schemas.microsoft.com/office/drawing/2014/main" id="{A9A69366-0BE9-44A0-BBEE-30AFBBB500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21" name="Picture 24 216">
                            <a:extLst>
                              <a:ext uri="{FF2B5EF4-FFF2-40B4-BE49-F238E27FC236}">
                                <a16:creationId xmlns:a16="http://schemas.microsoft.com/office/drawing/2014/main" id="{5EA35678-6F71-4FB3-BC89-9226D429EC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01" name="Group 2400">
                      <a:extLst>
                        <a:ext uri="{FF2B5EF4-FFF2-40B4-BE49-F238E27FC236}">
                          <a16:creationId xmlns:a16="http://schemas.microsoft.com/office/drawing/2014/main" id="{9190D1CF-61EE-4C43-A421-3D2665712A36}"/>
                        </a:ext>
                      </a:extLst>
                    </p:cNvPr>
                    <p:cNvGrpSpPr/>
                    <p:nvPr/>
                  </p:nvGrpSpPr>
                  <p:grpSpPr>
                    <a:xfrm rot="18877668">
                      <a:off x="6210508" y="3195426"/>
                      <a:ext cx="601238" cy="499826"/>
                      <a:chOff x="5841977" y="3176030"/>
                      <a:chExt cx="601238" cy="499826"/>
                    </a:xfrm>
                  </p:grpSpPr>
                  <p:grpSp>
                    <p:nvGrpSpPr>
                      <p:cNvPr id="2402" name="Group 2401">
                        <a:extLst>
                          <a:ext uri="{FF2B5EF4-FFF2-40B4-BE49-F238E27FC236}">
                            <a16:creationId xmlns:a16="http://schemas.microsoft.com/office/drawing/2014/main" id="{5DB992C6-C477-419B-A7A7-88A0504DF202}"/>
                          </a:ext>
                        </a:extLst>
                      </p:cNvPr>
                      <p:cNvGrpSpPr/>
                      <p:nvPr/>
                    </p:nvGrpSpPr>
                    <p:grpSpPr>
                      <a:xfrm rot="19742345">
                        <a:off x="5841977" y="3207622"/>
                        <a:ext cx="499826" cy="320263"/>
                        <a:chOff x="4503627" y="2218458"/>
                        <a:chExt cx="499826" cy="320263"/>
                      </a:xfrm>
                    </p:grpSpPr>
                    <p:grpSp>
                      <p:nvGrpSpPr>
                        <p:cNvPr id="2410" name="Group 176">
                          <a:extLst>
                            <a:ext uri="{FF2B5EF4-FFF2-40B4-BE49-F238E27FC236}">
                              <a16:creationId xmlns:a16="http://schemas.microsoft.com/office/drawing/2014/main" id="{AB5E660D-85C8-4F33-AF5B-0EEDC9C928B3}"/>
                            </a:ext>
                          </a:extLst>
                        </p:cNvPr>
                        <p:cNvGrpSpPr/>
                        <p:nvPr/>
                      </p:nvGrpSpPr>
                      <p:grpSpPr>
                        <a:xfrm>
                          <a:off x="4503627" y="2301538"/>
                          <a:ext cx="300259" cy="237183"/>
                          <a:chOff x="2962956" y="2115885"/>
                          <a:chExt cx="300259" cy="237183"/>
                        </a:xfrm>
                      </p:grpSpPr>
                      <p:pic>
                        <p:nvPicPr>
                          <p:cNvPr id="2414" name="Picture 24 217">
                            <a:extLst>
                              <a:ext uri="{FF2B5EF4-FFF2-40B4-BE49-F238E27FC236}">
                                <a16:creationId xmlns:a16="http://schemas.microsoft.com/office/drawing/2014/main" id="{FBDDD41C-4551-4E80-B55F-CCAC4ED17D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15" name="Picture 24 218">
                            <a:extLst>
                              <a:ext uri="{FF2B5EF4-FFF2-40B4-BE49-F238E27FC236}">
                                <a16:creationId xmlns:a16="http://schemas.microsoft.com/office/drawing/2014/main" id="{E6C466D5-07DC-41B3-A5AC-755361225E7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11" name="Group 179">
                          <a:extLst>
                            <a:ext uri="{FF2B5EF4-FFF2-40B4-BE49-F238E27FC236}">
                              <a16:creationId xmlns:a16="http://schemas.microsoft.com/office/drawing/2014/main" id="{E6F62EA8-EE63-4F7E-BACC-06A330DDC55A}"/>
                            </a:ext>
                          </a:extLst>
                        </p:cNvPr>
                        <p:cNvGrpSpPr/>
                        <p:nvPr/>
                      </p:nvGrpSpPr>
                      <p:grpSpPr>
                        <a:xfrm>
                          <a:off x="4719823" y="2218458"/>
                          <a:ext cx="283630" cy="253824"/>
                          <a:chOff x="6986427" y="2972145"/>
                          <a:chExt cx="283630" cy="253824"/>
                        </a:xfrm>
                      </p:grpSpPr>
                      <p:pic>
                        <p:nvPicPr>
                          <p:cNvPr id="2412" name="Picture 24 219">
                            <a:extLst>
                              <a:ext uri="{FF2B5EF4-FFF2-40B4-BE49-F238E27FC236}">
                                <a16:creationId xmlns:a16="http://schemas.microsoft.com/office/drawing/2014/main" id="{92E93DFD-70F4-45B7-A3FB-6707377EC4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3" name="Picture 24 220">
                            <a:extLst>
                              <a:ext uri="{FF2B5EF4-FFF2-40B4-BE49-F238E27FC236}">
                                <a16:creationId xmlns:a16="http://schemas.microsoft.com/office/drawing/2014/main" id="{F58B143E-9264-48E6-863F-678286EA52E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03" name="Group 2402">
                        <a:extLst>
                          <a:ext uri="{FF2B5EF4-FFF2-40B4-BE49-F238E27FC236}">
                            <a16:creationId xmlns:a16="http://schemas.microsoft.com/office/drawing/2014/main" id="{72165F79-8953-4D76-A95E-3B3456691A3F}"/>
                          </a:ext>
                        </a:extLst>
                      </p:cNvPr>
                      <p:cNvGrpSpPr/>
                      <p:nvPr/>
                    </p:nvGrpSpPr>
                    <p:grpSpPr>
                      <a:xfrm rot="17239213">
                        <a:off x="6033171" y="3265811"/>
                        <a:ext cx="499826" cy="320263"/>
                        <a:chOff x="4503627" y="2218458"/>
                        <a:chExt cx="499826" cy="320263"/>
                      </a:xfrm>
                    </p:grpSpPr>
                    <p:grpSp>
                      <p:nvGrpSpPr>
                        <p:cNvPr id="2404" name="Group 2403">
                          <a:extLst>
                            <a:ext uri="{FF2B5EF4-FFF2-40B4-BE49-F238E27FC236}">
                              <a16:creationId xmlns:a16="http://schemas.microsoft.com/office/drawing/2014/main" id="{E73FC604-5744-47C5-8219-9162ADA73C00}"/>
                            </a:ext>
                          </a:extLst>
                        </p:cNvPr>
                        <p:cNvGrpSpPr/>
                        <p:nvPr/>
                      </p:nvGrpSpPr>
                      <p:grpSpPr>
                        <a:xfrm>
                          <a:off x="4503627" y="2301538"/>
                          <a:ext cx="300259" cy="237183"/>
                          <a:chOff x="2962956" y="2115885"/>
                          <a:chExt cx="300259" cy="237183"/>
                        </a:xfrm>
                      </p:grpSpPr>
                      <p:pic>
                        <p:nvPicPr>
                          <p:cNvPr id="2408" name="Picture 24 221">
                            <a:extLst>
                              <a:ext uri="{FF2B5EF4-FFF2-40B4-BE49-F238E27FC236}">
                                <a16:creationId xmlns:a16="http://schemas.microsoft.com/office/drawing/2014/main" id="{13F3198A-CB03-49A0-BF9D-4A300741DE8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9" name="Picture 24 222">
                            <a:extLst>
                              <a:ext uri="{FF2B5EF4-FFF2-40B4-BE49-F238E27FC236}">
                                <a16:creationId xmlns:a16="http://schemas.microsoft.com/office/drawing/2014/main" id="{E934EB24-BCC4-4902-A3AD-A9820FA3EA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05" name="Group 179">
                          <a:extLst>
                            <a:ext uri="{FF2B5EF4-FFF2-40B4-BE49-F238E27FC236}">
                              <a16:creationId xmlns:a16="http://schemas.microsoft.com/office/drawing/2014/main" id="{173D51FE-3FEC-4D42-AEC1-11D007D3EB3B}"/>
                            </a:ext>
                          </a:extLst>
                        </p:cNvPr>
                        <p:cNvGrpSpPr/>
                        <p:nvPr/>
                      </p:nvGrpSpPr>
                      <p:grpSpPr>
                        <a:xfrm>
                          <a:off x="4719823" y="2218458"/>
                          <a:ext cx="283630" cy="253824"/>
                          <a:chOff x="6986427" y="2972145"/>
                          <a:chExt cx="283630" cy="253824"/>
                        </a:xfrm>
                      </p:grpSpPr>
                      <p:pic>
                        <p:nvPicPr>
                          <p:cNvPr id="2406" name="Picture 24 223">
                            <a:extLst>
                              <a:ext uri="{FF2B5EF4-FFF2-40B4-BE49-F238E27FC236}">
                                <a16:creationId xmlns:a16="http://schemas.microsoft.com/office/drawing/2014/main" id="{E523174F-54F8-47F6-83AA-D2715C9E93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07" name="Picture 24 224">
                            <a:extLst>
                              <a:ext uri="{FF2B5EF4-FFF2-40B4-BE49-F238E27FC236}">
                                <a16:creationId xmlns:a16="http://schemas.microsoft.com/office/drawing/2014/main" id="{9BF9DE52-C48E-4B96-BA94-F4D922BF25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39" name="Group 2338">
                    <a:extLst>
                      <a:ext uri="{FF2B5EF4-FFF2-40B4-BE49-F238E27FC236}">
                        <a16:creationId xmlns:a16="http://schemas.microsoft.com/office/drawing/2014/main" id="{DE4C3C20-38E1-48D0-AAF7-3A2185B92CBA}"/>
                      </a:ext>
                    </a:extLst>
                  </p:cNvPr>
                  <p:cNvGrpSpPr/>
                  <p:nvPr/>
                </p:nvGrpSpPr>
                <p:grpSpPr>
                  <a:xfrm>
                    <a:off x="7443561" y="3019258"/>
                    <a:ext cx="1106234" cy="969712"/>
                    <a:chOff x="6792398" y="2509410"/>
                    <a:chExt cx="1106234" cy="969712"/>
                  </a:xfrm>
                </p:grpSpPr>
                <p:grpSp>
                  <p:nvGrpSpPr>
                    <p:cNvPr id="2340" name="Group 2339">
                      <a:extLst>
                        <a:ext uri="{FF2B5EF4-FFF2-40B4-BE49-F238E27FC236}">
                          <a16:creationId xmlns:a16="http://schemas.microsoft.com/office/drawing/2014/main" id="{C7C58A6C-E358-4199-A0B0-5F030ABA6AB1}"/>
                        </a:ext>
                      </a:extLst>
                    </p:cNvPr>
                    <p:cNvGrpSpPr/>
                    <p:nvPr/>
                  </p:nvGrpSpPr>
                  <p:grpSpPr>
                    <a:xfrm>
                      <a:off x="6792398" y="2703317"/>
                      <a:ext cx="657768" cy="378452"/>
                      <a:chOff x="4777947" y="3207622"/>
                      <a:chExt cx="657768" cy="378452"/>
                    </a:xfrm>
                  </p:grpSpPr>
                  <p:grpSp>
                    <p:nvGrpSpPr>
                      <p:cNvPr id="2386" name="Group 2385">
                        <a:extLst>
                          <a:ext uri="{FF2B5EF4-FFF2-40B4-BE49-F238E27FC236}">
                            <a16:creationId xmlns:a16="http://schemas.microsoft.com/office/drawing/2014/main" id="{626351FA-30A8-4789-B919-A97437EB15EE}"/>
                          </a:ext>
                        </a:extLst>
                      </p:cNvPr>
                      <p:cNvGrpSpPr/>
                      <p:nvPr/>
                    </p:nvGrpSpPr>
                    <p:grpSpPr>
                      <a:xfrm>
                        <a:off x="4777947" y="3207622"/>
                        <a:ext cx="499826" cy="320263"/>
                        <a:chOff x="4503627" y="2218458"/>
                        <a:chExt cx="499826" cy="320263"/>
                      </a:xfrm>
                    </p:grpSpPr>
                    <p:grpSp>
                      <p:nvGrpSpPr>
                        <p:cNvPr id="2394" name="Group 176">
                          <a:extLst>
                            <a:ext uri="{FF2B5EF4-FFF2-40B4-BE49-F238E27FC236}">
                              <a16:creationId xmlns:a16="http://schemas.microsoft.com/office/drawing/2014/main" id="{B3E2EFF3-B7AD-4C7C-8786-655244DAECBA}"/>
                            </a:ext>
                          </a:extLst>
                        </p:cNvPr>
                        <p:cNvGrpSpPr/>
                        <p:nvPr/>
                      </p:nvGrpSpPr>
                      <p:grpSpPr>
                        <a:xfrm>
                          <a:off x="4503627" y="2301538"/>
                          <a:ext cx="300259" cy="237183"/>
                          <a:chOff x="2962956" y="2115885"/>
                          <a:chExt cx="300259" cy="237183"/>
                        </a:xfrm>
                      </p:grpSpPr>
                      <p:pic>
                        <p:nvPicPr>
                          <p:cNvPr id="2398" name="Picture 24 225">
                            <a:extLst>
                              <a:ext uri="{FF2B5EF4-FFF2-40B4-BE49-F238E27FC236}">
                                <a16:creationId xmlns:a16="http://schemas.microsoft.com/office/drawing/2014/main" id="{9534EBFF-E153-4E66-8C68-EE8C436212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9" name="Picture 24 226">
                            <a:extLst>
                              <a:ext uri="{FF2B5EF4-FFF2-40B4-BE49-F238E27FC236}">
                                <a16:creationId xmlns:a16="http://schemas.microsoft.com/office/drawing/2014/main" id="{5F6FDED0-A6E0-4DDD-AAA9-8355534C5F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5" name="Group 179">
                          <a:extLst>
                            <a:ext uri="{FF2B5EF4-FFF2-40B4-BE49-F238E27FC236}">
                              <a16:creationId xmlns:a16="http://schemas.microsoft.com/office/drawing/2014/main" id="{BE65B03C-E898-4367-877D-55D1448F0917}"/>
                            </a:ext>
                          </a:extLst>
                        </p:cNvPr>
                        <p:cNvGrpSpPr/>
                        <p:nvPr/>
                      </p:nvGrpSpPr>
                      <p:grpSpPr>
                        <a:xfrm>
                          <a:off x="4719823" y="2218458"/>
                          <a:ext cx="283630" cy="253824"/>
                          <a:chOff x="6986427" y="2972145"/>
                          <a:chExt cx="283630" cy="253824"/>
                        </a:xfrm>
                      </p:grpSpPr>
                      <p:pic>
                        <p:nvPicPr>
                          <p:cNvPr id="2396" name="Picture 24 227">
                            <a:extLst>
                              <a:ext uri="{FF2B5EF4-FFF2-40B4-BE49-F238E27FC236}">
                                <a16:creationId xmlns:a16="http://schemas.microsoft.com/office/drawing/2014/main" id="{74F6534F-F79E-476E-A032-AB91C756A4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7" name="Picture 24 228">
                            <a:extLst>
                              <a:ext uri="{FF2B5EF4-FFF2-40B4-BE49-F238E27FC236}">
                                <a16:creationId xmlns:a16="http://schemas.microsoft.com/office/drawing/2014/main" id="{D8DE9892-67BF-4CD2-A168-2F7E0642586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87" name="Group 2386">
                        <a:extLst>
                          <a:ext uri="{FF2B5EF4-FFF2-40B4-BE49-F238E27FC236}">
                            <a16:creationId xmlns:a16="http://schemas.microsoft.com/office/drawing/2014/main" id="{5B27ED50-6840-4D05-AF06-C18103871FAA}"/>
                          </a:ext>
                        </a:extLst>
                      </p:cNvPr>
                      <p:cNvGrpSpPr/>
                      <p:nvPr/>
                    </p:nvGrpSpPr>
                    <p:grpSpPr>
                      <a:xfrm>
                        <a:off x="4935889" y="3265811"/>
                        <a:ext cx="499826" cy="320263"/>
                        <a:chOff x="4503627" y="2218458"/>
                        <a:chExt cx="499826" cy="320263"/>
                      </a:xfrm>
                    </p:grpSpPr>
                    <p:grpSp>
                      <p:nvGrpSpPr>
                        <p:cNvPr id="2388" name="Group 176">
                          <a:extLst>
                            <a:ext uri="{FF2B5EF4-FFF2-40B4-BE49-F238E27FC236}">
                              <a16:creationId xmlns:a16="http://schemas.microsoft.com/office/drawing/2014/main" id="{D4D3CF70-670A-4D92-8786-8846BC1D48F1}"/>
                            </a:ext>
                          </a:extLst>
                        </p:cNvPr>
                        <p:cNvGrpSpPr/>
                        <p:nvPr/>
                      </p:nvGrpSpPr>
                      <p:grpSpPr>
                        <a:xfrm>
                          <a:off x="4503627" y="2301538"/>
                          <a:ext cx="300259" cy="237183"/>
                          <a:chOff x="2962956" y="2115885"/>
                          <a:chExt cx="300259" cy="237183"/>
                        </a:xfrm>
                      </p:grpSpPr>
                      <p:pic>
                        <p:nvPicPr>
                          <p:cNvPr id="2392" name="Picture 24 229">
                            <a:extLst>
                              <a:ext uri="{FF2B5EF4-FFF2-40B4-BE49-F238E27FC236}">
                                <a16:creationId xmlns:a16="http://schemas.microsoft.com/office/drawing/2014/main" id="{BAADAD6D-A939-4634-B303-07FD35DC59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3" name="Picture 24 230">
                            <a:extLst>
                              <a:ext uri="{FF2B5EF4-FFF2-40B4-BE49-F238E27FC236}">
                                <a16:creationId xmlns:a16="http://schemas.microsoft.com/office/drawing/2014/main" id="{C8C9B39C-A4CC-42D1-8E17-ACCFF864C0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89" name="Group 179">
                          <a:extLst>
                            <a:ext uri="{FF2B5EF4-FFF2-40B4-BE49-F238E27FC236}">
                              <a16:creationId xmlns:a16="http://schemas.microsoft.com/office/drawing/2014/main" id="{A0ABE9FD-7A15-449F-B28E-9CC24B61B170}"/>
                            </a:ext>
                          </a:extLst>
                        </p:cNvPr>
                        <p:cNvGrpSpPr/>
                        <p:nvPr/>
                      </p:nvGrpSpPr>
                      <p:grpSpPr>
                        <a:xfrm>
                          <a:off x="4719823" y="2218458"/>
                          <a:ext cx="283630" cy="253824"/>
                          <a:chOff x="6986427" y="2972145"/>
                          <a:chExt cx="283630" cy="253824"/>
                        </a:xfrm>
                      </p:grpSpPr>
                      <p:pic>
                        <p:nvPicPr>
                          <p:cNvPr id="2390" name="Picture 24 231">
                            <a:extLst>
                              <a:ext uri="{FF2B5EF4-FFF2-40B4-BE49-F238E27FC236}">
                                <a16:creationId xmlns:a16="http://schemas.microsoft.com/office/drawing/2014/main" id="{8BA9F3F9-70F1-4D62-84E4-EF036F3412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1" name="Picture 24 232">
                            <a:extLst>
                              <a:ext uri="{FF2B5EF4-FFF2-40B4-BE49-F238E27FC236}">
                                <a16:creationId xmlns:a16="http://schemas.microsoft.com/office/drawing/2014/main" id="{FFA47FED-EFD2-4F35-B88A-15487D3DFE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41" name="Group 2340">
                      <a:extLst>
                        <a:ext uri="{FF2B5EF4-FFF2-40B4-BE49-F238E27FC236}">
                          <a16:creationId xmlns:a16="http://schemas.microsoft.com/office/drawing/2014/main" id="{B3D83830-CECC-421C-9BE4-05013AB444AD}"/>
                        </a:ext>
                      </a:extLst>
                    </p:cNvPr>
                    <p:cNvGrpSpPr/>
                    <p:nvPr/>
                  </p:nvGrpSpPr>
                  <p:grpSpPr>
                    <a:xfrm rot="19661454">
                      <a:off x="6800712" y="2979296"/>
                      <a:ext cx="601238" cy="499826"/>
                      <a:chOff x="5841977" y="3176030"/>
                      <a:chExt cx="601238" cy="499826"/>
                    </a:xfrm>
                  </p:grpSpPr>
                  <p:grpSp>
                    <p:nvGrpSpPr>
                      <p:cNvPr id="2372" name="Group 2371">
                        <a:extLst>
                          <a:ext uri="{FF2B5EF4-FFF2-40B4-BE49-F238E27FC236}">
                            <a16:creationId xmlns:a16="http://schemas.microsoft.com/office/drawing/2014/main" id="{D2543D9E-8F46-4885-8ACF-D432739888E1}"/>
                          </a:ext>
                        </a:extLst>
                      </p:cNvPr>
                      <p:cNvGrpSpPr/>
                      <p:nvPr/>
                    </p:nvGrpSpPr>
                    <p:grpSpPr>
                      <a:xfrm rot="19742345">
                        <a:off x="5841977" y="3207622"/>
                        <a:ext cx="499826" cy="320263"/>
                        <a:chOff x="4503627" y="2218458"/>
                        <a:chExt cx="499826" cy="320263"/>
                      </a:xfrm>
                    </p:grpSpPr>
                    <p:grpSp>
                      <p:nvGrpSpPr>
                        <p:cNvPr id="2380" name="Group 176">
                          <a:extLst>
                            <a:ext uri="{FF2B5EF4-FFF2-40B4-BE49-F238E27FC236}">
                              <a16:creationId xmlns:a16="http://schemas.microsoft.com/office/drawing/2014/main" id="{B1A770CC-6DFF-4FBE-94C7-3BF6D5A59FC5}"/>
                            </a:ext>
                          </a:extLst>
                        </p:cNvPr>
                        <p:cNvGrpSpPr/>
                        <p:nvPr/>
                      </p:nvGrpSpPr>
                      <p:grpSpPr>
                        <a:xfrm>
                          <a:off x="4503627" y="2301538"/>
                          <a:ext cx="300259" cy="237183"/>
                          <a:chOff x="2962956" y="2115885"/>
                          <a:chExt cx="300259" cy="237183"/>
                        </a:xfrm>
                      </p:grpSpPr>
                      <p:pic>
                        <p:nvPicPr>
                          <p:cNvPr id="2384" name="Picture 24 233">
                            <a:extLst>
                              <a:ext uri="{FF2B5EF4-FFF2-40B4-BE49-F238E27FC236}">
                                <a16:creationId xmlns:a16="http://schemas.microsoft.com/office/drawing/2014/main" id="{5002C081-55EA-480C-B5C2-0B7C669E22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85" name="Picture 24 234">
                            <a:extLst>
                              <a:ext uri="{FF2B5EF4-FFF2-40B4-BE49-F238E27FC236}">
                                <a16:creationId xmlns:a16="http://schemas.microsoft.com/office/drawing/2014/main" id="{D5CDB6E3-7A23-4DE3-83D1-CDF7572F3E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81" name="Group 179">
                          <a:extLst>
                            <a:ext uri="{FF2B5EF4-FFF2-40B4-BE49-F238E27FC236}">
                              <a16:creationId xmlns:a16="http://schemas.microsoft.com/office/drawing/2014/main" id="{1A3B369F-037D-4331-9CEB-FD0E5A1E79F6}"/>
                            </a:ext>
                          </a:extLst>
                        </p:cNvPr>
                        <p:cNvGrpSpPr/>
                        <p:nvPr/>
                      </p:nvGrpSpPr>
                      <p:grpSpPr>
                        <a:xfrm>
                          <a:off x="4719823" y="2218458"/>
                          <a:ext cx="283630" cy="253824"/>
                          <a:chOff x="6986427" y="2972145"/>
                          <a:chExt cx="283630" cy="253824"/>
                        </a:xfrm>
                      </p:grpSpPr>
                      <p:pic>
                        <p:nvPicPr>
                          <p:cNvPr id="2382" name="Picture 24 235">
                            <a:extLst>
                              <a:ext uri="{FF2B5EF4-FFF2-40B4-BE49-F238E27FC236}">
                                <a16:creationId xmlns:a16="http://schemas.microsoft.com/office/drawing/2014/main" id="{387E013B-B9C9-4831-A3B9-DA80DA9403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3" name="Picture 24 236">
                            <a:extLst>
                              <a:ext uri="{FF2B5EF4-FFF2-40B4-BE49-F238E27FC236}">
                                <a16:creationId xmlns:a16="http://schemas.microsoft.com/office/drawing/2014/main" id="{48C50319-7180-467A-BBAC-82262DF7B8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3" name="Group 2372">
                        <a:extLst>
                          <a:ext uri="{FF2B5EF4-FFF2-40B4-BE49-F238E27FC236}">
                            <a16:creationId xmlns:a16="http://schemas.microsoft.com/office/drawing/2014/main" id="{3F5FE701-9701-4467-AC97-A0CB95122855}"/>
                          </a:ext>
                        </a:extLst>
                      </p:cNvPr>
                      <p:cNvGrpSpPr/>
                      <p:nvPr/>
                    </p:nvGrpSpPr>
                    <p:grpSpPr>
                      <a:xfrm rot="17239213">
                        <a:off x="6033171" y="3265811"/>
                        <a:ext cx="499826" cy="320263"/>
                        <a:chOff x="4503627" y="2218458"/>
                        <a:chExt cx="499826" cy="320263"/>
                      </a:xfrm>
                    </p:grpSpPr>
                    <p:grpSp>
                      <p:nvGrpSpPr>
                        <p:cNvPr id="2374" name="Group 176">
                          <a:extLst>
                            <a:ext uri="{FF2B5EF4-FFF2-40B4-BE49-F238E27FC236}">
                              <a16:creationId xmlns:a16="http://schemas.microsoft.com/office/drawing/2014/main" id="{E1D1EC7A-66EC-4D30-A557-B00DA13A4890}"/>
                            </a:ext>
                          </a:extLst>
                        </p:cNvPr>
                        <p:cNvGrpSpPr/>
                        <p:nvPr/>
                      </p:nvGrpSpPr>
                      <p:grpSpPr>
                        <a:xfrm>
                          <a:off x="4503627" y="2301538"/>
                          <a:ext cx="300259" cy="237183"/>
                          <a:chOff x="2962956" y="2115885"/>
                          <a:chExt cx="300259" cy="237183"/>
                        </a:xfrm>
                      </p:grpSpPr>
                      <p:pic>
                        <p:nvPicPr>
                          <p:cNvPr id="2378" name="Picture 24 237">
                            <a:extLst>
                              <a:ext uri="{FF2B5EF4-FFF2-40B4-BE49-F238E27FC236}">
                                <a16:creationId xmlns:a16="http://schemas.microsoft.com/office/drawing/2014/main" id="{590DF11F-DB2B-4A68-8FA7-B6244CFAF30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79" name="Picture 24 238">
                            <a:extLst>
                              <a:ext uri="{FF2B5EF4-FFF2-40B4-BE49-F238E27FC236}">
                                <a16:creationId xmlns:a16="http://schemas.microsoft.com/office/drawing/2014/main" id="{EB413F7C-7EF0-4BAF-BF3E-818CFDE6FB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75" name="Group 179">
                          <a:extLst>
                            <a:ext uri="{FF2B5EF4-FFF2-40B4-BE49-F238E27FC236}">
                              <a16:creationId xmlns:a16="http://schemas.microsoft.com/office/drawing/2014/main" id="{5DA43F92-927D-414A-A2B1-1340F05CC5F2}"/>
                            </a:ext>
                          </a:extLst>
                        </p:cNvPr>
                        <p:cNvGrpSpPr/>
                        <p:nvPr/>
                      </p:nvGrpSpPr>
                      <p:grpSpPr>
                        <a:xfrm>
                          <a:off x="4719823" y="2218458"/>
                          <a:ext cx="283630" cy="253824"/>
                          <a:chOff x="6986427" y="2972145"/>
                          <a:chExt cx="283630" cy="253824"/>
                        </a:xfrm>
                      </p:grpSpPr>
                      <p:pic>
                        <p:nvPicPr>
                          <p:cNvPr id="2376" name="Picture 24 239">
                            <a:extLst>
                              <a:ext uri="{FF2B5EF4-FFF2-40B4-BE49-F238E27FC236}">
                                <a16:creationId xmlns:a16="http://schemas.microsoft.com/office/drawing/2014/main" id="{B3DAB4F8-3A74-464E-8CB0-634D32D8EB4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7" name="Picture 24 240">
                            <a:extLst>
                              <a:ext uri="{FF2B5EF4-FFF2-40B4-BE49-F238E27FC236}">
                                <a16:creationId xmlns:a16="http://schemas.microsoft.com/office/drawing/2014/main" id="{275140EB-C1C7-47C8-8B86-15EC6F8E8E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42" name="Group 2341">
                      <a:extLst>
                        <a:ext uri="{FF2B5EF4-FFF2-40B4-BE49-F238E27FC236}">
                          <a16:creationId xmlns:a16="http://schemas.microsoft.com/office/drawing/2014/main" id="{D8B94DF2-5410-48EC-8C50-13066B9784E6}"/>
                        </a:ext>
                      </a:extLst>
                    </p:cNvPr>
                    <p:cNvGrpSpPr/>
                    <p:nvPr/>
                  </p:nvGrpSpPr>
                  <p:grpSpPr>
                    <a:xfrm rot="2171672">
                      <a:off x="7240864" y="2945788"/>
                      <a:ext cx="657768" cy="378452"/>
                      <a:chOff x="4777947" y="3207622"/>
                      <a:chExt cx="657768" cy="378452"/>
                    </a:xfrm>
                  </p:grpSpPr>
                  <p:grpSp>
                    <p:nvGrpSpPr>
                      <p:cNvPr id="2358" name="Group 2357">
                        <a:extLst>
                          <a:ext uri="{FF2B5EF4-FFF2-40B4-BE49-F238E27FC236}">
                            <a16:creationId xmlns:a16="http://schemas.microsoft.com/office/drawing/2014/main" id="{275F0A34-6A19-4C59-93F0-FE766950149F}"/>
                          </a:ext>
                        </a:extLst>
                      </p:cNvPr>
                      <p:cNvGrpSpPr/>
                      <p:nvPr/>
                    </p:nvGrpSpPr>
                    <p:grpSpPr>
                      <a:xfrm>
                        <a:off x="4777947" y="3207622"/>
                        <a:ext cx="499826" cy="320263"/>
                        <a:chOff x="4503627" y="2218458"/>
                        <a:chExt cx="499826" cy="320263"/>
                      </a:xfrm>
                    </p:grpSpPr>
                    <p:grpSp>
                      <p:nvGrpSpPr>
                        <p:cNvPr id="2366" name="Group 176">
                          <a:extLst>
                            <a:ext uri="{FF2B5EF4-FFF2-40B4-BE49-F238E27FC236}">
                              <a16:creationId xmlns:a16="http://schemas.microsoft.com/office/drawing/2014/main" id="{EBA07B15-F14A-46A2-84F5-0B7F4D181A4A}"/>
                            </a:ext>
                          </a:extLst>
                        </p:cNvPr>
                        <p:cNvGrpSpPr/>
                        <p:nvPr/>
                      </p:nvGrpSpPr>
                      <p:grpSpPr>
                        <a:xfrm>
                          <a:off x="4503627" y="2301538"/>
                          <a:ext cx="300259" cy="237183"/>
                          <a:chOff x="2962956" y="2115885"/>
                          <a:chExt cx="300259" cy="237183"/>
                        </a:xfrm>
                      </p:grpSpPr>
                      <p:pic>
                        <p:nvPicPr>
                          <p:cNvPr id="2370" name="Picture 24 241">
                            <a:extLst>
                              <a:ext uri="{FF2B5EF4-FFF2-40B4-BE49-F238E27FC236}">
                                <a16:creationId xmlns:a16="http://schemas.microsoft.com/office/drawing/2014/main" id="{F2E985BF-5496-4E78-BBEF-ACAA68DC20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71" name="Picture 24 242">
                            <a:extLst>
                              <a:ext uri="{FF2B5EF4-FFF2-40B4-BE49-F238E27FC236}">
                                <a16:creationId xmlns:a16="http://schemas.microsoft.com/office/drawing/2014/main" id="{A3D6873A-5FA3-4424-9648-D925BC4F17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7" name="Group 179">
                          <a:extLst>
                            <a:ext uri="{FF2B5EF4-FFF2-40B4-BE49-F238E27FC236}">
                              <a16:creationId xmlns:a16="http://schemas.microsoft.com/office/drawing/2014/main" id="{EA0E42EA-6FDA-4538-9128-FFFC2FF6CD72}"/>
                            </a:ext>
                          </a:extLst>
                        </p:cNvPr>
                        <p:cNvGrpSpPr/>
                        <p:nvPr/>
                      </p:nvGrpSpPr>
                      <p:grpSpPr>
                        <a:xfrm>
                          <a:off x="4719823" y="2218458"/>
                          <a:ext cx="283630" cy="253824"/>
                          <a:chOff x="6986427" y="2972145"/>
                          <a:chExt cx="283630" cy="253824"/>
                        </a:xfrm>
                      </p:grpSpPr>
                      <p:pic>
                        <p:nvPicPr>
                          <p:cNvPr id="2368" name="Picture 24 243">
                            <a:extLst>
                              <a:ext uri="{FF2B5EF4-FFF2-40B4-BE49-F238E27FC236}">
                                <a16:creationId xmlns:a16="http://schemas.microsoft.com/office/drawing/2014/main" id="{781F53FB-10C4-4319-83F2-F7303048649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69" name="Picture 24 244">
                            <a:extLst>
                              <a:ext uri="{FF2B5EF4-FFF2-40B4-BE49-F238E27FC236}">
                                <a16:creationId xmlns:a16="http://schemas.microsoft.com/office/drawing/2014/main" id="{602F73B9-AB72-47AA-905B-7D28F51E52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59" name="Group 2358">
                        <a:extLst>
                          <a:ext uri="{FF2B5EF4-FFF2-40B4-BE49-F238E27FC236}">
                            <a16:creationId xmlns:a16="http://schemas.microsoft.com/office/drawing/2014/main" id="{88440A13-D48D-477B-BD55-B7ECB5265618}"/>
                          </a:ext>
                        </a:extLst>
                      </p:cNvPr>
                      <p:cNvGrpSpPr/>
                      <p:nvPr/>
                    </p:nvGrpSpPr>
                    <p:grpSpPr>
                      <a:xfrm>
                        <a:off x="4935889" y="3265811"/>
                        <a:ext cx="499826" cy="320263"/>
                        <a:chOff x="4503627" y="2218458"/>
                        <a:chExt cx="499826" cy="320263"/>
                      </a:xfrm>
                    </p:grpSpPr>
                    <p:grpSp>
                      <p:nvGrpSpPr>
                        <p:cNvPr id="2360" name="Group 176">
                          <a:extLst>
                            <a:ext uri="{FF2B5EF4-FFF2-40B4-BE49-F238E27FC236}">
                              <a16:creationId xmlns:a16="http://schemas.microsoft.com/office/drawing/2014/main" id="{B313B4E6-694E-4A3C-8397-BAC163536A5E}"/>
                            </a:ext>
                          </a:extLst>
                        </p:cNvPr>
                        <p:cNvGrpSpPr/>
                        <p:nvPr/>
                      </p:nvGrpSpPr>
                      <p:grpSpPr>
                        <a:xfrm>
                          <a:off x="4503627" y="2301538"/>
                          <a:ext cx="300259" cy="237183"/>
                          <a:chOff x="2962956" y="2115885"/>
                          <a:chExt cx="300259" cy="237183"/>
                        </a:xfrm>
                      </p:grpSpPr>
                      <p:pic>
                        <p:nvPicPr>
                          <p:cNvPr id="2364" name="Picture 24 245">
                            <a:extLst>
                              <a:ext uri="{FF2B5EF4-FFF2-40B4-BE49-F238E27FC236}">
                                <a16:creationId xmlns:a16="http://schemas.microsoft.com/office/drawing/2014/main" id="{3D26C4AC-AD2D-4A92-875B-E6F6535B754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65" name="Picture 24 246">
                            <a:extLst>
                              <a:ext uri="{FF2B5EF4-FFF2-40B4-BE49-F238E27FC236}">
                                <a16:creationId xmlns:a16="http://schemas.microsoft.com/office/drawing/2014/main" id="{62C01AF7-7527-4369-9469-C5E19D7AAA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1" name="Group 179">
                          <a:extLst>
                            <a:ext uri="{FF2B5EF4-FFF2-40B4-BE49-F238E27FC236}">
                              <a16:creationId xmlns:a16="http://schemas.microsoft.com/office/drawing/2014/main" id="{CF12DE2A-5E70-4BD5-9410-F34B03B8F597}"/>
                            </a:ext>
                          </a:extLst>
                        </p:cNvPr>
                        <p:cNvGrpSpPr/>
                        <p:nvPr/>
                      </p:nvGrpSpPr>
                      <p:grpSpPr>
                        <a:xfrm>
                          <a:off x="4719823" y="2218458"/>
                          <a:ext cx="283630" cy="253824"/>
                          <a:chOff x="6986427" y="2972145"/>
                          <a:chExt cx="283630" cy="253824"/>
                        </a:xfrm>
                      </p:grpSpPr>
                      <p:pic>
                        <p:nvPicPr>
                          <p:cNvPr id="2362" name="Picture 24 247">
                            <a:extLst>
                              <a:ext uri="{FF2B5EF4-FFF2-40B4-BE49-F238E27FC236}">
                                <a16:creationId xmlns:a16="http://schemas.microsoft.com/office/drawing/2014/main" id="{EFD9DB79-3B36-4228-AAA3-8781282CCCC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63" name="Picture 24 248">
                            <a:extLst>
                              <a:ext uri="{FF2B5EF4-FFF2-40B4-BE49-F238E27FC236}">
                                <a16:creationId xmlns:a16="http://schemas.microsoft.com/office/drawing/2014/main" id="{B9623C1D-AD33-47AD-9BD5-C8792B1F9B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43" name="Group 2342">
                      <a:extLst>
                        <a:ext uri="{FF2B5EF4-FFF2-40B4-BE49-F238E27FC236}">
                          <a16:creationId xmlns:a16="http://schemas.microsoft.com/office/drawing/2014/main" id="{2BC15211-DEA8-4F03-92F1-AC430581D76A}"/>
                        </a:ext>
                      </a:extLst>
                    </p:cNvPr>
                    <p:cNvGrpSpPr/>
                    <p:nvPr/>
                  </p:nvGrpSpPr>
                  <p:grpSpPr>
                    <a:xfrm rot="21049340">
                      <a:off x="7270080" y="2509410"/>
                      <a:ext cx="601238" cy="499826"/>
                      <a:chOff x="5841977" y="3176030"/>
                      <a:chExt cx="601238" cy="499826"/>
                    </a:xfrm>
                  </p:grpSpPr>
                  <p:grpSp>
                    <p:nvGrpSpPr>
                      <p:cNvPr id="2344" name="Group 2343">
                        <a:extLst>
                          <a:ext uri="{FF2B5EF4-FFF2-40B4-BE49-F238E27FC236}">
                            <a16:creationId xmlns:a16="http://schemas.microsoft.com/office/drawing/2014/main" id="{C9DA80EA-8CB4-4562-A895-E22213100C7D}"/>
                          </a:ext>
                        </a:extLst>
                      </p:cNvPr>
                      <p:cNvGrpSpPr/>
                      <p:nvPr/>
                    </p:nvGrpSpPr>
                    <p:grpSpPr>
                      <a:xfrm rot="19742345">
                        <a:off x="5841977" y="3207622"/>
                        <a:ext cx="499826" cy="320263"/>
                        <a:chOff x="4503627" y="2218458"/>
                        <a:chExt cx="499826" cy="320263"/>
                      </a:xfrm>
                    </p:grpSpPr>
                    <p:grpSp>
                      <p:nvGrpSpPr>
                        <p:cNvPr id="2352" name="Group 176">
                          <a:extLst>
                            <a:ext uri="{FF2B5EF4-FFF2-40B4-BE49-F238E27FC236}">
                              <a16:creationId xmlns:a16="http://schemas.microsoft.com/office/drawing/2014/main" id="{4603437B-D0B6-4391-8998-412F1DAB4D05}"/>
                            </a:ext>
                          </a:extLst>
                        </p:cNvPr>
                        <p:cNvGrpSpPr/>
                        <p:nvPr/>
                      </p:nvGrpSpPr>
                      <p:grpSpPr>
                        <a:xfrm>
                          <a:off x="4503627" y="2301538"/>
                          <a:ext cx="300259" cy="237183"/>
                          <a:chOff x="2962956" y="2115885"/>
                          <a:chExt cx="300259" cy="237183"/>
                        </a:xfrm>
                      </p:grpSpPr>
                      <p:pic>
                        <p:nvPicPr>
                          <p:cNvPr id="2356" name="Picture 24 249">
                            <a:extLst>
                              <a:ext uri="{FF2B5EF4-FFF2-40B4-BE49-F238E27FC236}">
                                <a16:creationId xmlns:a16="http://schemas.microsoft.com/office/drawing/2014/main" id="{B46329EF-AEA9-44E0-A51D-3478045724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7" name="Picture 24 250">
                            <a:extLst>
                              <a:ext uri="{FF2B5EF4-FFF2-40B4-BE49-F238E27FC236}">
                                <a16:creationId xmlns:a16="http://schemas.microsoft.com/office/drawing/2014/main" id="{D188B0D1-1261-457D-ACCF-39178E00FDA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3" name="Group 179">
                          <a:extLst>
                            <a:ext uri="{FF2B5EF4-FFF2-40B4-BE49-F238E27FC236}">
                              <a16:creationId xmlns:a16="http://schemas.microsoft.com/office/drawing/2014/main" id="{8404B4BA-6062-497D-B597-117C281EF9E4}"/>
                            </a:ext>
                          </a:extLst>
                        </p:cNvPr>
                        <p:cNvGrpSpPr/>
                        <p:nvPr/>
                      </p:nvGrpSpPr>
                      <p:grpSpPr>
                        <a:xfrm>
                          <a:off x="4719823" y="2218458"/>
                          <a:ext cx="283630" cy="253824"/>
                          <a:chOff x="6986427" y="2972145"/>
                          <a:chExt cx="283630" cy="253824"/>
                        </a:xfrm>
                      </p:grpSpPr>
                      <p:pic>
                        <p:nvPicPr>
                          <p:cNvPr id="2354" name="Picture 24 251">
                            <a:extLst>
                              <a:ext uri="{FF2B5EF4-FFF2-40B4-BE49-F238E27FC236}">
                                <a16:creationId xmlns:a16="http://schemas.microsoft.com/office/drawing/2014/main" id="{92CA6C71-D95C-4D89-90DC-99589D1B0C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55" name="Picture 24 252">
                            <a:extLst>
                              <a:ext uri="{FF2B5EF4-FFF2-40B4-BE49-F238E27FC236}">
                                <a16:creationId xmlns:a16="http://schemas.microsoft.com/office/drawing/2014/main" id="{F3700E7A-3587-4453-815A-A7EF0BDFFC4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45" name="Group 2344">
                        <a:extLst>
                          <a:ext uri="{FF2B5EF4-FFF2-40B4-BE49-F238E27FC236}">
                            <a16:creationId xmlns:a16="http://schemas.microsoft.com/office/drawing/2014/main" id="{28F46B0F-2686-4DFE-B09B-119F9B34EA42}"/>
                          </a:ext>
                        </a:extLst>
                      </p:cNvPr>
                      <p:cNvGrpSpPr/>
                      <p:nvPr/>
                    </p:nvGrpSpPr>
                    <p:grpSpPr>
                      <a:xfrm rot="17239213">
                        <a:off x="6033171" y="3265811"/>
                        <a:ext cx="499826" cy="320263"/>
                        <a:chOff x="4503627" y="2218458"/>
                        <a:chExt cx="499826" cy="320263"/>
                      </a:xfrm>
                    </p:grpSpPr>
                    <p:grpSp>
                      <p:nvGrpSpPr>
                        <p:cNvPr id="2346" name="Group 176">
                          <a:extLst>
                            <a:ext uri="{FF2B5EF4-FFF2-40B4-BE49-F238E27FC236}">
                              <a16:creationId xmlns:a16="http://schemas.microsoft.com/office/drawing/2014/main" id="{883F8790-8F5B-477B-9A07-A3F809AF8FB6}"/>
                            </a:ext>
                          </a:extLst>
                        </p:cNvPr>
                        <p:cNvGrpSpPr/>
                        <p:nvPr/>
                      </p:nvGrpSpPr>
                      <p:grpSpPr>
                        <a:xfrm>
                          <a:off x="4503627" y="2301538"/>
                          <a:ext cx="300259" cy="237183"/>
                          <a:chOff x="2962956" y="2115885"/>
                          <a:chExt cx="300259" cy="237183"/>
                        </a:xfrm>
                      </p:grpSpPr>
                      <p:pic>
                        <p:nvPicPr>
                          <p:cNvPr id="2350" name="Picture 24 253">
                            <a:extLst>
                              <a:ext uri="{FF2B5EF4-FFF2-40B4-BE49-F238E27FC236}">
                                <a16:creationId xmlns:a16="http://schemas.microsoft.com/office/drawing/2014/main" id="{F5DD41F3-EE81-4706-B9F7-FC3CFE1CA7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1" name="Picture 24 254">
                            <a:extLst>
                              <a:ext uri="{FF2B5EF4-FFF2-40B4-BE49-F238E27FC236}">
                                <a16:creationId xmlns:a16="http://schemas.microsoft.com/office/drawing/2014/main" id="{48FEFA16-0463-4FCF-80C6-2C4BF32FD4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47" name="Group 179">
                          <a:extLst>
                            <a:ext uri="{FF2B5EF4-FFF2-40B4-BE49-F238E27FC236}">
                              <a16:creationId xmlns:a16="http://schemas.microsoft.com/office/drawing/2014/main" id="{789026FA-1954-44DC-9BC5-8C3443CC8092}"/>
                            </a:ext>
                          </a:extLst>
                        </p:cNvPr>
                        <p:cNvGrpSpPr/>
                        <p:nvPr/>
                      </p:nvGrpSpPr>
                      <p:grpSpPr>
                        <a:xfrm>
                          <a:off x="4719823" y="2218458"/>
                          <a:ext cx="283630" cy="253824"/>
                          <a:chOff x="6986427" y="2972145"/>
                          <a:chExt cx="283630" cy="253824"/>
                        </a:xfrm>
                      </p:grpSpPr>
                      <p:pic>
                        <p:nvPicPr>
                          <p:cNvPr id="2348" name="Picture 24 255">
                            <a:extLst>
                              <a:ext uri="{FF2B5EF4-FFF2-40B4-BE49-F238E27FC236}">
                                <a16:creationId xmlns:a16="http://schemas.microsoft.com/office/drawing/2014/main" id="{B157F81A-2462-461E-A13A-738E964D2D4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49" name="Picture 24 256">
                            <a:extLst>
                              <a:ext uri="{FF2B5EF4-FFF2-40B4-BE49-F238E27FC236}">
                                <a16:creationId xmlns:a16="http://schemas.microsoft.com/office/drawing/2014/main" id="{4937A2A5-B6E3-4080-82CB-0E7A3E2DB7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085" name="Group 2084">
                <a:extLst>
                  <a:ext uri="{FF2B5EF4-FFF2-40B4-BE49-F238E27FC236}">
                    <a16:creationId xmlns:a16="http://schemas.microsoft.com/office/drawing/2014/main" id="{88AEAAB8-2458-4CA3-9CB6-AF71AECE22D8}"/>
                  </a:ext>
                </a:extLst>
              </p:cNvPr>
              <p:cNvGrpSpPr/>
              <p:nvPr/>
            </p:nvGrpSpPr>
            <p:grpSpPr>
              <a:xfrm rot="20754769">
                <a:off x="9682163" y="2873542"/>
                <a:ext cx="1184907" cy="905391"/>
                <a:chOff x="4930347" y="2731026"/>
                <a:chExt cx="2516626" cy="1922962"/>
              </a:xfrm>
            </p:grpSpPr>
            <p:grpSp>
              <p:nvGrpSpPr>
                <p:cNvPr id="2086" name="Group 2085">
                  <a:extLst>
                    <a:ext uri="{FF2B5EF4-FFF2-40B4-BE49-F238E27FC236}">
                      <a16:creationId xmlns:a16="http://schemas.microsoft.com/office/drawing/2014/main" id="{935F4D10-EF2F-454D-A573-8CDC90FC8D6D}"/>
                    </a:ext>
                  </a:extLst>
                </p:cNvPr>
                <p:cNvGrpSpPr/>
                <p:nvPr/>
              </p:nvGrpSpPr>
              <p:grpSpPr>
                <a:xfrm>
                  <a:off x="4930347" y="3360022"/>
                  <a:ext cx="657768" cy="378452"/>
                  <a:chOff x="4777947" y="3207622"/>
                  <a:chExt cx="657768" cy="378452"/>
                </a:xfrm>
              </p:grpSpPr>
              <p:grpSp>
                <p:nvGrpSpPr>
                  <p:cNvPr id="2317" name="Group 2316">
                    <a:extLst>
                      <a:ext uri="{FF2B5EF4-FFF2-40B4-BE49-F238E27FC236}">
                        <a16:creationId xmlns:a16="http://schemas.microsoft.com/office/drawing/2014/main" id="{CA26F709-225F-427B-BA48-171DD670ECD4}"/>
                      </a:ext>
                    </a:extLst>
                  </p:cNvPr>
                  <p:cNvGrpSpPr/>
                  <p:nvPr/>
                </p:nvGrpSpPr>
                <p:grpSpPr>
                  <a:xfrm>
                    <a:off x="4777947" y="3207622"/>
                    <a:ext cx="499826" cy="320263"/>
                    <a:chOff x="4503627" y="2218458"/>
                    <a:chExt cx="499826" cy="320263"/>
                  </a:xfrm>
                </p:grpSpPr>
                <p:grpSp>
                  <p:nvGrpSpPr>
                    <p:cNvPr id="2325" name="Group 176">
                      <a:extLst>
                        <a:ext uri="{FF2B5EF4-FFF2-40B4-BE49-F238E27FC236}">
                          <a16:creationId xmlns:a16="http://schemas.microsoft.com/office/drawing/2014/main" id="{768DB8A4-9A6C-44F5-B599-BAEAFE4A13BA}"/>
                        </a:ext>
                      </a:extLst>
                    </p:cNvPr>
                    <p:cNvGrpSpPr/>
                    <p:nvPr/>
                  </p:nvGrpSpPr>
                  <p:grpSpPr>
                    <a:xfrm>
                      <a:off x="4503627" y="2301538"/>
                      <a:ext cx="300259" cy="237183"/>
                      <a:chOff x="2962956" y="2115885"/>
                      <a:chExt cx="300259" cy="237183"/>
                    </a:xfrm>
                  </p:grpSpPr>
                  <p:pic>
                    <p:nvPicPr>
                      <p:cNvPr id="2329" name="Picture 24 129">
                        <a:extLst>
                          <a:ext uri="{FF2B5EF4-FFF2-40B4-BE49-F238E27FC236}">
                            <a16:creationId xmlns:a16="http://schemas.microsoft.com/office/drawing/2014/main" id="{6FA476B6-5F22-44AA-99F4-9C8D7DB697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0" name="Picture 24 130">
                        <a:extLst>
                          <a:ext uri="{FF2B5EF4-FFF2-40B4-BE49-F238E27FC236}">
                            <a16:creationId xmlns:a16="http://schemas.microsoft.com/office/drawing/2014/main" id="{77B76D66-683C-4ABF-B926-19E8DC288AF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26" name="Group 179">
                      <a:extLst>
                        <a:ext uri="{FF2B5EF4-FFF2-40B4-BE49-F238E27FC236}">
                          <a16:creationId xmlns:a16="http://schemas.microsoft.com/office/drawing/2014/main" id="{4B7A2998-3852-4284-9B48-38DC98163ADD}"/>
                        </a:ext>
                      </a:extLst>
                    </p:cNvPr>
                    <p:cNvGrpSpPr/>
                    <p:nvPr/>
                  </p:nvGrpSpPr>
                  <p:grpSpPr>
                    <a:xfrm>
                      <a:off x="4719823" y="2218458"/>
                      <a:ext cx="283630" cy="253824"/>
                      <a:chOff x="6986427" y="2972145"/>
                      <a:chExt cx="283630" cy="253824"/>
                    </a:xfrm>
                  </p:grpSpPr>
                  <p:pic>
                    <p:nvPicPr>
                      <p:cNvPr id="2327" name="Picture 24 131">
                        <a:extLst>
                          <a:ext uri="{FF2B5EF4-FFF2-40B4-BE49-F238E27FC236}">
                            <a16:creationId xmlns:a16="http://schemas.microsoft.com/office/drawing/2014/main" id="{CA8749C8-908A-4E51-AF32-E0C22B3D12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8" name="Picture 24 132">
                        <a:extLst>
                          <a:ext uri="{FF2B5EF4-FFF2-40B4-BE49-F238E27FC236}">
                            <a16:creationId xmlns:a16="http://schemas.microsoft.com/office/drawing/2014/main" id="{68A7BA93-9B4B-43C6-8AC2-F6A29A8BA0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18" name="Group 2317">
                    <a:extLst>
                      <a:ext uri="{FF2B5EF4-FFF2-40B4-BE49-F238E27FC236}">
                        <a16:creationId xmlns:a16="http://schemas.microsoft.com/office/drawing/2014/main" id="{8E5B01F4-4BCF-41C9-B94D-ABDCC6D2EF5C}"/>
                      </a:ext>
                    </a:extLst>
                  </p:cNvPr>
                  <p:cNvGrpSpPr/>
                  <p:nvPr/>
                </p:nvGrpSpPr>
                <p:grpSpPr>
                  <a:xfrm>
                    <a:off x="4935889" y="3265811"/>
                    <a:ext cx="499826" cy="320263"/>
                    <a:chOff x="4503627" y="2218458"/>
                    <a:chExt cx="499826" cy="320263"/>
                  </a:xfrm>
                </p:grpSpPr>
                <p:grpSp>
                  <p:nvGrpSpPr>
                    <p:cNvPr id="2319" name="Group 176">
                      <a:extLst>
                        <a:ext uri="{FF2B5EF4-FFF2-40B4-BE49-F238E27FC236}">
                          <a16:creationId xmlns:a16="http://schemas.microsoft.com/office/drawing/2014/main" id="{E130D58F-D9D9-40C6-9A4C-893608F8A88A}"/>
                        </a:ext>
                      </a:extLst>
                    </p:cNvPr>
                    <p:cNvGrpSpPr/>
                    <p:nvPr/>
                  </p:nvGrpSpPr>
                  <p:grpSpPr>
                    <a:xfrm>
                      <a:off x="4503627" y="2301538"/>
                      <a:ext cx="300259" cy="237183"/>
                      <a:chOff x="2962956" y="2115885"/>
                      <a:chExt cx="300259" cy="237183"/>
                    </a:xfrm>
                  </p:grpSpPr>
                  <p:pic>
                    <p:nvPicPr>
                      <p:cNvPr id="2323" name="Picture 24 133">
                        <a:extLst>
                          <a:ext uri="{FF2B5EF4-FFF2-40B4-BE49-F238E27FC236}">
                            <a16:creationId xmlns:a16="http://schemas.microsoft.com/office/drawing/2014/main" id="{22B957B1-441D-41D0-B19A-C011D85BE3E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24" name="Picture 24 134">
                        <a:extLst>
                          <a:ext uri="{FF2B5EF4-FFF2-40B4-BE49-F238E27FC236}">
                            <a16:creationId xmlns:a16="http://schemas.microsoft.com/office/drawing/2014/main" id="{68C6EA78-4F17-4128-8963-1C34D4BF7BD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20" name="Group 179">
                      <a:extLst>
                        <a:ext uri="{FF2B5EF4-FFF2-40B4-BE49-F238E27FC236}">
                          <a16:creationId xmlns:a16="http://schemas.microsoft.com/office/drawing/2014/main" id="{AE012E32-3574-4EC4-B04F-A68C542B0106}"/>
                        </a:ext>
                      </a:extLst>
                    </p:cNvPr>
                    <p:cNvGrpSpPr/>
                    <p:nvPr/>
                  </p:nvGrpSpPr>
                  <p:grpSpPr>
                    <a:xfrm>
                      <a:off x="4719823" y="2218458"/>
                      <a:ext cx="283630" cy="253824"/>
                      <a:chOff x="6986427" y="2972145"/>
                      <a:chExt cx="283630" cy="253824"/>
                    </a:xfrm>
                  </p:grpSpPr>
                  <p:pic>
                    <p:nvPicPr>
                      <p:cNvPr id="2321" name="Picture 24 135">
                        <a:extLst>
                          <a:ext uri="{FF2B5EF4-FFF2-40B4-BE49-F238E27FC236}">
                            <a16:creationId xmlns:a16="http://schemas.microsoft.com/office/drawing/2014/main" id="{767B46EF-03C2-40BC-8392-5071817298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2" name="Picture 24 136">
                        <a:extLst>
                          <a:ext uri="{FF2B5EF4-FFF2-40B4-BE49-F238E27FC236}">
                            <a16:creationId xmlns:a16="http://schemas.microsoft.com/office/drawing/2014/main" id="{AF06D0F2-81D9-4286-922B-3BB232F5629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87" name="Group 2086">
                  <a:extLst>
                    <a:ext uri="{FF2B5EF4-FFF2-40B4-BE49-F238E27FC236}">
                      <a16:creationId xmlns:a16="http://schemas.microsoft.com/office/drawing/2014/main" id="{34AFE8C3-B63F-497B-9E6E-4A544BC18889}"/>
                    </a:ext>
                  </a:extLst>
                </p:cNvPr>
                <p:cNvGrpSpPr/>
                <p:nvPr/>
              </p:nvGrpSpPr>
              <p:grpSpPr>
                <a:xfrm>
                  <a:off x="4938661" y="3636001"/>
                  <a:ext cx="601238" cy="499826"/>
                  <a:chOff x="5841977" y="3176030"/>
                  <a:chExt cx="601238" cy="499826"/>
                </a:xfrm>
              </p:grpSpPr>
              <p:grpSp>
                <p:nvGrpSpPr>
                  <p:cNvPr id="2303" name="Group 2302">
                    <a:extLst>
                      <a:ext uri="{FF2B5EF4-FFF2-40B4-BE49-F238E27FC236}">
                        <a16:creationId xmlns:a16="http://schemas.microsoft.com/office/drawing/2014/main" id="{028B49A2-682A-40D1-9D30-2878EDB7C3C2}"/>
                      </a:ext>
                    </a:extLst>
                  </p:cNvPr>
                  <p:cNvGrpSpPr/>
                  <p:nvPr/>
                </p:nvGrpSpPr>
                <p:grpSpPr>
                  <a:xfrm rot="19742345">
                    <a:off x="5841977" y="3207622"/>
                    <a:ext cx="499826" cy="320263"/>
                    <a:chOff x="4503627" y="2218458"/>
                    <a:chExt cx="499826" cy="320263"/>
                  </a:xfrm>
                </p:grpSpPr>
                <p:grpSp>
                  <p:nvGrpSpPr>
                    <p:cNvPr id="2311" name="Group 176">
                      <a:extLst>
                        <a:ext uri="{FF2B5EF4-FFF2-40B4-BE49-F238E27FC236}">
                          <a16:creationId xmlns:a16="http://schemas.microsoft.com/office/drawing/2014/main" id="{C798EF64-889A-4B84-B760-66A851B6BB53}"/>
                        </a:ext>
                      </a:extLst>
                    </p:cNvPr>
                    <p:cNvGrpSpPr/>
                    <p:nvPr/>
                  </p:nvGrpSpPr>
                  <p:grpSpPr>
                    <a:xfrm>
                      <a:off x="4503627" y="2301538"/>
                      <a:ext cx="300259" cy="237183"/>
                      <a:chOff x="2962956" y="2115885"/>
                      <a:chExt cx="300259" cy="237183"/>
                    </a:xfrm>
                  </p:grpSpPr>
                  <p:pic>
                    <p:nvPicPr>
                      <p:cNvPr id="2315" name="Picture 24 137">
                        <a:extLst>
                          <a:ext uri="{FF2B5EF4-FFF2-40B4-BE49-F238E27FC236}">
                            <a16:creationId xmlns:a16="http://schemas.microsoft.com/office/drawing/2014/main" id="{1A6FDD25-5B2B-4BC5-B6A8-53D7E3D5A85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16" name="Picture 24 138">
                        <a:extLst>
                          <a:ext uri="{FF2B5EF4-FFF2-40B4-BE49-F238E27FC236}">
                            <a16:creationId xmlns:a16="http://schemas.microsoft.com/office/drawing/2014/main" id="{DB3AB0D1-5F34-44A9-B642-76A459BCB09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2" name="Group 179">
                      <a:extLst>
                        <a:ext uri="{FF2B5EF4-FFF2-40B4-BE49-F238E27FC236}">
                          <a16:creationId xmlns:a16="http://schemas.microsoft.com/office/drawing/2014/main" id="{5B50B760-BCF8-4979-96D3-61A325534EB9}"/>
                        </a:ext>
                      </a:extLst>
                    </p:cNvPr>
                    <p:cNvGrpSpPr/>
                    <p:nvPr/>
                  </p:nvGrpSpPr>
                  <p:grpSpPr>
                    <a:xfrm>
                      <a:off x="4719823" y="2218458"/>
                      <a:ext cx="283630" cy="253824"/>
                      <a:chOff x="6986427" y="2972145"/>
                      <a:chExt cx="283630" cy="253824"/>
                    </a:xfrm>
                  </p:grpSpPr>
                  <p:pic>
                    <p:nvPicPr>
                      <p:cNvPr id="2313" name="Picture 24 139">
                        <a:extLst>
                          <a:ext uri="{FF2B5EF4-FFF2-40B4-BE49-F238E27FC236}">
                            <a16:creationId xmlns:a16="http://schemas.microsoft.com/office/drawing/2014/main" id="{264F6D39-7794-444F-B2F9-8667DFE51FF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4" name="Picture 24 140">
                        <a:extLst>
                          <a:ext uri="{FF2B5EF4-FFF2-40B4-BE49-F238E27FC236}">
                            <a16:creationId xmlns:a16="http://schemas.microsoft.com/office/drawing/2014/main" id="{902B312A-3F32-4833-A0F6-7FE4A54DA4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04" name="Group 2303">
                    <a:extLst>
                      <a:ext uri="{FF2B5EF4-FFF2-40B4-BE49-F238E27FC236}">
                        <a16:creationId xmlns:a16="http://schemas.microsoft.com/office/drawing/2014/main" id="{92D13D17-0D85-45AD-8A23-7A67965C923B}"/>
                      </a:ext>
                    </a:extLst>
                  </p:cNvPr>
                  <p:cNvGrpSpPr/>
                  <p:nvPr/>
                </p:nvGrpSpPr>
                <p:grpSpPr>
                  <a:xfrm rot="17239213">
                    <a:off x="6033171" y="3265811"/>
                    <a:ext cx="499826" cy="320263"/>
                    <a:chOff x="4503627" y="2218458"/>
                    <a:chExt cx="499826" cy="320263"/>
                  </a:xfrm>
                </p:grpSpPr>
                <p:grpSp>
                  <p:nvGrpSpPr>
                    <p:cNvPr id="2305" name="Group 176">
                      <a:extLst>
                        <a:ext uri="{FF2B5EF4-FFF2-40B4-BE49-F238E27FC236}">
                          <a16:creationId xmlns:a16="http://schemas.microsoft.com/office/drawing/2014/main" id="{C8BE5933-8106-4802-93DB-66B2DFEF4157}"/>
                        </a:ext>
                      </a:extLst>
                    </p:cNvPr>
                    <p:cNvGrpSpPr/>
                    <p:nvPr/>
                  </p:nvGrpSpPr>
                  <p:grpSpPr>
                    <a:xfrm>
                      <a:off x="4503627" y="2301538"/>
                      <a:ext cx="300259" cy="237183"/>
                      <a:chOff x="2962956" y="2115885"/>
                      <a:chExt cx="300259" cy="237183"/>
                    </a:xfrm>
                  </p:grpSpPr>
                  <p:pic>
                    <p:nvPicPr>
                      <p:cNvPr id="2309" name="Picture 24 141">
                        <a:extLst>
                          <a:ext uri="{FF2B5EF4-FFF2-40B4-BE49-F238E27FC236}">
                            <a16:creationId xmlns:a16="http://schemas.microsoft.com/office/drawing/2014/main" id="{230F6BCB-D489-4BB1-B498-8ED46D54EE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10" name="Picture 24 142">
                        <a:extLst>
                          <a:ext uri="{FF2B5EF4-FFF2-40B4-BE49-F238E27FC236}">
                            <a16:creationId xmlns:a16="http://schemas.microsoft.com/office/drawing/2014/main" id="{4542F487-E91B-4F08-A13C-B1A0CAE5EAE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6" name="Group 179">
                      <a:extLst>
                        <a:ext uri="{FF2B5EF4-FFF2-40B4-BE49-F238E27FC236}">
                          <a16:creationId xmlns:a16="http://schemas.microsoft.com/office/drawing/2014/main" id="{49A966F0-B319-4AA3-A11F-74005AE2E9D9}"/>
                        </a:ext>
                      </a:extLst>
                    </p:cNvPr>
                    <p:cNvGrpSpPr/>
                    <p:nvPr/>
                  </p:nvGrpSpPr>
                  <p:grpSpPr>
                    <a:xfrm>
                      <a:off x="4719823" y="2218458"/>
                      <a:ext cx="283630" cy="253824"/>
                      <a:chOff x="6986427" y="2972145"/>
                      <a:chExt cx="283630" cy="253824"/>
                    </a:xfrm>
                  </p:grpSpPr>
                  <p:pic>
                    <p:nvPicPr>
                      <p:cNvPr id="2307" name="Picture 24 143">
                        <a:extLst>
                          <a:ext uri="{FF2B5EF4-FFF2-40B4-BE49-F238E27FC236}">
                            <a16:creationId xmlns:a16="http://schemas.microsoft.com/office/drawing/2014/main" id="{85EE4C2B-E1B7-46BA-8969-B4A37B1589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08" name="Picture 24 144">
                        <a:extLst>
                          <a:ext uri="{FF2B5EF4-FFF2-40B4-BE49-F238E27FC236}">
                            <a16:creationId xmlns:a16="http://schemas.microsoft.com/office/drawing/2014/main" id="{CB975C36-A969-48A8-9C5B-739534CDC1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88" name="Group 2087">
                  <a:extLst>
                    <a:ext uri="{FF2B5EF4-FFF2-40B4-BE49-F238E27FC236}">
                      <a16:creationId xmlns:a16="http://schemas.microsoft.com/office/drawing/2014/main" id="{21FD76D0-FE3F-4F29-B367-C65F3727139C}"/>
                    </a:ext>
                  </a:extLst>
                </p:cNvPr>
                <p:cNvGrpSpPr/>
                <p:nvPr/>
              </p:nvGrpSpPr>
              <p:grpSpPr>
                <a:xfrm>
                  <a:off x="5407774" y="3379418"/>
                  <a:ext cx="1055948" cy="610380"/>
                  <a:chOff x="6261214" y="3135578"/>
                  <a:chExt cx="1055948" cy="610380"/>
                </a:xfrm>
              </p:grpSpPr>
              <p:grpSp>
                <p:nvGrpSpPr>
                  <p:cNvPr id="2273" name="Group 2272">
                    <a:extLst>
                      <a:ext uri="{FF2B5EF4-FFF2-40B4-BE49-F238E27FC236}">
                        <a16:creationId xmlns:a16="http://schemas.microsoft.com/office/drawing/2014/main" id="{E7A2E3C7-DDE6-4D9C-B1D8-299A78561A16}"/>
                      </a:ext>
                    </a:extLst>
                  </p:cNvPr>
                  <p:cNvGrpSpPr/>
                  <p:nvPr/>
                </p:nvGrpSpPr>
                <p:grpSpPr>
                  <a:xfrm>
                    <a:off x="6659394" y="3135578"/>
                    <a:ext cx="657768" cy="378452"/>
                    <a:chOff x="4777947" y="3207622"/>
                    <a:chExt cx="657768" cy="378452"/>
                  </a:xfrm>
                </p:grpSpPr>
                <p:grpSp>
                  <p:nvGrpSpPr>
                    <p:cNvPr id="2289" name="Group 2288">
                      <a:extLst>
                        <a:ext uri="{FF2B5EF4-FFF2-40B4-BE49-F238E27FC236}">
                          <a16:creationId xmlns:a16="http://schemas.microsoft.com/office/drawing/2014/main" id="{8602E9E1-2C5E-4B18-B2B9-906D86231D70}"/>
                        </a:ext>
                      </a:extLst>
                    </p:cNvPr>
                    <p:cNvGrpSpPr/>
                    <p:nvPr/>
                  </p:nvGrpSpPr>
                  <p:grpSpPr>
                    <a:xfrm>
                      <a:off x="4777947" y="3207622"/>
                      <a:ext cx="499826" cy="320263"/>
                      <a:chOff x="4503627" y="2218458"/>
                      <a:chExt cx="499826" cy="320263"/>
                    </a:xfrm>
                  </p:grpSpPr>
                  <p:grpSp>
                    <p:nvGrpSpPr>
                      <p:cNvPr id="2297" name="Group 176">
                        <a:extLst>
                          <a:ext uri="{FF2B5EF4-FFF2-40B4-BE49-F238E27FC236}">
                            <a16:creationId xmlns:a16="http://schemas.microsoft.com/office/drawing/2014/main" id="{EBEC7262-A888-4D32-8238-D24BA23504EF}"/>
                          </a:ext>
                        </a:extLst>
                      </p:cNvPr>
                      <p:cNvGrpSpPr/>
                      <p:nvPr/>
                    </p:nvGrpSpPr>
                    <p:grpSpPr>
                      <a:xfrm>
                        <a:off x="4503627" y="2301538"/>
                        <a:ext cx="300259" cy="237183"/>
                        <a:chOff x="2962956" y="2115885"/>
                        <a:chExt cx="300259" cy="237183"/>
                      </a:xfrm>
                    </p:grpSpPr>
                    <p:pic>
                      <p:nvPicPr>
                        <p:cNvPr id="2301" name="Picture 24 145">
                          <a:extLst>
                            <a:ext uri="{FF2B5EF4-FFF2-40B4-BE49-F238E27FC236}">
                              <a16:creationId xmlns:a16="http://schemas.microsoft.com/office/drawing/2014/main" id="{BF5B0423-6F55-429A-B528-10F531DC2F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02" name="Picture 24 146">
                          <a:extLst>
                            <a:ext uri="{FF2B5EF4-FFF2-40B4-BE49-F238E27FC236}">
                              <a16:creationId xmlns:a16="http://schemas.microsoft.com/office/drawing/2014/main" id="{3EFB8984-F6C9-410F-AB7D-801FA16F0BD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8" name="Group 179">
                        <a:extLst>
                          <a:ext uri="{FF2B5EF4-FFF2-40B4-BE49-F238E27FC236}">
                            <a16:creationId xmlns:a16="http://schemas.microsoft.com/office/drawing/2014/main" id="{F3FCA53F-E621-4E50-9458-8118EC0DFCEB}"/>
                          </a:ext>
                        </a:extLst>
                      </p:cNvPr>
                      <p:cNvGrpSpPr/>
                      <p:nvPr/>
                    </p:nvGrpSpPr>
                    <p:grpSpPr>
                      <a:xfrm>
                        <a:off x="4719823" y="2218458"/>
                        <a:ext cx="283630" cy="253824"/>
                        <a:chOff x="6986427" y="2972145"/>
                        <a:chExt cx="283630" cy="253824"/>
                      </a:xfrm>
                    </p:grpSpPr>
                    <p:pic>
                      <p:nvPicPr>
                        <p:cNvPr id="2299" name="Picture 24 147">
                          <a:extLst>
                            <a:ext uri="{FF2B5EF4-FFF2-40B4-BE49-F238E27FC236}">
                              <a16:creationId xmlns:a16="http://schemas.microsoft.com/office/drawing/2014/main" id="{8AACB0EF-00D5-4A70-B8E3-D973A3B49F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00" name="Picture 24 148">
                          <a:extLst>
                            <a:ext uri="{FF2B5EF4-FFF2-40B4-BE49-F238E27FC236}">
                              <a16:creationId xmlns:a16="http://schemas.microsoft.com/office/drawing/2014/main" id="{049FC377-8DE8-4D2F-968B-2CDA61F743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90" name="Group 2289">
                      <a:extLst>
                        <a:ext uri="{FF2B5EF4-FFF2-40B4-BE49-F238E27FC236}">
                          <a16:creationId xmlns:a16="http://schemas.microsoft.com/office/drawing/2014/main" id="{FACDA686-675F-4A37-AF86-48DAC97273DE}"/>
                        </a:ext>
                      </a:extLst>
                    </p:cNvPr>
                    <p:cNvGrpSpPr/>
                    <p:nvPr/>
                  </p:nvGrpSpPr>
                  <p:grpSpPr>
                    <a:xfrm>
                      <a:off x="4935889" y="3265811"/>
                      <a:ext cx="499826" cy="320263"/>
                      <a:chOff x="4503627" y="2218458"/>
                      <a:chExt cx="499826" cy="320263"/>
                    </a:xfrm>
                  </p:grpSpPr>
                  <p:grpSp>
                    <p:nvGrpSpPr>
                      <p:cNvPr id="2291" name="Group 176">
                        <a:extLst>
                          <a:ext uri="{FF2B5EF4-FFF2-40B4-BE49-F238E27FC236}">
                            <a16:creationId xmlns:a16="http://schemas.microsoft.com/office/drawing/2014/main" id="{BAFA82A8-D086-404E-A419-20DA44A298EA}"/>
                          </a:ext>
                        </a:extLst>
                      </p:cNvPr>
                      <p:cNvGrpSpPr/>
                      <p:nvPr/>
                    </p:nvGrpSpPr>
                    <p:grpSpPr>
                      <a:xfrm>
                        <a:off x="4503627" y="2301538"/>
                        <a:ext cx="300259" cy="237183"/>
                        <a:chOff x="2962956" y="2115885"/>
                        <a:chExt cx="300259" cy="237183"/>
                      </a:xfrm>
                    </p:grpSpPr>
                    <p:pic>
                      <p:nvPicPr>
                        <p:cNvPr id="2295" name="Picture 24 149">
                          <a:extLst>
                            <a:ext uri="{FF2B5EF4-FFF2-40B4-BE49-F238E27FC236}">
                              <a16:creationId xmlns:a16="http://schemas.microsoft.com/office/drawing/2014/main" id="{E1844D8F-5AED-43A6-B3DA-4C6C76CE243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6" name="Picture 24 150">
                          <a:extLst>
                            <a:ext uri="{FF2B5EF4-FFF2-40B4-BE49-F238E27FC236}">
                              <a16:creationId xmlns:a16="http://schemas.microsoft.com/office/drawing/2014/main" id="{7B4D3D97-5795-4434-8E52-17755D98DD0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2" name="Group 179">
                        <a:extLst>
                          <a:ext uri="{FF2B5EF4-FFF2-40B4-BE49-F238E27FC236}">
                            <a16:creationId xmlns:a16="http://schemas.microsoft.com/office/drawing/2014/main" id="{4782DCA9-2C67-4658-AEDF-73BEC8B14C00}"/>
                          </a:ext>
                        </a:extLst>
                      </p:cNvPr>
                      <p:cNvGrpSpPr/>
                      <p:nvPr/>
                    </p:nvGrpSpPr>
                    <p:grpSpPr>
                      <a:xfrm>
                        <a:off x="4719823" y="2218458"/>
                        <a:ext cx="283630" cy="253824"/>
                        <a:chOff x="6986427" y="2972145"/>
                        <a:chExt cx="283630" cy="253824"/>
                      </a:xfrm>
                    </p:grpSpPr>
                    <p:pic>
                      <p:nvPicPr>
                        <p:cNvPr id="2293" name="Picture 24 151">
                          <a:extLst>
                            <a:ext uri="{FF2B5EF4-FFF2-40B4-BE49-F238E27FC236}">
                              <a16:creationId xmlns:a16="http://schemas.microsoft.com/office/drawing/2014/main" id="{EC82EAB8-43D3-4938-8843-570DB2E753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94" name="Picture 24 152">
                          <a:extLst>
                            <a:ext uri="{FF2B5EF4-FFF2-40B4-BE49-F238E27FC236}">
                              <a16:creationId xmlns:a16="http://schemas.microsoft.com/office/drawing/2014/main" id="{0811260E-E436-4565-A491-3FA126A897A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74" name="Group 2273">
                    <a:extLst>
                      <a:ext uri="{FF2B5EF4-FFF2-40B4-BE49-F238E27FC236}">
                        <a16:creationId xmlns:a16="http://schemas.microsoft.com/office/drawing/2014/main" id="{EF4D706A-AF0D-4F01-9A1D-29E5DBC8AA6B}"/>
                      </a:ext>
                    </a:extLst>
                  </p:cNvPr>
                  <p:cNvGrpSpPr/>
                  <p:nvPr/>
                </p:nvGrpSpPr>
                <p:grpSpPr>
                  <a:xfrm rot="18877668">
                    <a:off x="6210508" y="3195426"/>
                    <a:ext cx="601238" cy="499826"/>
                    <a:chOff x="5841977" y="3176030"/>
                    <a:chExt cx="601238" cy="499826"/>
                  </a:xfrm>
                </p:grpSpPr>
                <p:grpSp>
                  <p:nvGrpSpPr>
                    <p:cNvPr id="2275" name="Group 2274">
                      <a:extLst>
                        <a:ext uri="{FF2B5EF4-FFF2-40B4-BE49-F238E27FC236}">
                          <a16:creationId xmlns:a16="http://schemas.microsoft.com/office/drawing/2014/main" id="{CE56B24F-1146-4099-AB0C-B0219ED7250A}"/>
                        </a:ext>
                      </a:extLst>
                    </p:cNvPr>
                    <p:cNvGrpSpPr/>
                    <p:nvPr/>
                  </p:nvGrpSpPr>
                  <p:grpSpPr>
                    <a:xfrm rot="19742345">
                      <a:off x="5841977" y="3207622"/>
                      <a:ext cx="499826" cy="320263"/>
                      <a:chOff x="4503627" y="2218458"/>
                      <a:chExt cx="499826" cy="320263"/>
                    </a:xfrm>
                  </p:grpSpPr>
                  <p:grpSp>
                    <p:nvGrpSpPr>
                      <p:cNvPr id="2283" name="Group 176">
                        <a:extLst>
                          <a:ext uri="{FF2B5EF4-FFF2-40B4-BE49-F238E27FC236}">
                            <a16:creationId xmlns:a16="http://schemas.microsoft.com/office/drawing/2014/main" id="{B358E426-0168-4610-B583-CF7E0B8A8482}"/>
                          </a:ext>
                        </a:extLst>
                      </p:cNvPr>
                      <p:cNvGrpSpPr/>
                      <p:nvPr/>
                    </p:nvGrpSpPr>
                    <p:grpSpPr>
                      <a:xfrm>
                        <a:off x="4503627" y="2301538"/>
                        <a:ext cx="300259" cy="237183"/>
                        <a:chOff x="2962956" y="2115885"/>
                        <a:chExt cx="300259" cy="237183"/>
                      </a:xfrm>
                    </p:grpSpPr>
                    <p:pic>
                      <p:nvPicPr>
                        <p:cNvPr id="2287" name="Picture 24 153">
                          <a:extLst>
                            <a:ext uri="{FF2B5EF4-FFF2-40B4-BE49-F238E27FC236}">
                              <a16:creationId xmlns:a16="http://schemas.microsoft.com/office/drawing/2014/main" id="{3E8E203E-B81E-4500-B672-8C224CD8EF8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88" name="Picture 24 154">
                          <a:extLst>
                            <a:ext uri="{FF2B5EF4-FFF2-40B4-BE49-F238E27FC236}">
                              <a16:creationId xmlns:a16="http://schemas.microsoft.com/office/drawing/2014/main" id="{0878F9FF-9993-464D-8BC4-9D1645E0A1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84" name="Group 179">
                        <a:extLst>
                          <a:ext uri="{FF2B5EF4-FFF2-40B4-BE49-F238E27FC236}">
                            <a16:creationId xmlns:a16="http://schemas.microsoft.com/office/drawing/2014/main" id="{36BC6184-32A5-4CB6-8372-8F9DBE787782}"/>
                          </a:ext>
                        </a:extLst>
                      </p:cNvPr>
                      <p:cNvGrpSpPr/>
                      <p:nvPr/>
                    </p:nvGrpSpPr>
                    <p:grpSpPr>
                      <a:xfrm>
                        <a:off x="4719823" y="2218458"/>
                        <a:ext cx="283630" cy="253824"/>
                        <a:chOff x="6986427" y="2972145"/>
                        <a:chExt cx="283630" cy="253824"/>
                      </a:xfrm>
                    </p:grpSpPr>
                    <p:pic>
                      <p:nvPicPr>
                        <p:cNvPr id="2285" name="Picture 24 155">
                          <a:extLst>
                            <a:ext uri="{FF2B5EF4-FFF2-40B4-BE49-F238E27FC236}">
                              <a16:creationId xmlns:a16="http://schemas.microsoft.com/office/drawing/2014/main" id="{DDBFF706-5434-4868-9F77-7B2CE63B1E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86" name="Picture 24 156">
                          <a:extLst>
                            <a:ext uri="{FF2B5EF4-FFF2-40B4-BE49-F238E27FC236}">
                              <a16:creationId xmlns:a16="http://schemas.microsoft.com/office/drawing/2014/main" id="{C9E02E53-6593-43E6-A8E7-38E8E57CB52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6" name="Group 2275">
                      <a:extLst>
                        <a:ext uri="{FF2B5EF4-FFF2-40B4-BE49-F238E27FC236}">
                          <a16:creationId xmlns:a16="http://schemas.microsoft.com/office/drawing/2014/main" id="{EE368E24-0407-4FFE-BB48-EA9930FCD658}"/>
                        </a:ext>
                      </a:extLst>
                    </p:cNvPr>
                    <p:cNvGrpSpPr/>
                    <p:nvPr/>
                  </p:nvGrpSpPr>
                  <p:grpSpPr>
                    <a:xfrm rot="17239213">
                      <a:off x="6033171" y="3265811"/>
                      <a:ext cx="499826" cy="320263"/>
                      <a:chOff x="4503627" y="2218458"/>
                      <a:chExt cx="499826" cy="320263"/>
                    </a:xfrm>
                  </p:grpSpPr>
                  <p:grpSp>
                    <p:nvGrpSpPr>
                      <p:cNvPr id="2277" name="Group 176">
                        <a:extLst>
                          <a:ext uri="{FF2B5EF4-FFF2-40B4-BE49-F238E27FC236}">
                            <a16:creationId xmlns:a16="http://schemas.microsoft.com/office/drawing/2014/main" id="{3432968C-0002-4E2E-92EC-2172250EF5F7}"/>
                          </a:ext>
                        </a:extLst>
                      </p:cNvPr>
                      <p:cNvGrpSpPr/>
                      <p:nvPr/>
                    </p:nvGrpSpPr>
                    <p:grpSpPr>
                      <a:xfrm>
                        <a:off x="4503627" y="2301538"/>
                        <a:ext cx="300259" cy="237183"/>
                        <a:chOff x="2962956" y="2115885"/>
                        <a:chExt cx="300259" cy="237183"/>
                      </a:xfrm>
                    </p:grpSpPr>
                    <p:pic>
                      <p:nvPicPr>
                        <p:cNvPr id="2281" name="Picture 24 157">
                          <a:extLst>
                            <a:ext uri="{FF2B5EF4-FFF2-40B4-BE49-F238E27FC236}">
                              <a16:creationId xmlns:a16="http://schemas.microsoft.com/office/drawing/2014/main" id="{14AB38FF-8B56-4F73-9561-B637A5637F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82" name="Picture 24 158">
                          <a:extLst>
                            <a:ext uri="{FF2B5EF4-FFF2-40B4-BE49-F238E27FC236}">
                              <a16:creationId xmlns:a16="http://schemas.microsoft.com/office/drawing/2014/main" id="{D2A2CDCC-E26E-4328-A149-47CE8214C1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78" name="Group 179">
                        <a:extLst>
                          <a:ext uri="{FF2B5EF4-FFF2-40B4-BE49-F238E27FC236}">
                            <a16:creationId xmlns:a16="http://schemas.microsoft.com/office/drawing/2014/main" id="{07D6CBEA-AF9C-4C6F-975F-8CFA5DB83CF6}"/>
                          </a:ext>
                        </a:extLst>
                      </p:cNvPr>
                      <p:cNvGrpSpPr/>
                      <p:nvPr/>
                    </p:nvGrpSpPr>
                    <p:grpSpPr>
                      <a:xfrm>
                        <a:off x="4719823" y="2218458"/>
                        <a:ext cx="283630" cy="253824"/>
                        <a:chOff x="6986427" y="2972145"/>
                        <a:chExt cx="283630" cy="253824"/>
                      </a:xfrm>
                    </p:grpSpPr>
                    <p:pic>
                      <p:nvPicPr>
                        <p:cNvPr id="2279" name="Picture 24 159">
                          <a:extLst>
                            <a:ext uri="{FF2B5EF4-FFF2-40B4-BE49-F238E27FC236}">
                              <a16:creationId xmlns:a16="http://schemas.microsoft.com/office/drawing/2014/main" id="{E0608809-1FED-4A6A-BA40-87A023B5637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80" name="Picture 24 160">
                          <a:extLst>
                            <a:ext uri="{FF2B5EF4-FFF2-40B4-BE49-F238E27FC236}">
                              <a16:creationId xmlns:a16="http://schemas.microsoft.com/office/drawing/2014/main" id="{85FC0910-E76D-48C3-AB6B-A4D1E65736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89" name="Group 2088">
                  <a:extLst>
                    <a:ext uri="{FF2B5EF4-FFF2-40B4-BE49-F238E27FC236}">
                      <a16:creationId xmlns:a16="http://schemas.microsoft.com/office/drawing/2014/main" id="{2F759DE3-055A-4DD6-B8CA-BD5C663A5368}"/>
                    </a:ext>
                  </a:extLst>
                </p:cNvPr>
                <p:cNvGrpSpPr/>
                <p:nvPr/>
              </p:nvGrpSpPr>
              <p:grpSpPr>
                <a:xfrm>
                  <a:off x="5382005" y="3684276"/>
                  <a:ext cx="1106234" cy="969712"/>
                  <a:chOff x="6792398" y="2509410"/>
                  <a:chExt cx="1106234" cy="969712"/>
                </a:xfrm>
              </p:grpSpPr>
              <p:grpSp>
                <p:nvGrpSpPr>
                  <p:cNvPr id="2213" name="Group 2212">
                    <a:extLst>
                      <a:ext uri="{FF2B5EF4-FFF2-40B4-BE49-F238E27FC236}">
                        <a16:creationId xmlns:a16="http://schemas.microsoft.com/office/drawing/2014/main" id="{38F1DB05-207E-4E5C-9412-C124597607C8}"/>
                      </a:ext>
                    </a:extLst>
                  </p:cNvPr>
                  <p:cNvGrpSpPr/>
                  <p:nvPr/>
                </p:nvGrpSpPr>
                <p:grpSpPr>
                  <a:xfrm>
                    <a:off x="6792398" y="2703317"/>
                    <a:ext cx="657768" cy="378452"/>
                    <a:chOff x="4777947" y="3207622"/>
                    <a:chExt cx="657768" cy="378452"/>
                  </a:xfrm>
                </p:grpSpPr>
                <p:grpSp>
                  <p:nvGrpSpPr>
                    <p:cNvPr id="2259" name="Group 2258">
                      <a:extLst>
                        <a:ext uri="{FF2B5EF4-FFF2-40B4-BE49-F238E27FC236}">
                          <a16:creationId xmlns:a16="http://schemas.microsoft.com/office/drawing/2014/main" id="{F5E450A9-4D2E-4F3C-82CF-1BEF44736D4E}"/>
                        </a:ext>
                      </a:extLst>
                    </p:cNvPr>
                    <p:cNvGrpSpPr/>
                    <p:nvPr/>
                  </p:nvGrpSpPr>
                  <p:grpSpPr>
                    <a:xfrm>
                      <a:off x="4777947" y="3207622"/>
                      <a:ext cx="499826" cy="320263"/>
                      <a:chOff x="4503627" y="2218458"/>
                      <a:chExt cx="499826" cy="320263"/>
                    </a:xfrm>
                  </p:grpSpPr>
                  <p:grpSp>
                    <p:nvGrpSpPr>
                      <p:cNvPr id="2267" name="Group 176">
                        <a:extLst>
                          <a:ext uri="{FF2B5EF4-FFF2-40B4-BE49-F238E27FC236}">
                            <a16:creationId xmlns:a16="http://schemas.microsoft.com/office/drawing/2014/main" id="{0E743677-F894-4054-A180-FA740BE468F2}"/>
                          </a:ext>
                        </a:extLst>
                      </p:cNvPr>
                      <p:cNvGrpSpPr/>
                      <p:nvPr/>
                    </p:nvGrpSpPr>
                    <p:grpSpPr>
                      <a:xfrm>
                        <a:off x="4503627" y="2301538"/>
                        <a:ext cx="300259" cy="237183"/>
                        <a:chOff x="2962956" y="2115885"/>
                        <a:chExt cx="300259" cy="237183"/>
                      </a:xfrm>
                    </p:grpSpPr>
                    <p:pic>
                      <p:nvPicPr>
                        <p:cNvPr id="2271" name="Picture 24 161">
                          <a:extLst>
                            <a:ext uri="{FF2B5EF4-FFF2-40B4-BE49-F238E27FC236}">
                              <a16:creationId xmlns:a16="http://schemas.microsoft.com/office/drawing/2014/main" id="{900C1F50-E974-4950-810A-8B86515422D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72" name="Picture 24 162">
                          <a:extLst>
                            <a:ext uri="{FF2B5EF4-FFF2-40B4-BE49-F238E27FC236}">
                              <a16:creationId xmlns:a16="http://schemas.microsoft.com/office/drawing/2014/main" id="{2D04FCDB-4FBF-40FF-8211-CF4267B95A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68" name="Group 179">
                        <a:extLst>
                          <a:ext uri="{FF2B5EF4-FFF2-40B4-BE49-F238E27FC236}">
                            <a16:creationId xmlns:a16="http://schemas.microsoft.com/office/drawing/2014/main" id="{4C4B82E3-FA87-490E-ABAF-A121CFD334C8}"/>
                          </a:ext>
                        </a:extLst>
                      </p:cNvPr>
                      <p:cNvGrpSpPr/>
                      <p:nvPr/>
                    </p:nvGrpSpPr>
                    <p:grpSpPr>
                      <a:xfrm>
                        <a:off x="4719823" y="2218458"/>
                        <a:ext cx="283630" cy="253824"/>
                        <a:chOff x="6986427" y="2972145"/>
                        <a:chExt cx="283630" cy="253824"/>
                      </a:xfrm>
                    </p:grpSpPr>
                    <p:pic>
                      <p:nvPicPr>
                        <p:cNvPr id="2269" name="Picture 24 163">
                          <a:extLst>
                            <a:ext uri="{FF2B5EF4-FFF2-40B4-BE49-F238E27FC236}">
                              <a16:creationId xmlns:a16="http://schemas.microsoft.com/office/drawing/2014/main" id="{703105B3-DE25-4D87-8BD7-BF1CF7BCCEB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0" name="Picture 24 164">
                          <a:extLst>
                            <a:ext uri="{FF2B5EF4-FFF2-40B4-BE49-F238E27FC236}">
                              <a16:creationId xmlns:a16="http://schemas.microsoft.com/office/drawing/2014/main" id="{F04F933A-F43E-4193-AF89-87F0A75867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60" name="Group 2259">
                      <a:extLst>
                        <a:ext uri="{FF2B5EF4-FFF2-40B4-BE49-F238E27FC236}">
                          <a16:creationId xmlns:a16="http://schemas.microsoft.com/office/drawing/2014/main" id="{FD3D9341-E3AB-45E1-9446-6434C61687FC}"/>
                        </a:ext>
                      </a:extLst>
                    </p:cNvPr>
                    <p:cNvGrpSpPr/>
                    <p:nvPr/>
                  </p:nvGrpSpPr>
                  <p:grpSpPr>
                    <a:xfrm>
                      <a:off x="4935889" y="3265811"/>
                      <a:ext cx="499826" cy="320263"/>
                      <a:chOff x="4503627" y="2218458"/>
                      <a:chExt cx="499826" cy="320263"/>
                    </a:xfrm>
                  </p:grpSpPr>
                  <p:grpSp>
                    <p:nvGrpSpPr>
                      <p:cNvPr id="2261" name="Group 176">
                        <a:extLst>
                          <a:ext uri="{FF2B5EF4-FFF2-40B4-BE49-F238E27FC236}">
                            <a16:creationId xmlns:a16="http://schemas.microsoft.com/office/drawing/2014/main" id="{3FD4A030-43EC-42EF-B9A5-3A16F6AA3B0F}"/>
                          </a:ext>
                        </a:extLst>
                      </p:cNvPr>
                      <p:cNvGrpSpPr/>
                      <p:nvPr/>
                    </p:nvGrpSpPr>
                    <p:grpSpPr>
                      <a:xfrm>
                        <a:off x="4503627" y="2301538"/>
                        <a:ext cx="300259" cy="237183"/>
                        <a:chOff x="2962956" y="2115885"/>
                        <a:chExt cx="300259" cy="237183"/>
                      </a:xfrm>
                    </p:grpSpPr>
                    <p:pic>
                      <p:nvPicPr>
                        <p:cNvPr id="2265" name="Picture 24 165">
                          <a:extLst>
                            <a:ext uri="{FF2B5EF4-FFF2-40B4-BE49-F238E27FC236}">
                              <a16:creationId xmlns:a16="http://schemas.microsoft.com/office/drawing/2014/main" id="{4DC9177E-0548-4501-8C29-4CC9AED475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6" name="Picture 24 166">
                          <a:extLst>
                            <a:ext uri="{FF2B5EF4-FFF2-40B4-BE49-F238E27FC236}">
                              <a16:creationId xmlns:a16="http://schemas.microsoft.com/office/drawing/2014/main" id="{5AB6ADB1-8D46-4224-A44C-B2EF366DBE5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62" name="Group 179">
                        <a:extLst>
                          <a:ext uri="{FF2B5EF4-FFF2-40B4-BE49-F238E27FC236}">
                            <a16:creationId xmlns:a16="http://schemas.microsoft.com/office/drawing/2014/main" id="{B4207134-C9C2-4B3A-8338-E0C1B6B36DAD}"/>
                          </a:ext>
                        </a:extLst>
                      </p:cNvPr>
                      <p:cNvGrpSpPr/>
                      <p:nvPr/>
                    </p:nvGrpSpPr>
                    <p:grpSpPr>
                      <a:xfrm>
                        <a:off x="4719823" y="2218458"/>
                        <a:ext cx="283630" cy="253824"/>
                        <a:chOff x="6986427" y="2972145"/>
                        <a:chExt cx="283630" cy="253824"/>
                      </a:xfrm>
                    </p:grpSpPr>
                    <p:pic>
                      <p:nvPicPr>
                        <p:cNvPr id="2263" name="Picture 24 167">
                          <a:extLst>
                            <a:ext uri="{FF2B5EF4-FFF2-40B4-BE49-F238E27FC236}">
                              <a16:creationId xmlns:a16="http://schemas.microsoft.com/office/drawing/2014/main" id="{30DE5B9F-B840-4E5D-A3A4-F34FBBD81A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64" name="Picture 24 168">
                          <a:extLst>
                            <a:ext uri="{FF2B5EF4-FFF2-40B4-BE49-F238E27FC236}">
                              <a16:creationId xmlns:a16="http://schemas.microsoft.com/office/drawing/2014/main" id="{11FAE0D6-4981-4EBA-89B0-38110A2FBB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14" name="Group 2213">
                    <a:extLst>
                      <a:ext uri="{FF2B5EF4-FFF2-40B4-BE49-F238E27FC236}">
                        <a16:creationId xmlns:a16="http://schemas.microsoft.com/office/drawing/2014/main" id="{92A89A9D-8120-4C5E-BF21-EC1D3419C2A9}"/>
                      </a:ext>
                    </a:extLst>
                  </p:cNvPr>
                  <p:cNvGrpSpPr/>
                  <p:nvPr/>
                </p:nvGrpSpPr>
                <p:grpSpPr>
                  <a:xfrm rot="19661454">
                    <a:off x="6800712" y="2979296"/>
                    <a:ext cx="601238" cy="499826"/>
                    <a:chOff x="5841977" y="3176030"/>
                    <a:chExt cx="601238" cy="499826"/>
                  </a:xfrm>
                </p:grpSpPr>
                <p:grpSp>
                  <p:nvGrpSpPr>
                    <p:cNvPr id="2245" name="Group 2244">
                      <a:extLst>
                        <a:ext uri="{FF2B5EF4-FFF2-40B4-BE49-F238E27FC236}">
                          <a16:creationId xmlns:a16="http://schemas.microsoft.com/office/drawing/2014/main" id="{EAA3DA83-7789-4E95-895F-49842D81B51F}"/>
                        </a:ext>
                      </a:extLst>
                    </p:cNvPr>
                    <p:cNvGrpSpPr/>
                    <p:nvPr/>
                  </p:nvGrpSpPr>
                  <p:grpSpPr>
                    <a:xfrm rot="19742345">
                      <a:off x="5841977" y="3207622"/>
                      <a:ext cx="499826" cy="320263"/>
                      <a:chOff x="4503627" y="2218458"/>
                      <a:chExt cx="499826" cy="320263"/>
                    </a:xfrm>
                  </p:grpSpPr>
                  <p:grpSp>
                    <p:nvGrpSpPr>
                      <p:cNvPr id="2253" name="Group 176">
                        <a:extLst>
                          <a:ext uri="{FF2B5EF4-FFF2-40B4-BE49-F238E27FC236}">
                            <a16:creationId xmlns:a16="http://schemas.microsoft.com/office/drawing/2014/main" id="{CAC9BAE5-4756-4470-A976-48FCE7EB0F1C}"/>
                          </a:ext>
                        </a:extLst>
                      </p:cNvPr>
                      <p:cNvGrpSpPr/>
                      <p:nvPr/>
                    </p:nvGrpSpPr>
                    <p:grpSpPr>
                      <a:xfrm>
                        <a:off x="4503627" y="2301538"/>
                        <a:ext cx="300259" cy="237183"/>
                        <a:chOff x="2962956" y="2115885"/>
                        <a:chExt cx="300259" cy="237183"/>
                      </a:xfrm>
                    </p:grpSpPr>
                    <p:pic>
                      <p:nvPicPr>
                        <p:cNvPr id="2257" name="Picture 24 169">
                          <a:extLst>
                            <a:ext uri="{FF2B5EF4-FFF2-40B4-BE49-F238E27FC236}">
                              <a16:creationId xmlns:a16="http://schemas.microsoft.com/office/drawing/2014/main" id="{89F63C29-28BC-4F94-A20A-2B66DE9C04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58" name="Picture 24 170">
                          <a:extLst>
                            <a:ext uri="{FF2B5EF4-FFF2-40B4-BE49-F238E27FC236}">
                              <a16:creationId xmlns:a16="http://schemas.microsoft.com/office/drawing/2014/main" id="{31BDA8AC-E22B-4EBC-9235-2F022E078CC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4" name="Group 179">
                        <a:extLst>
                          <a:ext uri="{FF2B5EF4-FFF2-40B4-BE49-F238E27FC236}">
                            <a16:creationId xmlns:a16="http://schemas.microsoft.com/office/drawing/2014/main" id="{0D8D4FF1-C1E3-48C9-8282-5B5F79DFA4B3}"/>
                          </a:ext>
                        </a:extLst>
                      </p:cNvPr>
                      <p:cNvGrpSpPr/>
                      <p:nvPr/>
                    </p:nvGrpSpPr>
                    <p:grpSpPr>
                      <a:xfrm>
                        <a:off x="4719823" y="2218458"/>
                        <a:ext cx="283630" cy="253824"/>
                        <a:chOff x="6986427" y="2972145"/>
                        <a:chExt cx="283630" cy="253824"/>
                      </a:xfrm>
                    </p:grpSpPr>
                    <p:pic>
                      <p:nvPicPr>
                        <p:cNvPr id="2255" name="Picture 24 171">
                          <a:extLst>
                            <a:ext uri="{FF2B5EF4-FFF2-40B4-BE49-F238E27FC236}">
                              <a16:creationId xmlns:a16="http://schemas.microsoft.com/office/drawing/2014/main" id="{A7D752F9-3623-40E2-919F-B2ED8A59AF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6" name="Picture 24 172">
                          <a:extLst>
                            <a:ext uri="{FF2B5EF4-FFF2-40B4-BE49-F238E27FC236}">
                              <a16:creationId xmlns:a16="http://schemas.microsoft.com/office/drawing/2014/main" id="{5895A13E-3887-479D-9E32-36B118DB5E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46" name="Group 2245">
                      <a:extLst>
                        <a:ext uri="{FF2B5EF4-FFF2-40B4-BE49-F238E27FC236}">
                          <a16:creationId xmlns:a16="http://schemas.microsoft.com/office/drawing/2014/main" id="{8F75296D-3920-47E8-BF11-8C12A345963F}"/>
                        </a:ext>
                      </a:extLst>
                    </p:cNvPr>
                    <p:cNvGrpSpPr/>
                    <p:nvPr/>
                  </p:nvGrpSpPr>
                  <p:grpSpPr>
                    <a:xfrm rot="17239213">
                      <a:off x="6033171" y="3265811"/>
                      <a:ext cx="499826" cy="320263"/>
                      <a:chOff x="4503627" y="2218458"/>
                      <a:chExt cx="499826" cy="320263"/>
                    </a:xfrm>
                  </p:grpSpPr>
                  <p:grpSp>
                    <p:nvGrpSpPr>
                      <p:cNvPr id="2247" name="Group 176">
                        <a:extLst>
                          <a:ext uri="{FF2B5EF4-FFF2-40B4-BE49-F238E27FC236}">
                            <a16:creationId xmlns:a16="http://schemas.microsoft.com/office/drawing/2014/main" id="{5B9E4479-2B6F-4583-91D7-BD1459B31F6C}"/>
                          </a:ext>
                        </a:extLst>
                      </p:cNvPr>
                      <p:cNvGrpSpPr/>
                      <p:nvPr/>
                    </p:nvGrpSpPr>
                    <p:grpSpPr>
                      <a:xfrm>
                        <a:off x="4503627" y="2301538"/>
                        <a:ext cx="300259" cy="237183"/>
                        <a:chOff x="2962956" y="2115885"/>
                        <a:chExt cx="300259" cy="237183"/>
                      </a:xfrm>
                    </p:grpSpPr>
                    <p:pic>
                      <p:nvPicPr>
                        <p:cNvPr id="2251" name="Picture 24 173">
                          <a:extLst>
                            <a:ext uri="{FF2B5EF4-FFF2-40B4-BE49-F238E27FC236}">
                              <a16:creationId xmlns:a16="http://schemas.microsoft.com/office/drawing/2014/main" id="{2E66E11B-7975-4642-AEC3-C6F44C5FC0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52" name="Picture 24 174">
                          <a:extLst>
                            <a:ext uri="{FF2B5EF4-FFF2-40B4-BE49-F238E27FC236}">
                              <a16:creationId xmlns:a16="http://schemas.microsoft.com/office/drawing/2014/main" id="{DC7BDF04-DA6F-4C4E-98AF-0EE78A880A8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48" name="Group 179">
                        <a:extLst>
                          <a:ext uri="{FF2B5EF4-FFF2-40B4-BE49-F238E27FC236}">
                            <a16:creationId xmlns:a16="http://schemas.microsoft.com/office/drawing/2014/main" id="{ECB8808A-3F32-4F83-8AA6-912D6C70A572}"/>
                          </a:ext>
                        </a:extLst>
                      </p:cNvPr>
                      <p:cNvGrpSpPr/>
                      <p:nvPr/>
                    </p:nvGrpSpPr>
                    <p:grpSpPr>
                      <a:xfrm>
                        <a:off x="4719823" y="2218458"/>
                        <a:ext cx="283630" cy="253824"/>
                        <a:chOff x="6986427" y="2972145"/>
                        <a:chExt cx="283630" cy="253824"/>
                      </a:xfrm>
                    </p:grpSpPr>
                    <p:pic>
                      <p:nvPicPr>
                        <p:cNvPr id="2249" name="Picture 24 175">
                          <a:extLst>
                            <a:ext uri="{FF2B5EF4-FFF2-40B4-BE49-F238E27FC236}">
                              <a16:creationId xmlns:a16="http://schemas.microsoft.com/office/drawing/2014/main" id="{2912D7A1-EDD5-4147-89F5-36B28D14346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0" name="Picture 24 176">
                          <a:extLst>
                            <a:ext uri="{FF2B5EF4-FFF2-40B4-BE49-F238E27FC236}">
                              <a16:creationId xmlns:a16="http://schemas.microsoft.com/office/drawing/2014/main" id="{7E1EAF3F-7A72-4129-9352-A29BCD8DD4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15" name="Group 2214">
                    <a:extLst>
                      <a:ext uri="{FF2B5EF4-FFF2-40B4-BE49-F238E27FC236}">
                        <a16:creationId xmlns:a16="http://schemas.microsoft.com/office/drawing/2014/main" id="{F100B6B2-BF5D-4537-A7C5-AB07371E9DD1}"/>
                      </a:ext>
                    </a:extLst>
                  </p:cNvPr>
                  <p:cNvGrpSpPr/>
                  <p:nvPr/>
                </p:nvGrpSpPr>
                <p:grpSpPr>
                  <a:xfrm rot="2171672">
                    <a:off x="7240864" y="2945788"/>
                    <a:ext cx="657768" cy="378452"/>
                    <a:chOff x="4777947" y="3207622"/>
                    <a:chExt cx="657768" cy="378452"/>
                  </a:xfrm>
                </p:grpSpPr>
                <p:grpSp>
                  <p:nvGrpSpPr>
                    <p:cNvPr id="2231" name="Group 2230">
                      <a:extLst>
                        <a:ext uri="{FF2B5EF4-FFF2-40B4-BE49-F238E27FC236}">
                          <a16:creationId xmlns:a16="http://schemas.microsoft.com/office/drawing/2014/main" id="{3A699B7D-9EB8-4BBF-82C0-602E1DFA0BEF}"/>
                        </a:ext>
                      </a:extLst>
                    </p:cNvPr>
                    <p:cNvGrpSpPr/>
                    <p:nvPr/>
                  </p:nvGrpSpPr>
                  <p:grpSpPr>
                    <a:xfrm>
                      <a:off x="4777947" y="3207622"/>
                      <a:ext cx="499826" cy="320263"/>
                      <a:chOff x="4503627" y="2218458"/>
                      <a:chExt cx="499826" cy="320263"/>
                    </a:xfrm>
                  </p:grpSpPr>
                  <p:grpSp>
                    <p:nvGrpSpPr>
                      <p:cNvPr id="2239" name="Group 176">
                        <a:extLst>
                          <a:ext uri="{FF2B5EF4-FFF2-40B4-BE49-F238E27FC236}">
                            <a16:creationId xmlns:a16="http://schemas.microsoft.com/office/drawing/2014/main" id="{CA9E0713-24D5-4E54-A1BE-4B2418A61C6F}"/>
                          </a:ext>
                        </a:extLst>
                      </p:cNvPr>
                      <p:cNvGrpSpPr/>
                      <p:nvPr/>
                    </p:nvGrpSpPr>
                    <p:grpSpPr>
                      <a:xfrm>
                        <a:off x="4503627" y="2301538"/>
                        <a:ext cx="300259" cy="237183"/>
                        <a:chOff x="2962956" y="2115885"/>
                        <a:chExt cx="300259" cy="237183"/>
                      </a:xfrm>
                    </p:grpSpPr>
                    <p:pic>
                      <p:nvPicPr>
                        <p:cNvPr id="2243" name="Picture 24 177">
                          <a:extLst>
                            <a:ext uri="{FF2B5EF4-FFF2-40B4-BE49-F238E27FC236}">
                              <a16:creationId xmlns:a16="http://schemas.microsoft.com/office/drawing/2014/main" id="{546D44E7-80E4-420A-A63C-A888E478289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44" name="Picture 24 178">
                          <a:extLst>
                            <a:ext uri="{FF2B5EF4-FFF2-40B4-BE49-F238E27FC236}">
                              <a16:creationId xmlns:a16="http://schemas.microsoft.com/office/drawing/2014/main" id="{8030DF14-2B95-4416-9B1D-048951E9AD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40" name="Group 179">
                        <a:extLst>
                          <a:ext uri="{FF2B5EF4-FFF2-40B4-BE49-F238E27FC236}">
                            <a16:creationId xmlns:a16="http://schemas.microsoft.com/office/drawing/2014/main" id="{0846FE19-6252-4399-9466-260288CB56F3}"/>
                          </a:ext>
                        </a:extLst>
                      </p:cNvPr>
                      <p:cNvGrpSpPr/>
                      <p:nvPr/>
                    </p:nvGrpSpPr>
                    <p:grpSpPr>
                      <a:xfrm>
                        <a:off x="4719823" y="2218458"/>
                        <a:ext cx="283630" cy="253824"/>
                        <a:chOff x="6986427" y="2972145"/>
                        <a:chExt cx="283630" cy="253824"/>
                      </a:xfrm>
                    </p:grpSpPr>
                    <p:pic>
                      <p:nvPicPr>
                        <p:cNvPr id="2241" name="Picture 24 179">
                          <a:extLst>
                            <a:ext uri="{FF2B5EF4-FFF2-40B4-BE49-F238E27FC236}">
                              <a16:creationId xmlns:a16="http://schemas.microsoft.com/office/drawing/2014/main" id="{2285DC47-D4B7-47F3-B180-9975DE66AEB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2" name="Picture 24 180">
                          <a:extLst>
                            <a:ext uri="{FF2B5EF4-FFF2-40B4-BE49-F238E27FC236}">
                              <a16:creationId xmlns:a16="http://schemas.microsoft.com/office/drawing/2014/main" id="{E83CF421-0738-4CA9-8A09-6178A6DAAFB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2" name="Group 2231">
                      <a:extLst>
                        <a:ext uri="{FF2B5EF4-FFF2-40B4-BE49-F238E27FC236}">
                          <a16:creationId xmlns:a16="http://schemas.microsoft.com/office/drawing/2014/main" id="{59F4E37C-4B08-49EE-8929-8CCAAC7708FC}"/>
                        </a:ext>
                      </a:extLst>
                    </p:cNvPr>
                    <p:cNvGrpSpPr/>
                    <p:nvPr/>
                  </p:nvGrpSpPr>
                  <p:grpSpPr>
                    <a:xfrm>
                      <a:off x="4935889" y="3265811"/>
                      <a:ext cx="499826" cy="320263"/>
                      <a:chOff x="4503627" y="2218458"/>
                      <a:chExt cx="499826" cy="320263"/>
                    </a:xfrm>
                  </p:grpSpPr>
                  <p:grpSp>
                    <p:nvGrpSpPr>
                      <p:cNvPr id="2233" name="Group 176">
                        <a:extLst>
                          <a:ext uri="{FF2B5EF4-FFF2-40B4-BE49-F238E27FC236}">
                            <a16:creationId xmlns:a16="http://schemas.microsoft.com/office/drawing/2014/main" id="{057F1476-C792-49A5-A78C-D3C8A08C13A6}"/>
                          </a:ext>
                        </a:extLst>
                      </p:cNvPr>
                      <p:cNvGrpSpPr/>
                      <p:nvPr/>
                    </p:nvGrpSpPr>
                    <p:grpSpPr>
                      <a:xfrm>
                        <a:off x="4503627" y="2301538"/>
                        <a:ext cx="300259" cy="237183"/>
                        <a:chOff x="2962956" y="2115885"/>
                        <a:chExt cx="300259" cy="237183"/>
                      </a:xfrm>
                    </p:grpSpPr>
                    <p:pic>
                      <p:nvPicPr>
                        <p:cNvPr id="2237" name="Picture 24 181">
                          <a:extLst>
                            <a:ext uri="{FF2B5EF4-FFF2-40B4-BE49-F238E27FC236}">
                              <a16:creationId xmlns:a16="http://schemas.microsoft.com/office/drawing/2014/main" id="{08EBEF53-6E28-4D55-B7C0-55FD8D64DDD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8" name="Picture 24 182">
                          <a:extLst>
                            <a:ext uri="{FF2B5EF4-FFF2-40B4-BE49-F238E27FC236}">
                              <a16:creationId xmlns:a16="http://schemas.microsoft.com/office/drawing/2014/main" id="{1489BE52-1118-4FB9-97A5-0C8230B8A97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34" name="Group 179">
                        <a:extLst>
                          <a:ext uri="{FF2B5EF4-FFF2-40B4-BE49-F238E27FC236}">
                            <a16:creationId xmlns:a16="http://schemas.microsoft.com/office/drawing/2014/main" id="{49FCDDDF-5F53-4B27-9089-147DB0DEAA61}"/>
                          </a:ext>
                        </a:extLst>
                      </p:cNvPr>
                      <p:cNvGrpSpPr/>
                      <p:nvPr/>
                    </p:nvGrpSpPr>
                    <p:grpSpPr>
                      <a:xfrm>
                        <a:off x="4719823" y="2218458"/>
                        <a:ext cx="283630" cy="253824"/>
                        <a:chOff x="6986427" y="2972145"/>
                        <a:chExt cx="283630" cy="253824"/>
                      </a:xfrm>
                    </p:grpSpPr>
                    <p:pic>
                      <p:nvPicPr>
                        <p:cNvPr id="2235" name="Picture 24 183">
                          <a:extLst>
                            <a:ext uri="{FF2B5EF4-FFF2-40B4-BE49-F238E27FC236}">
                              <a16:creationId xmlns:a16="http://schemas.microsoft.com/office/drawing/2014/main" id="{82861DFF-177C-4E5F-A7CD-95CB40898CC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36" name="Picture 24 184">
                          <a:extLst>
                            <a:ext uri="{FF2B5EF4-FFF2-40B4-BE49-F238E27FC236}">
                              <a16:creationId xmlns:a16="http://schemas.microsoft.com/office/drawing/2014/main" id="{43AC3CBB-61CE-4EAB-BCD7-69FBE42E492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16" name="Group 2215">
                    <a:extLst>
                      <a:ext uri="{FF2B5EF4-FFF2-40B4-BE49-F238E27FC236}">
                        <a16:creationId xmlns:a16="http://schemas.microsoft.com/office/drawing/2014/main" id="{09256D12-08A5-495E-BFC4-FD2B355280D7}"/>
                      </a:ext>
                    </a:extLst>
                  </p:cNvPr>
                  <p:cNvGrpSpPr/>
                  <p:nvPr/>
                </p:nvGrpSpPr>
                <p:grpSpPr>
                  <a:xfrm rot="21049340">
                    <a:off x="7270080" y="2509410"/>
                    <a:ext cx="601238" cy="499826"/>
                    <a:chOff x="5841977" y="3176030"/>
                    <a:chExt cx="601238" cy="499826"/>
                  </a:xfrm>
                </p:grpSpPr>
                <p:grpSp>
                  <p:nvGrpSpPr>
                    <p:cNvPr id="2217" name="Group 2216">
                      <a:extLst>
                        <a:ext uri="{FF2B5EF4-FFF2-40B4-BE49-F238E27FC236}">
                          <a16:creationId xmlns:a16="http://schemas.microsoft.com/office/drawing/2014/main" id="{51ABAB95-5218-48D8-8C58-98AAC21C3C45}"/>
                        </a:ext>
                      </a:extLst>
                    </p:cNvPr>
                    <p:cNvGrpSpPr/>
                    <p:nvPr/>
                  </p:nvGrpSpPr>
                  <p:grpSpPr>
                    <a:xfrm rot="19742345">
                      <a:off x="5841977" y="3207622"/>
                      <a:ext cx="499826" cy="320263"/>
                      <a:chOff x="4503627" y="2218458"/>
                      <a:chExt cx="499826" cy="320263"/>
                    </a:xfrm>
                  </p:grpSpPr>
                  <p:grpSp>
                    <p:nvGrpSpPr>
                      <p:cNvPr id="2225" name="Group 176">
                        <a:extLst>
                          <a:ext uri="{FF2B5EF4-FFF2-40B4-BE49-F238E27FC236}">
                            <a16:creationId xmlns:a16="http://schemas.microsoft.com/office/drawing/2014/main" id="{30717E29-C65D-466C-837B-EE2A44A596B7}"/>
                          </a:ext>
                        </a:extLst>
                      </p:cNvPr>
                      <p:cNvGrpSpPr/>
                      <p:nvPr/>
                    </p:nvGrpSpPr>
                    <p:grpSpPr>
                      <a:xfrm>
                        <a:off x="4503627" y="2301538"/>
                        <a:ext cx="300259" cy="237183"/>
                        <a:chOff x="2962956" y="2115885"/>
                        <a:chExt cx="300259" cy="237183"/>
                      </a:xfrm>
                    </p:grpSpPr>
                    <p:pic>
                      <p:nvPicPr>
                        <p:cNvPr id="2229" name="Picture 24 185">
                          <a:extLst>
                            <a:ext uri="{FF2B5EF4-FFF2-40B4-BE49-F238E27FC236}">
                              <a16:creationId xmlns:a16="http://schemas.microsoft.com/office/drawing/2014/main" id="{CE7384F0-3CAC-4B38-8BEA-76FC29FE1A4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0" name="Picture 24 186">
                          <a:extLst>
                            <a:ext uri="{FF2B5EF4-FFF2-40B4-BE49-F238E27FC236}">
                              <a16:creationId xmlns:a16="http://schemas.microsoft.com/office/drawing/2014/main" id="{A209E058-6B71-4074-B119-DEAFB4DF90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6" name="Group 179">
                        <a:extLst>
                          <a:ext uri="{FF2B5EF4-FFF2-40B4-BE49-F238E27FC236}">
                            <a16:creationId xmlns:a16="http://schemas.microsoft.com/office/drawing/2014/main" id="{F9228988-24AE-4A67-BB9F-1B3EBA8E9DA2}"/>
                          </a:ext>
                        </a:extLst>
                      </p:cNvPr>
                      <p:cNvGrpSpPr/>
                      <p:nvPr/>
                    </p:nvGrpSpPr>
                    <p:grpSpPr>
                      <a:xfrm>
                        <a:off x="4719823" y="2218458"/>
                        <a:ext cx="283630" cy="253824"/>
                        <a:chOff x="6986427" y="2972145"/>
                        <a:chExt cx="283630" cy="253824"/>
                      </a:xfrm>
                    </p:grpSpPr>
                    <p:pic>
                      <p:nvPicPr>
                        <p:cNvPr id="2227" name="Picture 24 187">
                          <a:extLst>
                            <a:ext uri="{FF2B5EF4-FFF2-40B4-BE49-F238E27FC236}">
                              <a16:creationId xmlns:a16="http://schemas.microsoft.com/office/drawing/2014/main" id="{E940AA26-985C-4A48-BB4D-3ADE049699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28" name="Picture 24 188">
                          <a:extLst>
                            <a:ext uri="{FF2B5EF4-FFF2-40B4-BE49-F238E27FC236}">
                              <a16:creationId xmlns:a16="http://schemas.microsoft.com/office/drawing/2014/main" id="{B9DB0F67-E438-4B7E-B262-3349FA5AF32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18" name="Group 2217">
                      <a:extLst>
                        <a:ext uri="{FF2B5EF4-FFF2-40B4-BE49-F238E27FC236}">
                          <a16:creationId xmlns:a16="http://schemas.microsoft.com/office/drawing/2014/main" id="{D8FBB164-65D9-4D67-B502-292FF3F589BD}"/>
                        </a:ext>
                      </a:extLst>
                    </p:cNvPr>
                    <p:cNvGrpSpPr/>
                    <p:nvPr/>
                  </p:nvGrpSpPr>
                  <p:grpSpPr>
                    <a:xfrm rot="17239213">
                      <a:off x="6033171" y="3265811"/>
                      <a:ext cx="499826" cy="320263"/>
                      <a:chOff x="4503627" y="2218458"/>
                      <a:chExt cx="499826" cy="320263"/>
                    </a:xfrm>
                  </p:grpSpPr>
                  <p:grpSp>
                    <p:nvGrpSpPr>
                      <p:cNvPr id="2219" name="Group 176">
                        <a:extLst>
                          <a:ext uri="{FF2B5EF4-FFF2-40B4-BE49-F238E27FC236}">
                            <a16:creationId xmlns:a16="http://schemas.microsoft.com/office/drawing/2014/main" id="{ADC00B58-DD6B-49EF-A817-0B7CB8589CE7}"/>
                          </a:ext>
                        </a:extLst>
                      </p:cNvPr>
                      <p:cNvGrpSpPr/>
                      <p:nvPr/>
                    </p:nvGrpSpPr>
                    <p:grpSpPr>
                      <a:xfrm>
                        <a:off x="4503627" y="2301538"/>
                        <a:ext cx="300259" cy="237183"/>
                        <a:chOff x="2962956" y="2115885"/>
                        <a:chExt cx="300259" cy="237183"/>
                      </a:xfrm>
                    </p:grpSpPr>
                    <p:pic>
                      <p:nvPicPr>
                        <p:cNvPr id="2223" name="Picture 24 189">
                          <a:extLst>
                            <a:ext uri="{FF2B5EF4-FFF2-40B4-BE49-F238E27FC236}">
                              <a16:creationId xmlns:a16="http://schemas.microsoft.com/office/drawing/2014/main" id="{BE145E0E-05E3-4C6B-BD73-7B6D4DA0D40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24" name="Picture 24 190">
                          <a:extLst>
                            <a:ext uri="{FF2B5EF4-FFF2-40B4-BE49-F238E27FC236}">
                              <a16:creationId xmlns:a16="http://schemas.microsoft.com/office/drawing/2014/main" id="{CE905125-953F-4BCF-8BC8-494FA37F4F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0" name="Group 179">
                        <a:extLst>
                          <a:ext uri="{FF2B5EF4-FFF2-40B4-BE49-F238E27FC236}">
                            <a16:creationId xmlns:a16="http://schemas.microsoft.com/office/drawing/2014/main" id="{9433B4E3-9AB0-4B7A-928E-07C600D82C51}"/>
                          </a:ext>
                        </a:extLst>
                      </p:cNvPr>
                      <p:cNvGrpSpPr/>
                      <p:nvPr/>
                    </p:nvGrpSpPr>
                    <p:grpSpPr>
                      <a:xfrm>
                        <a:off x="4719823" y="2218458"/>
                        <a:ext cx="283630" cy="253824"/>
                        <a:chOff x="6986427" y="2972145"/>
                        <a:chExt cx="283630" cy="253824"/>
                      </a:xfrm>
                    </p:grpSpPr>
                    <p:pic>
                      <p:nvPicPr>
                        <p:cNvPr id="2221" name="Picture 24 191">
                          <a:extLst>
                            <a:ext uri="{FF2B5EF4-FFF2-40B4-BE49-F238E27FC236}">
                              <a16:creationId xmlns:a16="http://schemas.microsoft.com/office/drawing/2014/main" id="{2CFA52A8-282A-4D4A-BC14-BA5F77AC027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22" name="Picture 24 192">
                          <a:extLst>
                            <a:ext uri="{FF2B5EF4-FFF2-40B4-BE49-F238E27FC236}">
                              <a16:creationId xmlns:a16="http://schemas.microsoft.com/office/drawing/2014/main" id="{0DF72E49-0541-4728-ADB9-8B021EECF3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90" name="Group 2089">
                  <a:extLst>
                    <a:ext uri="{FF2B5EF4-FFF2-40B4-BE49-F238E27FC236}">
                      <a16:creationId xmlns:a16="http://schemas.microsoft.com/office/drawing/2014/main" id="{681A1A64-5AA2-477C-A0DA-4A9966D464A3}"/>
                    </a:ext>
                  </a:extLst>
                </p:cNvPr>
                <p:cNvGrpSpPr/>
                <p:nvPr/>
              </p:nvGrpSpPr>
              <p:grpSpPr>
                <a:xfrm>
                  <a:off x="5889081" y="2731026"/>
                  <a:ext cx="1557892" cy="1293966"/>
                  <a:chOff x="6991903" y="2695004"/>
                  <a:chExt cx="1557892" cy="1293966"/>
                </a:xfrm>
              </p:grpSpPr>
              <p:grpSp>
                <p:nvGrpSpPr>
                  <p:cNvPr id="2091" name="Group 2090">
                    <a:extLst>
                      <a:ext uri="{FF2B5EF4-FFF2-40B4-BE49-F238E27FC236}">
                        <a16:creationId xmlns:a16="http://schemas.microsoft.com/office/drawing/2014/main" id="{701F7D6E-14DA-49B4-95E2-727F51B12A56}"/>
                      </a:ext>
                    </a:extLst>
                  </p:cNvPr>
                  <p:cNvGrpSpPr/>
                  <p:nvPr/>
                </p:nvGrpSpPr>
                <p:grpSpPr>
                  <a:xfrm>
                    <a:off x="6991903" y="2695004"/>
                    <a:ext cx="657768" cy="378452"/>
                    <a:chOff x="4777947" y="3207622"/>
                    <a:chExt cx="657768" cy="378452"/>
                  </a:xfrm>
                </p:grpSpPr>
                <p:grpSp>
                  <p:nvGrpSpPr>
                    <p:cNvPr id="2199" name="Group 2198">
                      <a:extLst>
                        <a:ext uri="{FF2B5EF4-FFF2-40B4-BE49-F238E27FC236}">
                          <a16:creationId xmlns:a16="http://schemas.microsoft.com/office/drawing/2014/main" id="{87F47334-CD12-4A0C-BF59-836095E349EF}"/>
                        </a:ext>
                      </a:extLst>
                    </p:cNvPr>
                    <p:cNvGrpSpPr/>
                    <p:nvPr/>
                  </p:nvGrpSpPr>
                  <p:grpSpPr>
                    <a:xfrm>
                      <a:off x="4777947" y="3207622"/>
                      <a:ext cx="499826" cy="320263"/>
                      <a:chOff x="4503627" y="2218458"/>
                      <a:chExt cx="499826" cy="320263"/>
                    </a:xfrm>
                  </p:grpSpPr>
                  <p:grpSp>
                    <p:nvGrpSpPr>
                      <p:cNvPr id="2207" name="Group 176">
                        <a:extLst>
                          <a:ext uri="{FF2B5EF4-FFF2-40B4-BE49-F238E27FC236}">
                            <a16:creationId xmlns:a16="http://schemas.microsoft.com/office/drawing/2014/main" id="{858CC44A-EDB8-4ACE-86DE-AA7A39F65997}"/>
                          </a:ext>
                        </a:extLst>
                      </p:cNvPr>
                      <p:cNvGrpSpPr/>
                      <p:nvPr/>
                    </p:nvGrpSpPr>
                    <p:grpSpPr>
                      <a:xfrm>
                        <a:off x="4503627" y="2301538"/>
                        <a:ext cx="300259" cy="237183"/>
                        <a:chOff x="2962956" y="2115885"/>
                        <a:chExt cx="300259" cy="237183"/>
                      </a:xfrm>
                    </p:grpSpPr>
                    <p:pic>
                      <p:nvPicPr>
                        <p:cNvPr id="2211" name="Picture 24 193">
                          <a:extLst>
                            <a:ext uri="{FF2B5EF4-FFF2-40B4-BE49-F238E27FC236}">
                              <a16:creationId xmlns:a16="http://schemas.microsoft.com/office/drawing/2014/main" id="{7318AA58-FD65-4606-887D-8E321F70E1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2" name="Picture 24 194">
                          <a:extLst>
                            <a:ext uri="{FF2B5EF4-FFF2-40B4-BE49-F238E27FC236}">
                              <a16:creationId xmlns:a16="http://schemas.microsoft.com/office/drawing/2014/main" id="{C84F73AA-FEC2-4577-B7C6-68C26E4ADF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08" name="Group 179">
                        <a:extLst>
                          <a:ext uri="{FF2B5EF4-FFF2-40B4-BE49-F238E27FC236}">
                            <a16:creationId xmlns:a16="http://schemas.microsoft.com/office/drawing/2014/main" id="{7B5368FA-474B-4F0E-A32B-944114E71DBF}"/>
                          </a:ext>
                        </a:extLst>
                      </p:cNvPr>
                      <p:cNvGrpSpPr/>
                      <p:nvPr/>
                    </p:nvGrpSpPr>
                    <p:grpSpPr>
                      <a:xfrm>
                        <a:off x="4719823" y="2218458"/>
                        <a:ext cx="283630" cy="253824"/>
                        <a:chOff x="6986427" y="2972145"/>
                        <a:chExt cx="283630" cy="253824"/>
                      </a:xfrm>
                    </p:grpSpPr>
                    <p:pic>
                      <p:nvPicPr>
                        <p:cNvPr id="2209" name="Picture 24 195">
                          <a:extLst>
                            <a:ext uri="{FF2B5EF4-FFF2-40B4-BE49-F238E27FC236}">
                              <a16:creationId xmlns:a16="http://schemas.microsoft.com/office/drawing/2014/main" id="{3C6ED91B-4DA6-4558-9D49-B7F662C1E6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0" name="Picture 24 196">
                          <a:extLst>
                            <a:ext uri="{FF2B5EF4-FFF2-40B4-BE49-F238E27FC236}">
                              <a16:creationId xmlns:a16="http://schemas.microsoft.com/office/drawing/2014/main" id="{2AABBC40-BC3F-4713-B6AD-5B29DF020C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00" name="Group 2199">
                      <a:extLst>
                        <a:ext uri="{FF2B5EF4-FFF2-40B4-BE49-F238E27FC236}">
                          <a16:creationId xmlns:a16="http://schemas.microsoft.com/office/drawing/2014/main" id="{7DD9F6E8-E6EC-4B5F-8645-315DEE9BE8AA}"/>
                        </a:ext>
                      </a:extLst>
                    </p:cNvPr>
                    <p:cNvGrpSpPr/>
                    <p:nvPr/>
                  </p:nvGrpSpPr>
                  <p:grpSpPr>
                    <a:xfrm>
                      <a:off x="4935889" y="3265811"/>
                      <a:ext cx="499826" cy="320263"/>
                      <a:chOff x="4503627" y="2218458"/>
                      <a:chExt cx="499826" cy="320263"/>
                    </a:xfrm>
                  </p:grpSpPr>
                  <p:grpSp>
                    <p:nvGrpSpPr>
                      <p:cNvPr id="2201" name="Group 176">
                        <a:extLst>
                          <a:ext uri="{FF2B5EF4-FFF2-40B4-BE49-F238E27FC236}">
                            <a16:creationId xmlns:a16="http://schemas.microsoft.com/office/drawing/2014/main" id="{CF36D4A8-0062-47D0-ADC5-2C0525921290}"/>
                          </a:ext>
                        </a:extLst>
                      </p:cNvPr>
                      <p:cNvGrpSpPr/>
                      <p:nvPr/>
                    </p:nvGrpSpPr>
                    <p:grpSpPr>
                      <a:xfrm>
                        <a:off x="4503627" y="2301538"/>
                        <a:ext cx="300259" cy="237183"/>
                        <a:chOff x="2962956" y="2115885"/>
                        <a:chExt cx="300259" cy="237183"/>
                      </a:xfrm>
                    </p:grpSpPr>
                    <p:pic>
                      <p:nvPicPr>
                        <p:cNvPr id="2205" name="Picture 24 197">
                          <a:extLst>
                            <a:ext uri="{FF2B5EF4-FFF2-40B4-BE49-F238E27FC236}">
                              <a16:creationId xmlns:a16="http://schemas.microsoft.com/office/drawing/2014/main" id="{8BE740E9-B882-4516-A3D5-C5B47FF349A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6" name="Picture 24 198">
                          <a:extLst>
                            <a:ext uri="{FF2B5EF4-FFF2-40B4-BE49-F238E27FC236}">
                              <a16:creationId xmlns:a16="http://schemas.microsoft.com/office/drawing/2014/main" id="{9786E0C3-4048-42D6-955A-CD6E1B1BDA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02" name="Group 179">
                        <a:extLst>
                          <a:ext uri="{FF2B5EF4-FFF2-40B4-BE49-F238E27FC236}">
                            <a16:creationId xmlns:a16="http://schemas.microsoft.com/office/drawing/2014/main" id="{79CB5DA3-1225-487F-9D4C-93D8E37F6338}"/>
                          </a:ext>
                        </a:extLst>
                      </p:cNvPr>
                      <p:cNvGrpSpPr/>
                      <p:nvPr/>
                    </p:nvGrpSpPr>
                    <p:grpSpPr>
                      <a:xfrm>
                        <a:off x="4719823" y="2218458"/>
                        <a:ext cx="283630" cy="253824"/>
                        <a:chOff x="6986427" y="2972145"/>
                        <a:chExt cx="283630" cy="253824"/>
                      </a:xfrm>
                    </p:grpSpPr>
                    <p:pic>
                      <p:nvPicPr>
                        <p:cNvPr id="2203" name="Picture 24 199">
                          <a:extLst>
                            <a:ext uri="{FF2B5EF4-FFF2-40B4-BE49-F238E27FC236}">
                              <a16:creationId xmlns:a16="http://schemas.microsoft.com/office/drawing/2014/main" id="{D306BE28-9CAB-42A4-B87A-7067AC4269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04" name="Picture 24 200">
                          <a:extLst>
                            <a:ext uri="{FF2B5EF4-FFF2-40B4-BE49-F238E27FC236}">
                              <a16:creationId xmlns:a16="http://schemas.microsoft.com/office/drawing/2014/main" id="{520E1543-1DDE-4527-A0F6-E4363B0ADC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2" name="Group 2091">
                    <a:extLst>
                      <a:ext uri="{FF2B5EF4-FFF2-40B4-BE49-F238E27FC236}">
                        <a16:creationId xmlns:a16="http://schemas.microsoft.com/office/drawing/2014/main" id="{04230351-28D0-4FDA-857B-E703C96E41CE}"/>
                      </a:ext>
                    </a:extLst>
                  </p:cNvPr>
                  <p:cNvGrpSpPr/>
                  <p:nvPr/>
                </p:nvGrpSpPr>
                <p:grpSpPr>
                  <a:xfrm>
                    <a:off x="7000217" y="2970983"/>
                    <a:ext cx="601238" cy="499826"/>
                    <a:chOff x="5841977" y="3176030"/>
                    <a:chExt cx="601238" cy="499826"/>
                  </a:xfrm>
                </p:grpSpPr>
                <p:grpSp>
                  <p:nvGrpSpPr>
                    <p:cNvPr id="2185" name="Group 2184">
                      <a:extLst>
                        <a:ext uri="{FF2B5EF4-FFF2-40B4-BE49-F238E27FC236}">
                          <a16:creationId xmlns:a16="http://schemas.microsoft.com/office/drawing/2014/main" id="{4108D5C9-053A-4690-96E6-9E5A411BA849}"/>
                        </a:ext>
                      </a:extLst>
                    </p:cNvPr>
                    <p:cNvGrpSpPr/>
                    <p:nvPr/>
                  </p:nvGrpSpPr>
                  <p:grpSpPr>
                    <a:xfrm rot="19742345">
                      <a:off x="5841977" y="3207622"/>
                      <a:ext cx="499826" cy="320263"/>
                      <a:chOff x="4503627" y="2218458"/>
                      <a:chExt cx="499826" cy="320263"/>
                    </a:xfrm>
                  </p:grpSpPr>
                  <p:grpSp>
                    <p:nvGrpSpPr>
                      <p:cNvPr id="2193" name="Group 176">
                        <a:extLst>
                          <a:ext uri="{FF2B5EF4-FFF2-40B4-BE49-F238E27FC236}">
                            <a16:creationId xmlns:a16="http://schemas.microsoft.com/office/drawing/2014/main" id="{8B4985D0-FC86-40D3-AE10-E1935FD76218}"/>
                          </a:ext>
                        </a:extLst>
                      </p:cNvPr>
                      <p:cNvGrpSpPr/>
                      <p:nvPr/>
                    </p:nvGrpSpPr>
                    <p:grpSpPr>
                      <a:xfrm>
                        <a:off x="4503627" y="2301538"/>
                        <a:ext cx="300259" cy="237183"/>
                        <a:chOff x="2962956" y="2115885"/>
                        <a:chExt cx="300259" cy="237183"/>
                      </a:xfrm>
                    </p:grpSpPr>
                    <p:pic>
                      <p:nvPicPr>
                        <p:cNvPr id="2197" name="Picture 24 201">
                          <a:extLst>
                            <a:ext uri="{FF2B5EF4-FFF2-40B4-BE49-F238E27FC236}">
                              <a16:creationId xmlns:a16="http://schemas.microsoft.com/office/drawing/2014/main" id="{6EC1BCFC-E536-4D94-B66E-F0817E9A40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98" name="Picture 24 202">
                          <a:extLst>
                            <a:ext uri="{FF2B5EF4-FFF2-40B4-BE49-F238E27FC236}">
                              <a16:creationId xmlns:a16="http://schemas.microsoft.com/office/drawing/2014/main" id="{DAC4D18C-6EE1-4F48-8DF7-509835A08A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4" name="Group 179">
                        <a:extLst>
                          <a:ext uri="{FF2B5EF4-FFF2-40B4-BE49-F238E27FC236}">
                            <a16:creationId xmlns:a16="http://schemas.microsoft.com/office/drawing/2014/main" id="{68620FB4-FC88-4BB8-86F6-48DB80730675}"/>
                          </a:ext>
                        </a:extLst>
                      </p:cNvPr>
                      <p:cNvGrpSpPr/>
                      <p:nvPr/>
                    </p:nvGrpSpPr>
                    <p:grpSpPr>
                      <a:xfrm>
                        <a:off x="4719823" y="2218458"/>
                        <a:ext cx="283630" cy="253824"/>
                        <a:chOff x="6986427" y="2972145"/>
                        <a:chExt cx="283630" cy="253824"/>
                      </a:xfrm>
                    </p:grpSpPr>
                    <p:pic>
                      <p:nvPicPr>
                        <p:cNvPr id="2195" name="Picture 24 203">
                          <a:extLst>
                            <a:ext uri="{FF2B5EF4-FFF2-40B4-BE49-F238E27FC236}">
                              <a16:creationId xmlns:a16="http://schemas.microsoft.com/office/drawing/2014/main" id="{ED4038D1-39CF-47D8-804A-E4F6F7B5B1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6" name="Picture 24 204">
                          <a:extLst>
                            <a:ext uri="{FF2B5EF4-FFF2-40B4-BE49-F238E27FC236}">
                              <a16:creationId xmlns:a16="http://schemas.microsoft.com/office/drawing/2014/main" id="{8A14C1F5-4C8A-4185-94D5-BD974A9837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86" name="Group 2185">
                      <a:extLst>
                        <a:ext uri="{FF2B5EF4-FFF2-40B4-BE49-F238E27FC236}">
                          <a16:creationId xmlns:a16="http://schemas.microsoft.com/office/drawing/2014/main" id="{ED308130-CDD9-4160-A44E-BA930E0A69AA}"/>
                        </a:ext>
                      </a:extLst>
                    </p:cNvPr>
                    <p:cNvGrpSpPr/>
                    <p:nvPr/>
                  </p:nvGrpSpPr>
                  <p:grpSpPr>
                    <a:xfrm rot="17239213">
                      <a:off x="6033171" y="3265811"/>
                      <a:ext cx="499826" cy="320263"/>
                      <a:chOff x="4503627" y="2218458"/>
                      <a:chExt cx="499826" cy="320263"/>
                    </a:xfrm>
                  </p:grpSpPr>
                  <p:grpSp>
                    <p:nvGrpSpPr>
                      <p:cNvPr id="2187" name="Group 176">
                        <a:extLst>
                          <a:ext uri="{FF2B5EF4-FFF2-40B4-BE49-F238E27FC236}">
                            <a16:creationId xmlns:a16="http://schemas.microsoft.com/office/drawing/2014/main" id="{51904E62-DE95-425C-9D2B-4F3B0CBCC506}"/>
                          </a:ext>
                        </a:extLst>
                      </p:cNvPr>
                      <p:cNvGrpSpPr/>
                      <p:nvPr/>
                    </p:nvGrpSpPr>
                    <p:grpSpPr>
                      <a:xfrm>
                        <a:off x="4503627" y="2301538"/>
                        <a:ext cx="300259" cy="237183"/>
                        <a:chOff x="2962956" y="2115885"/>
                        <a:chExt cx="300259" cy="237183"/>
                      </a:xfrm>
                    </p:grpSpPr>
                    <p:pic>
                      <p:nvPicPr>
                        <p:cNvPr id="2191" name="Picture 24 205">
                          <a:extLst>
                            <a:ext uri="{FF2B5EF4-FFF2-40B4-BE49-F238E27FC236}">
                              <a16:creationId xmlns:a16="http://schemas.microsoft.com/office/drawing/2014/main" id="{40D5E497-D269-497B-9D64-BF3B847826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92" name="Picture 24 206">
                          <a:extLst>
                            <a:ext uri="{FF2B5EF4-FFF2-40B4-BE49-F238E27FC236}">
                              <a16:creationId xmlns:a16="http://schemas.microsoft.com/office/drawing/2014/main" id="{18C73E14-6D6A-43B1-9549-463B5532E18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88" name="Group 179">
                        <a:extLst>
                          <a:ext uri="{FF2B5EF4-FFF2-40B4-BE49-F238E27FC236}">
                            <a16:creationId xmlns:a16="http://schemas.microsoft.com/office/drawing/2014/main" id="{80E6A078-CE5A-474D-A1A7-2A325216C839}"/>
                          </a:ext>
                        </a:extLst>
                      </p:cNvPr>
                      <p:cNvGrpSpPr/>
                      <p:nvPr/>
                    </p:nvGrpSpPr>
                    <p:grpSpPr>
                      <a:xfrm>
                        <a:off x="4719823" y="2218458"/>
                        <a:ext cx="283630" cy="253824"/>
                        <a:chOff x="6986427" y="2972145"/>
                        <a:chExt cx="283630" cy="253824"/>
                      </a:xfrm>
                    </p:grpSpPr>
                    <p:pic>
                      <p:nvPicPr>
                        <p:cNvPr id="2189" name="Picture 24 207">
                          <a:extLst>
                            <a:ext uri="{FF2B5EF4-FFF2-40B4-BE49-F238E27FC236}">
                              <a16:creationId xmlns:a16="http://schemas.microsoft.com/office/drawing/2014/main" id="{A5DCFCC6-801B-4EC7-8F57-816D7C2542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0" name="Picture 24 208">
                          <a:extLst>
                            <a:ext uri="{FF2B5EF4-FFF2-40B4-BE49-F238E27FC236}">
                              <a16:creationId xmlns:a16="http://schemas.microsoft.com/office/drawing/2014/main" id="{082C5590-287F-46D9-869E-2901129A24E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3" name="Group 2092">
                    <a:extLst>
                      <a:ext uri="{FF2B5EF4-FFF2-40B4-BE49-F238E27FC236}">
                        <a16:creationId xmlns:a16="http://schemas.microsoft.com/office/drawing/2014/main" id="{078DE144-8262-4827-94F7-4BE84B826FAC}"/>
                      </a:ext>
                    </a:extLst>
                  </p:cNvPr>
                  <p:cNvGrpSpPr/>
                  <p:nvPr/>
                </p:nvGrpSpPr>
                <p:grpSpPr>
                  <a:xfrm>
                    <a:off x="7469330" y="2714400"/>
                    <a:ext cx="1055948" cy="610380"/>
                    <a:chOff x="6261214" y="3135578"/>
                    <a:chExt cx="1055948" cy="610380"/>
                  </a:xfrm>
                </p:grpSpPr>
                <p:grpSp>
                  <p:nvGrpSpPr>
                    <p:cNvPr id="2155" name="Group 2154">
                      <a:extLst>
                        <a:ext uri="{FF2B5EF4-FFF2-40B4-BE49-F238E27FC236}">
                          <a16:creationId xmlns:a16="http://schemas.microsoft.com/office/drawing/2014/main" id="{0F341A9D-ADD7-41E2-8E08-5834BA5AB4CF}"/>
                        </a:ext>
                      </a:extLst>
                    </p:cNvPr>
                    <p:cNvGrpSpPr/>
                    <p:nvPr/>
                  </p:nvGrpSpPr>
                  <p:grpSpPr>
                    <a:xfrm>
                      <a:off x="6659394" y="3135578"/>
                      <a:ext cx="657768" cy="378452"/>
                      <a:chOff x="4777947" y="3207622"/>
                      <a:chExt cx="657768" cy="378452"/>
                    </a:xfrm>
                  </p:grpSpPr>
                  <p:grpSp>
                    <p:nvGrpSpPr>
                      <p:cNvPr id="2171" name="Group 2170">
                        <a:extLst>
                          <a:ext uri="{FF2B5EF4-FFF2-40B4-BE49-F238E27FC236}">
                            <a16:creationId xmlns:a16="http://schemas.microsoft.com/office/drawing/2014/main" id="{86049DF2-9259-4E06-BE20-B9920E41469F}"/>
                          </a:ext>
                        </a:extLst>
                      </p:cNvPr>
                      <p:cNvGrpSpPr/>
                      <p:nvPr/>
                    </p:nvGrpSpPr>
                    <p:grpSpPr>
                      <a:xfrm>
                        <a:off x="4777947" y="3207622"/>
                        <a:ext cx="499826" cy="320263"/>
                        <a:chOff x="4503627" y="2218458"/>
                        <a:chExt cx="499826" cy="320263"/>
                      </a:xfrm>
                    </p:grpSpPr>
                    <p:grpSp>
                      <p:nvGrpSpPr>
                        <p:cNvPr id="2179" name="Group 176">
                          <a:extLst>
                            <a:ext uri="{FF2B5EF4-FFF2-40B4-BE49-F238E27FC236}">
                              <a16:creationId xmlns:a16="http://schemas.microsoft.com/office/drawing/2014/main" id="{6A0FB5B1-DCD7-472C-A194-BFF20A949B14}"/>
                            </a:ext>
                          </a:extLst>
                        </p:cNvPr>
                        <p:cNvGrpSpPr/>
                        <p:nvPr/>
                      </p:nvGrpSpPr>
                      <p:grpSpPr>
                        <a:xfrm>
                          <a:off x="4503627" y="2301538"/>
                          <a:ext cx="300259" cy="237183"/>
                          <a:chOff x="2962956" y="2115885"/>
                          <a:chExt cx="300259" cy="237183"/>
                        </a:xfrm>
                      </p:grpSpPr>
                      <p:pic>
                        <p:nvPicPr>
                          <p:cNvPr id="2183" name="Picture 24 209">
                            <a:extLst>
                              <a:ext uri="{FF2B5EF4-FFF2-40B4-BE49-F238E27FC236}">
                                <a16:creationId xmlns:a16="http://schemas.microsoft.com/office/drawing/2014/main" id="{BCFEDD69-786B-491C-88D2-64DB2F906B0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84" name="Picture 24 210">
                            <a:extLst>
                              <a:ext uri="{FF2B5EF4-FFF2-40B4-BE49-F238E27FC236}">
                                <a16:creationId xmlns:a16="http://schemas.microsoft.com/office/drawing/2014/main" id="{2E7EEC67-D51B-4A9B-8A61-CEB4885C58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80" name="Group 179">
                          <a:extLst>
                            <a:ext uri="{FF2B5EF4-FFF2-40B4-BE49-F238E27FC236}">
                              <a16:creationId xmlns:a16="http://schemas.microsoft.com/office/drawing/2014/main" id="{1A9F5E09-B921-4EC2-85BA-A1A198E36DD2}"/>
                            </a:ext>
                          </a:extLst>
                        </p:cNvPr>
                        <p:cNvGrpSpPr/>
                        <p:nvPr/>
                      </p:nvGrpSpPr>
                      <p:grpSpPr>
                        <a:xfrm>
                          <a:off x="4719823" y="2218458"/>
                          <a:ext cx="283630" cy="253824"/>
                          <a:chOff x="6986427" y="2972145"/>
                          <a:chExt cx="283630" cy="253824"/>
                        </a:xfrm>
                      </p:grpSpPr>
                      <p:pic>
                        <p:nvPicPr>
                          <p:cNvPr id="2181" name="Picture 24 211">
                            <a:extLst>
                              <a:ext uri="{FF2B5EF4-FFF2-40B4-BE49-F238E27FC236}">
                                <a16:creationId xmlns:a16="http://schemas.microsoft.com/office/drawing/2014/main" id="{F10EC69D-FF9B-478D-98A9-EAB2FC9A0B8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2" name="Picture 24 212">
                            <a:extLst>
                              <a:ext uri="{FF2B5EF4-FFF2-40B4-BE49-F238E27FC236}">
                                <a16:creationId xmlns:a16="http://schemas.microsoft.com/office/drawing/2014/main" id="{B58C81F1-D0B8-4944-B653-140183FA83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72" name="Group 2171">
                        <a:extLst>
                          <a:ext uri="{FF2B5EF4-FFF2-40B4-BE49-F238E27FC236}">
                            <a16:creationId xmlns:a16="http://schemas.microsoft.com/office/drawing/2014/main" id="{715D80EE-82A5-4F9D-B0A9-F6D82BC7A0D4}"/>
                          </a:ext>
                        </a:extLst>
                      </p:cNvPr>
                      <p:cNvGrpSpPr/>
                      <p:nvPr/>
                    </p:nvGrpSpPr>
                    <p:grpSpPr>
                      <a:xfrm>
                        <a:off x="4935889" y="3265811"/>
                        <a:ext cx="499826" cy="320263"/>
                        <a:chOff x="4503627" y="2218458"/>
                        <a:chExt cx="499826" cy="320263"/>
                      </a:xfrm>
                    </p:grpSpPr>
                    <p:grpSp>
                      <p:nvGrpSpPr>
                        <p:cNvPr id="2173" name="Group 176">
                          <a:extLst>
                            <a:ext uri="{FF2B5EF4-FFF2-40B4-BE49-F238E27FC236}">
                              <a16:creationId xmlns:a16="http://schemas.microsoft.com/office/drawing/2014/main" id="{06C05518-4E0B-46D0-B4EF-653B55F5FE9A}"/>
                            </a:ext>
                          </a:extLst>
                        </p:cNvPr>
                        <p:cNvGrpSpPr/>
                        <p:nvPr/>
                      </p:nvGrpSpPr>
                      <p:grpSpPr>
                        <a:xfrm>
                          <a:off x="4503627" y="2301538"/>
                          <a:ext cx="300259" cy="237183"/>
                          <a:chOff x="2962956" y="2115885"/>
                          <a:chExt cx="300259" cy="237183"/>
                        </a:xfrm>
                      </p:grpSpPr>
                      <p:pic>
                        <p:nvPicPr>
                          <p:cNvPr id="2177" name="Picture 24 213">
                            <a:extLst>
                              <a:ext uri="{FF2B5EF4-FFF2-40B4-BE49-F238E27FC236}">
                                <a16:creationId xmlns:a16="http://schemas.microsoft.com/office/drawing/2014/main" id="{08144750-1129-4294-9373-97D0C567A14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8" name="Picture 24 214">
                            <a:extLst>
                              <a:ext uri="{FF2B5EF4-FFF2-40B4-BE49-F238E27FC236}">
                                <a16:creationId xmlns:a16="http://schemas.microsoft.com/office/drawing/2014/main" id="{F311436B-1493-4A0C-9AFE-8423427C3E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4" name="Group 179">
                          <a:extLst>
                            <a:ext uri="{FF2B5EF4-FFF2-40B4-BE49-F238E27FC236}">
                              <a16:creationId xmlns:a16="http://schemas.microsoft.com/office/drawing/2014/main" id="{38BBC5AF-7C93-41FE-844E-61A7731AD96D}"/>
                            </a:ext>
                          </a:extLst>
                        </p:cNvPr>
                        <p:cNvGrpSpPr/>
                        <p:nvPr/>
                      </p:nvGrpSpPr>
                      <p:grpSpPr>
                        <a:xfrm>
                          <a:off x="4719823" y="2218458"/>
                          <a:ext cx="283630" cy="253824"/>
                          <a:chOff x="6986427" y="2972145"/>
                          <a:chExt cx="283630" cy="253824"/>
                        </a:xfrm>
                      </p:grpSpPr>
                      <p:pic>
                        <p:nvPicPr>
                          <p:cNvPr id="2175" name="Picture 24 215">
                            <a:extLst>
                              <a:ext uri="{FF2B5EF4-FFF2-40B4-BE49-F238E27FC236}">
                                <a16:creationId xmlns:a16="http://schemas.microsoft.com/office/drawing/2014/main" id="{0D35C68C-D991-46B9-B953-579A68827D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76" name="Picture 24 216">
                            <a:extLst>
                              <a:ext uri="{FF2B5EF4-FFF2-40B4-BE49-F238E27FC236}">
                                <a16:creationId xmlns:a16="http://schemas.microsoft.com/office/drawing/2014/main" id="{B1060BE4-BAA0-4153-B863-561BF50C06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156" name="Group 2155">
                      <a:extLst>
                        <a:ext uri="{FF2B5EF4-FFF2-40B4-BE49-F238E27FC236}">
                          <a16:creationId xmlns:a16="http://schemas.microsoft.com/office/drawing/2014/main" id="{99B1A0CA-EC21-49F9-BC77-4FD12B9A0732}"/>
                        </a:ext>
                      </a:extLst>
                    </p:cNvPr>
                    <p:cNvGrpSpPr/>
                    <p:nvPr/>
                  </p:nvGrpSpPr>
                  <p:grpSpPr>
                    <a:xfrm rot="18877668">
                      <a:off x="6210508" y="3195426"/>
                      <a:ext cx="601238" cy="499826"/>
                      <a:chOff x="5841977" y="3176030"/>
                      <a:chExt cx="601238" cy="499826"/>
                    </a:xfrm>
                  </p:grpSpPr>
                  <p:grpSp>
                    <p:nvGrpSpPr>
                      <p:cNvPr id="2157" name="Group 2156">
                        <a:extLst>
                          <a:ext uri="{FF2B5EF4-FFF2-40B4-BE49-F238E27FC236}">
                            <a16:creationId xmlns:a16="http://schemas.microsoft.com/office/drawing/2014/main" id="{04F1FDC9-C58E-49CC-9329-25A3083080A9}"/>
                          </a:ext>
                        </a:extLst>
                      </p:cNvPr>
                      <p:cNvGrpSpPr/>
                      <p:nvPr/>
                    </p:nvGrpSpPr>
                    <p:grpSpPr>
                      <a:xfrm rot="19742345">
                        <a:off x="5841977" y="3207622"/>
                        <a:ext cx="499826" cy="320263"/>
                        <a:chOff x="4503627" y="2218458"/>
                        <a:chExt cx="499826" cy="320263"/>
                      </a:xfrm>
                    </p:grpSpPr>
                    <p:grpSp>
                      <p:nvGrpSpPr>
                        <p:cNvPr id="2165" name="Group 176">
                          <a:extLst>
                            <a:ext uri="{FF2B5EF4-FFF2-40B4-BE49-F238E27FC236}">
                              <a16:creationId xmlns:a16="http://schemas.microsoft.com/office/drawing/2014/main" id="{11AA5120-0345-4EA6-94A0-5E15595B086B}"/>
                            </a:ext>
                          </a:extLst>
                        </p:cNvPr>
                        <p:cNvGrpSpPr/>
                        <p:nvPr/>
                      </p:nvGrpSpPr>
                      <p:grpSpPr>
                        <a:xfrm>
                          <a:off x="4503627" y="2301538"/>
                          <a:ext cx="300259" cy="237183"/>
                          <a:chOff x="2962956" y="2115885"/>
                          <a:chExt cx="300259" cy="237183"/>
                        </a:xfrm>
                      </p:grpSpPr>
                      <p:pic>
                        <p:nvPicPr>
                          <p:cNvPr id="2169" name="Picture 24 217">
                            <a:extLst>
                              <a:ext uri="{FF2B5EF4-FFF2-40B4-BE49-F238E27FC236}">
                                <a16:creationId xmlns:a16="http://schemas.microsoft.com/office/drawing/2014/main" id="{F44C05E5-51F0-4261-9294-3872DEA9904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0" name="Picture 24 218">
                            <a:extLst>
                              <a:ext uri="{FF2B5EF4-FFF2-40B4-BE49-F238E27FC236}">
                                <a16:creationId xmlns:a16="http://schemas.microsoft.com/office/drawing/2014/main" id="{E1BD209C-6782-4BB6-ACB5-E5A8CE25C8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6" name="Group 179">
                          <a:extLst>
                            <a:ext uri="{FF2B5EF4-FFF2-40B4-BE49-F238E27FC236}">
                              <a16:creationId xmlns:a16="http://schemas.microsoft.com/office/drawing/2014/main" id="{FFA095BB-17E8-4D86-B0A8-BC61DB15D7D0}"/>
                            </a:ext>
                          </a:extLst>
                        </p:cNvPr>
                        <p:cNvGrpSpPr/>
                        <p:nvPr/>
                      </p:nvGrpSpPr>
                      <p:grpSpPr>
                        <a:xfrm>
                          <a:off x="4719823" y="2218458"/>
                          <a:ext cx="283630" cy="253824"/>
                          <a:chOff x="6986427" y="2972145"/>
                          <a:chExt cx="283630" cy="253824"/>
                        </a:xfrm>
                      </p:grpSpPr>
                      <p:pic>
                        <p:nvPicPr>
                          <p:cNvPr id="2167" name="Picture 24 219">
                            <a:extLst>
                              <a:ext uri="{FF2B5EF4-FFF2-40B4-BE49-F238E27FC236}">
                                <a16:creationId xmlns:a16="http://schemas.microsoft.com/office/drawing/2014/main" id="{B67E6C31-2CC7-4128-A2DD-0786B01579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68" name="Picture 24 220">
                            <a:extLst>
                              <a:ext uri="{FF2B5EF4-FFF2-40B4-BE49-F238E27FC236}">
                                <a16:creationId xmlns:a16="http://schemas.microsoft.com/office/drawing/2014/main" id="{0F877C3D-0B9F-4AE3-836A-ABE9909C06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58" name="Group 2157">
                        <a:extLst>
                          <a:ext uri="{FF2B5EF4-FFF2-40B4-BE49-F238E27FC236}">
                            <a16:creationId xmlns:a16="http://schemas.microsoft.com/office/drawing/2014/main" id="{51AB657A-7ED9-46E8-B8FB-6A8D67EE78DF}"/>
                          </a:ext>
                        </a:extLst>
                      </p:cNvPr>
                      <p:cNvGrpSpPr/>
                      <p:nvPr/>
                    </p:nvGrpSpPr>
                    <p:grpSpPr>
                      <a:xfrm rot="17239213">
                        <a:off x="6033171" y="3265811"/>
                        <a:ext cx="499826" cy="320263"/>
                        <a:chOff x="4503627" y="2218458"/>
                        <a:chExt cx="499826" cy="320263"/>
                      </a:xfrm>
                    </p:grpSpPr>
                    <p:grpSp>
                      <p:nvGrpSpPr>
                        <p:cNvPr id="2159" name="Group 2158">
                          <a:extLst>
                            <a:ext uri="{FF2B5EF4-FFF2-40B4-BE49-F238E27FC236}">
                              <a16:creationId xmlns:a16="http://schemas.microsoft.com/office/drawing/2014/main" id="{8C0E9485-8CA5-4304-99FA-23DC3D6E02CC}"/>
                            </a:ext>
                          </a:extLst>
                        </p:cNvPr>
                        <p:cNvGrpSpPr/>
                        <p:nvPr/>
                      </p:nvGrpSpPr>
                      <p:grpSpPr>
                        <a:xfrm>
                          <a:off x="4503627" y="2301538"/>
                          <a:ext cx="300259" cy="237183"/>
                          <a:chOff x="2962956" y="2115885"/>
                          <a:chExt cx="300259" cy="237183"/>
                        </a:xfrm>
                      </p:grpSpPr>
                      <p:pic>
                        <p:nvPicPr>
                          <p:cNvPr id="2163" name="Picture 24 221">
                            <a:extLst>
                              <a:ext uri="{FF2B5EF4-FFF2-40B4-BE49-F238E27FC236}">
                                <a16:creationId xmlns:a16="http://schemas.microsoft.com/office/drawing/2014/main" id="{4529AE36-ED33-4373-AE00-1EA164E88C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64" name="Picture 24 222">
                            <a:extLst>
                              <a:ext uri="{FF2B5EF4-FFF2-40B4-BE49-F238E27FC236}">
                                <a16:creationId xmlns:a16="http://schemas.microsoft.com/office/drawing/2014/main" id="{E7E5DAFE-A154-4597-8A98-307A35200FA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0" name="Group 179">
                          <a:extLst>
                            <a:ext uri="{FF2B5EF4-FFF2-40B4-BE49-F238E27FC236}">
                              <a16:creationId xmlns:a16="http://schemas.microsoft.com/office/drawing/2014/main" id="{EECB61AC-0D2C-4C00-A117-4D4AC626A6A1}"/>
                            </a:ext>
                          </a:extLst>
                        </p:cNvPr>
                        <p:cNvGrpSpPr/>
                        <p:nvPr/>
                      </p:nvGrpSpPr>
                      <p:grpSpPr>
                        <a:xfrm>
                          <a:off x="4719823" y="2218458"/>
                          <a:ext cx="283630" cy="253824"/>
                          <a:chOff x="6986427" y="2972145"/>
                          <a:chExt cx="283630" cy="253824"/>
                        </a:xfrm>
                      </p:grpSpPr>
                      <p:pic>
                        <p:nvPicPr>
                          <p:cNvPr id="2161" name="Picture 24 223">
                            <a:extLst>
                              <a:ext uri="{FF2B5EF4-FFF2-40B4-BE49-F238E27FC236}">
                                <a16:creationId xmlns:a16="http://schemas.microsoft.com/office/drawing/2014/main" id="{8B9017AC-A21B-45AB-BCEC-A9F7DFA218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62" name="Picture 24 224">
                            <a:extLst>
                              <a:ext uri="{FF2B5EF4-FFF2-40B4-BE49-F238E27FC236}">
                                <a16:creationId xmlns:a16="http://schemas.microsoft.com/office/drawing/2014/main" id="{D551E59A-D877-44B0-812A-A4EF365B58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94" name="Group 2093">
                    <a:extLst>
                      <a:ext uri="{FF2B5EF4-FFF2-40B4-BE49-F238E27FC236}">
                        <a16:creationId xmlns:a16="http://schemas.microsoft.com/office/drawing/2014/main" id="{9F92BA12-5160-49F8-A8A5-180A359C2B9A}"/>
                      </a:ext>
                    </a:extLst>
                  </p:cNvPr>
                  <p:cNvGrpSpPr/>
                  <p:nvPr/>
                </p:nvGrpSpPr>
                <p:grpSpPr>
                  <a:xfrm>
                    <a:off x="7443561" y="3019258"/>
                    <a:ext cx="1106234" cy="969712"/>
                    <a:chOff x="6792398" y="2509410"/>
                    <a:chExt cx="1106234" cy="969712"/>
                  </a:xfrm>
                </p:grpSpPr>
                <p:grpSp>
                  <p:nvGrpSpPr>
                    <p:cNvPr id="2095" name="Group 2094">
                      <a:extLst>
                        <a:ext uri="{FF2B5EF4-FFF2-40B4-BE49-F238E27FC236}">
                          <a16:creationId xmlns:a16="http://schemas.microsoft.com/office/drawing/2014/main" id="{B994AAB0-59BA-43C6-B98D-93AA0BCE3B10}"/>
                        </a:ext>
                      </a:extLst>
                    </p:cNvPr>
                    <p:cNvGrpSpPr/>
                    <p:nvPr/>
                  </p:nvGrpSpPr>
                  <p:grpSpPr>
                    <a:xfrm>
                      <a:off x="6792398" y="2703317"/>
                      <a:ext cx="657768" cy="378452"/>
                      <a:chOff x="4777947" y="3207622"/>
                      <a:chExt cx="657768" cy="378452"/>
                    </a:xfrm>
                  </p:grpSpPr>
                  <p:grpSp>
                    <p:nvGrpSpPr>
                      <p:cNvPr id="2141" name="Group 2140">
                        <a:extLst>
                          <a:ext uri="{FF2B5EF4-FFF2-40B4-BE49-F238E27FC236}">
                            <a16:creationId xmlns:a16="http://schemas.microsoft.com/office/drawing/2014/main" id="{1A3CC360-0CDA-459F-A374-84EAE3495933}"/>
                          </a:ext>
                        </a:extLst>
                      </p:cNvPr>
                      <p:cNvGrpSpPr/>
                      <p:nvPr/>
                    </p:nvGrpSpPr>
                    <p:grpSpPr>
                      <a:xfrm>
                        <a:off x="4777947" y="3207622"/>
                        <a:ext cx="499826" cy="320263"/>
                        <a:chOff x="4503627" y="2218458"/>
                        <a:chExt cx="499826" cy="320263"/>
                      </a:xfrm>
                    </p:grpSpPr>
                    <p:grpSp>
                      <p:nvGrpSpPr>
                        <p:cNvPr id="2149" name="Group 176">
                          <a:extLst>
                            <a:ext uri="{FF2B5EF4-FFF2-40B4-BE49-F238E27FC236}">
                              <a16:creationId xmlns:a16="http://schemas.microsoft.com/office/drawing/2014/main" id="{38710701-C78F-48E5-8D2D-D7F6B774B704}"/>
                            </a:ext>
                          </a:extLst>
                        </p:cNvPr>
                        <p:cNvGrpSpPr/>
                        <p:nvPr/>
                      </p:nvGrpSpPr>
                      <p:grpSpPr>
                        <a:xfrm>
                          <a:off x="4503627" y="2301538"/>
                          <a:ext cx="300259" cy="237183"/>
                          <a:chOff x="2962956" y="2115885"/>
                          <a:chExt cx="300259" cy="237183"/>
                        </a:xfrm>
                      </p:grpSpPr>
                      <p:pic>
                        <p:nvPicPr>
                          <p:cNvPr id="2153" name="Picture 24 225">
                            <a:extLst>
                              <a:ext uri="{FF2B5EF4-FFF2-40B4-BE49-F238E27FC236}">
                                <a16:creationId xmlns:a16="http://schemas.microsoft.com/office/drawing/2014/main" id="{CFD801DB-CDF9-423E-9BC0-640E771751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4" name="Picture 24 226">
                            <a:extLst>
                              <a:ext uri="{FF2B5EF4-FFF2-40B4-BE49-F238E27FC236}">
                                <a16:creationId xmlns:a16="http://schemas.microsoft.com/office/drawing/2014/main" id="{742268DE-B782-40C0-BB30-0FF4AAFDE64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50" name="Group 179">
                          <a:extLst>
                            <a:ext uri="{FF2B5EF4-FFF2-40B4-BE49-F238E27FC236}">
                              <a16:creationId xmlns:a16="http://schemas.microsoft.com/office/drawing/2014/main" id="{B65A5C10-F1C2-489D-88F7-35445A4E8A37}"/>
                            </a:ext>
                          </a:extLst>
                        </p:cNvPr>
                        <p:cNvGrpSpPr/>
                        <p:nvPr/>
                      </p:nvGrpSpPr>
                      <p:grpSpPr>
                        <a:xfrm>
                          <a:off x="4719823" y="2218458"/>
                          <a:ext cx="283630" cy="253824"/>
                          <a:chOff x="6986427" y="2972145"/>
                          <a:chExt cx="283630" cy="253824"/>
                        </a:xfrm>
                      </p:grpSpPr>
                      <p:pic>
                        <p:nvPicPr>
                          <p:cNvPr id="2151" name="Picture 24 227">
                            <a:extLst>
                              <a:ext uri="{FF2B5EF4-FFF2-40B4-BE49-F238E27FC236}">
                                <a16:creationId xmlns:a16="http://schemas.microsoft.com/office/drawing/2014/main" id="{D600B8DA-7F69-4687-98F2-6C8242DA03C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2" name="Picture 24 228">
                            <a:extLst>
                              <a:ext uri="{FF2B5EF4-FFF2-40B4-BE49-F238E27FC236}">
                                <a16:creationId xmlns:a16="http://schemas.microsoft.com/office/drawing/2014/main" id="{D0E32FCA-2FF3-46B3-A7A0-DE449D0483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2" name="Group 2141">
                        <a:extLst>
                          <a:ext uri="{FF2B5EF4-FFF2-40B4-BE49-F238E27FC236}">
                            <a16:creationId xmlns:a16="http://schemas.microsoft.com/office/drawing/2014/main" id="{CAA9CEE5-B046-4647-807F-8BE6F6E90614}"/>
                          </a:ext>
                        </a:extLst>
                      </p:cNvPr>
                      <p:cNvGrpSpPr/>
                      <p:nvPr/>
                    </p:nvGrpSpPr>
                    <p:grpSpPr>
                      <a:xfrm>
                        <a:off x="4935889" y="3265811"/>
                        <a:ext cx="499826" cy="320263"/>
                        <a:chOff x="4503627" y="2218458"/>
                        <a:chExt cx="499826" cy="320263"/>
                      </a:xfrm>
                    </p:grpSpPr>
                    <p:grpSp>
                      <p:nvGrpSpPr>
                        <p:cNvPr id="2143" name="Group 176">
                          <a:extLst>
                            <a:ext uri="{FF2B5EF4-FFF2-40B4-BE49-F238E27FC236}">
                              <a16:creationId xmlns:a16="http://schemas.microsoft.com/office/drawing/2014/main" id="{9F697E22-E6E3-44D5-BE6F-6E5999CE6320}"/>
                            </a:ext>
                          </a:extLst>
                        </p:cNvPr>
                        <p:cNvGrpSpPr/>
                        <p:nvPr/>
                      </p:nvGrpSpPr>
                      <p:grpSpPr>
                        <a:xfrm>
                          <a:off x="4503627" y="2301538"/>
                          <a:ext cx="300259" cy="237183"/>
                          <a:chOff x="2962956" y="2115885"/>
                          <a:chExt cx="300259" cy="237183"/>
                        </a:xfrm>
                      </p:grpSpPr>
                      <p:pic>
                        <p:nvPicPr>
                          <p:cNvPr id="2147" name="Picture 24 229">
                            <a:extLst>
                              <a:ext uri="{FF2B5EF4-FFF2-40B4-BE49-F238E27FC236}">
                                <a16:creationId xmlns:a16="http://schemas.microsoft.com/office/drawing/2014/main" id="{04EE986C-52F4-4D8C-A935-2FEFCD0102F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48" name="Picture 24 230">
                            <a:extLst>
                              <a:ext uri="{FF2B5EF4-FFF2-40B4-BE49-F238E27FC236}">
                                <a16:creationId xmlns:a16="http://schemas.microsoft.com/office/drawing/2014/main" id="{E85E6793-E899-41EF-81BD-54F046D3FAE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44" name="Group 179">
                          <a:extLst>
                            <a:ext uri="{FF2B5EF4-FFF2-40B4-BE49-F238E27FC236}">
                              <a16:creationId xmlns:a16="http://schemas.microsoft.com/office/drawing/2014/main" id="{8041AF90-9570-4CD8-91F1-F57FBC619689}"/>
                            </a:ext>
                          </a:extLst>
                        </p:cNvPr>
                        <p:cNvGrpSpPr/>
                        <p:nvPr/>
                      </p:nvGrpSpPr>
                      <p:grpSpPr>
                        <a:xfrm>
                          <a:off x="4719823" y="2218458"/>
                          <a:ext cx="283630" cy="253824"/>
                          <a:chOff x="6986427" y="2972145"/>
                          <a:chExt cx="283630" cy="253824"/>
                        </a:xfrm>
                      </p:grpSpPr>
                      <p:pic>
                        <p:nvPicPr>
                          <p:cNvPr id="2145" name="Picture 24 231">
                            <a:extLst>
                              <a:ext uri="{FF2B5EF4-FFF2-40B4-BE49-F238E27FC236}">
                                <a16:creationId xmlns:a16="http://schemas.microsoft.com/office/drawing/2014/main" id="{334AB0FE-1A5B-4649-8249-5B03B9F6AB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46" name="Picture 24 232">
                            <a:extLst>
                              <a:ext uri="{FF2B5EF4-FFF2-40B4-BE49-F238E27FC236}">
                                <a16:creationId xmlns:a16="http://schemas.microsoft.com/office/drawing/2014/main" id="{B588E76F-5C66-4E7B-A500-7158D37AA3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6" name="Group 2095">
                      <a:extLst>
                        <a:ext uri="{FF2B5EF4-FFF2-40B4-BE49-F238E27FC236}">
                          <a16:creationId xmlns:a16="http://schemas.microsoft.com/office/drawing/2014/main" id="{9527E831-D283-4DDC-846C-78693BE25846}"/>
                        </a:ext>
                      </a:extLst>
                    </p:cNvPr>
                    <p:cNvGrpSpPr/>
                    <p:nvPr/>
                  </p:nvGrpSpPr>
                  <p:grpSpPr>
                    <a:xfrm rot="19661454">
                      <a:off x="6800712" y="2979296"/>
                      <a:ext cx="601238" cy="499826"/>
                      <a:chOff x="5841977" y="3176030"/>
                      <a:chExt cx="601238" cy="499826"/>
                    </a:xfrm>
                  </p:grpSpPr>
                  <p:grpSp>
                    <p:nvGrpSpPr>
                      <p:cNvPr id="2127" name="Group 2126">
                        <a:extLst>
                          <a:ext uri="{FF2B5EF4-FFF2-40B4-BE49-F238E27FC236}">
                            <a16:creationId xmlns:a16="http://schemas.microsoft.com/office/drawing/2014/main" id="{FF96AED6-1FCD-4DCF-B4D0-4B4216E9785B}"/>
                          </a:ext>
                        </a:extLst>
                      </p:cNvPr>
                      <p:cNvGrpSpPr/>
                      <p:nvPr/>
                    </p:nvGrpSpPr>
                    <p:grpSpPr>
                      <a:xfrm rot="19742345">
                        <a:off x="5841977" y="3207622"/>
                        <a:ext cx="499826" cy="320263"/>
                        <a:chOff x="4503627" y="2218458"/>
                        <a:chExt cx="499826" cy="320263"/>
                      </a:xfrm>
                    </p:grpSpPr>
                    <p:grpSp>
                      <p:nvGrpSpPr>
                        <p:cNvPr id="2135" name="Group 176">
                          <a:extLst>
                            <a:ext uri="{FF2B5EF4-FFF2-40B4-BE49-F238E27FC236}">
                              <a16:creationId xmlns:a16="http://schemas.microsoft.com/office/drawing/2014/main" id="{4F45D050-C128-4EC4-B297-908EE86C632D}"/>
                            </a:ext>
                          </a:extLst>
                        </p:cNvPr>
                        <p:cNvGrpSpPr/>
                        <p:nvPr/>
                      </p:nvGrpSpPr>
                      <p:grpSpPr>
                        <a:xfrm>
                          <a:off x="4503627" y="2301538"/>
                          <a:ext cx="300259" cy="237183"/>
                          <a:chOff x="2962956" y="2115885"/>
                          <a:chExt cx="300259" cy="237183"/>
                        </a:xfrm>
                      </p:grpSpPr>
                      <p:pic>
                        <p:nvPicPr>
                          <p:cNvPr id="2139" name="Picture 24 233">
                            <a:extLst>
                              <a:ext uri="{FF2B5EF4-FFF2-40B4-BE49-F238E27FC236}">
                                <a16:creationId xmlns:a16="http://schemas.microsoft.com/office/drawing/2014/main" id="{43232228-DE84-4D52-9777-A18B270A3B2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40" name="Picture 24 234">
                            <a:extLst>
                              <a:ext uri="{FF2B5EF4-FFF2-40B4-BE49-F238E27FC236}">
                                <a16:creationId xmlns:a16="http://schemas.microsoft.com/office/drawing/2014/main" id="{7E897B55-922B-42D8-80A0-9DA8B054C4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6" name="Group 179">
                          <a:extLst>
                            <a:ext uri="{FF2B5EF4-FFF2-40B4-BE49-F238E27FC236}">
                              <a16:creationId xmlns:a16="http://schemas.microsoft.com/office/drawing/2014/main" id="{93EB7D28-011F-47E4-BF01-77D8D7BB2030}"/>
                            </a:ext>
                          </a:extLst>
                        </p:cNvPr>
                        <p:cNvGrpSpPr/>
                        <p:nvPr/>
                      </p:nvGrpSpPr>
                      <p:grpSpPr>
                        <a:xfrm>
                          <a:off x="4719823" y="2218458"/>
                          <a:ext cx="283630" cy="253824"/>
                          <a:chOff x="6986427" y="2972145"/>
                          <a:chExt cx="283630" cy="253824"/>
                        </a:xfrm>
                      </p:grpSpPr>
                      <p:pic>
                        <p:nvPicPr>
                          <p:cNvPr id="2137" name="Picture 24 235">
                            <a:extLst>
                              <a:ext uri="{FF2B5EF4-FFF2-40B4-BE49-F238E27FC236}">
                                <a16:creationId xmlns:a16="http://schemas.microsoft.com/office/drawing/2014/main" id="{F29855B1-10A4-48F4-A11A-63F8FA29B3C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8" name="Picture 24 236">
                            <a:extLst>
                              <a:ext uri="{FF2B5EF4-FFF2-40B4-BE49-F238E27FC236}">
                                <a16:creationId xmlns:a16="http://schemas.microsoft.com/office/drawing/2014/main" id="{17425785-5FE1-4B23-AEBE-BBBC9F3B7E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28" name="Group 2127">
                        <a:extLst>
                          <a:ext uri="{FF2B5EF4-FFF2-40B4-BE49-F238E27FC236}">
                            <a16:creationId xmlns:a16="http://schemas.microsoft.com/office/drawing/2014/main" id="{58FD33ED-5174-4A28-9D5C-558A0168B9CA}"/>
                          </a:ext>
                        </a:extLst>
                      </p:cNvPr>
                      <p:cNvGrpSpPr/>
                      <p:nvPr/>
                    </p:nvGrpSpPr>
                    <p:grpSpPr>
                      <a:xfrm rot="17239213">
                        <a:off x="6033171" y="3265811"/>
                        <a:ext cx="499826" cy="320263"/>
                        <a:chOff x="4503627" y="2218458"/>
                        <a:chExt cx="499826" cy="320263"/>
                      </a:xfrm>
                    </p:grpSpPr>
                    <p:grpSp>
                      <p:nvGrpSpPr>
                        <p:cNvPr id="2129" name="Group 176">
                          <a:extLst>
                            <a:ext uri="{FF2B5EF4-FFF2-40B4-BE49-F238E27FC236}">
                              <a16:creationId xmlns:a16="http://schemas.microsoft.com/office/drawing/2014/main" id="{606799F1-BB9B-4680-8FFA-3935B28F3B05}"/>
                            </a:ext>
                          </a:extLst>
                        </p:cNvPr>
                        <p:cNvGrpSpPr/>
                        <p:nvPr/>
                      </p:nvGrpSpPr>
                      <p:grpSpPr>
                        <a:xfrm>
                          <a:off x="4503627" y="2301538"/>
                          <a:ext cx="300259" cy="237183"/>
                          <a:chOff x="2962956" y="2115885"/>
                          <a:chExt cx="300259" cy="237183"/>
                        </a:xfrm>
                      </p:grpSpPr>
                      <p:pic>
                        <p:nvPicPr>
                          <p:cNvPr id="2133" name="Picture 24 237">
                            <a:extLst>
                              <a:ext uri="{FF2B5EF4-FFF2-40B4-BE49-F238E27FC236}">
                                <a16:creationId xmlns:a16="http://schemas.microsoft.com/office/drawing/2014/main" id="{FE1C56F5-A92E-4CCC-B488-BC13CF1E29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34" name="Picture 24 238">
                            <a:extLst>
                              <a:ext uri="{FF2B5EF4-FFF2-40B4-BE49-F238E27FC236}">
                                <a16:creationId xmlns:a16="http://schemas.microsoft.com/office/drawing/2014/main" id="{968C591B-F2A5-4883-92E8-9C1A4B8E40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0" name="Group 179">
                          <a:extLst>
                            <a:ext uri="{FF2B5EF4-FFF2-40B4-BE49-F238E27FC236}">
                              <a16:creationId xmlns:a16="http://schemas.microsoft.com/office/drawing/2014/main" id="{D248146D-2DDE-4267-A76D-EEC214F96A7C}"/>
                            </a:ext>
                          </a:extLst>
                        </p:cNvPr>
                        <p:cNvGrpSpPr/>
                        <p:nvPr/>
                      </p:nvGrpSpPr>
                      <p:grpSpPr>
                        <a:xfrm>
                          <a:off x="4719823" y="2218458"/>
                          <a:ext cx="283630" cy="253824"/>
                          <a:chOff x="6986427" y="2972145"/>
                          <a:chExt cx="283630" cy="253824"/>
                        </a:xfrm>
                      </p:grpSpPr>
                      <p:pic>
                        <p:nvPicPr>
                          <p:cNvPr id="2131" name="Picture 24 239">
                            <a:extLst>
                              <a:ext uri="{FF2B5EF4-FFF2-40B4-BE49-F238E27FC236}">
                                <a16:creationId xmlns:a16="http://schemas.microsoft.com/office/drawing/2014/main" id="{50F6E367-0641-4488-B08A-444A653523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2" name="Picture 24 240">
                            <a:extLst>
                              <a:ext uri="{FF2B5EF4-FFF2-40B4-BE49-F238E27FC236}">
                                <a16:creationId xmlns:a16="http://schemas.microsoft.com/office/drawing/2014/main" id="{54E9F5AD-3BD8-4720-98D8-D169FACDA60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7" name="Group 2096">
                      <a:extLst>
                        <a:ext uri="{FF2B5EF4-FFF2-40B4-BE49-F238E27FC236}">
                          <a16:creationId xmlns:a16="http://schemas.microsoft.com/office/drawing/2014/main" id="{1FBE2F79-CFEB-4CCF-92E6-6B2E2C6C8409}"/>
                        </a:ext>
                      </a:extLst>
                    </p:cNvPr>
                    <p:cNvGrpSpPr/>
                    <p:nvPr/>
                  </p:nvGrpSpPr>
                  <p:grpSpPr>
                    <a:xfrm rot="2171672">
                      <a:off x="7240864" y="2945788"/>
                      <a:ext cx="657768" cy="378452"/>
                      <a:chOff x="4777947" y="3207622"/>
                      <a:chExt cx="657768" cy="378452"/>
                    </a:xfrm>
                  </p:grpSpPr>
                  <p:grpSp>
                    <p:nvGrpSpPr>
                      <p:cNvPr id="2113" name="Group 2112">
                        <a:extLst>
                          <a:ext uri="{FF2B5EF4-FFF2-40B4-BE49-F238E27FC236}">
                            <a16:creationId xmlns:a16="http://schemas.microsoft.com/office/drawing/2014/main" id="{A77FC3D3-8D03-4356-9EF1-1815937D565B}"/>
                          </a:ext>
                        </a:extLst>
                      </p:cNvPr>
                      <p:cNvGrpSpPr/>
                      <p:nvPr/>
                    </p:nvGrpSpPr>
                    <p:grpSpPr>
                      <a:xfrm>
                        <a:off x="4777947" y="3207622"/>
                        <a:ext cx="499826" cy="320263"/>
                        <a:chOff x="4503627" y="2218458"/>
                        <a:chExt cx="499826" cy="320263"/>
                      </a:xfrm>
                    </p:grpSpPr>
                    <p:grpSp>
                      <p:nvGrpSpPr>
                        <p:cNvPr id="2121" name="Group 176">
                          <a:extLst>
                            <a:ext uri="{FF2B5EF4-FFF2-40B4-BE49-F238E27FC236}">
                              <a16:creationId xmlns:a16="http://schemas.microsoft.com/office/drawing/2014/main" id="{322FC23C-3BE7-4E21-8F24-553C9401289D}"/>
                            </a:ext>
                          </a:extLst>
                        </p:cNvPr>
                        <p:cNvGrpSpPr/>
                        <p:nvPr/>
                      </p:nvGrpSpPr>
                      <p:grpSpPr>
                        <a:xfrm>
                          <a:off x="4503627" y="2301538"/>
                          <a:ext cx="300259" cy="237183"/>
                          <a:chOff x="2962956" y="2115885"/>
                          <a:chExt cx="300259" cy="237183"/>
                        </a:xfrm>
                      </p:grpSpPr>
                      <p:pic>
                        <p:nvPicPr>
                          <p:cNvPr id="2125" name="Picture 24 241">
                            <a:extLst>
                              <a:ext uri="{FF2B5EF4-FFF2-40B4-BE49-F238E27FC236}">
                                <a16:creationId xmlns:a16="http://schemas.microsoft.com/office/drawing/2014/main" id="{770045C7-9E83-4A6D-8287-C270696C17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6" name="Picture 24 242">
                            <a:extLst>
                              <a:ext uri="{FF2B5EF4-FFF2-40B4-BE49-F238E27FC236}">
                                <a16:creationId xmlns:a16="http://schemas.microsoft.com/office/drawing/2014/main" id="{B8FE2600-3D87-4D59-A47F-76B7260F12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22" name="Group 179">
                          <a:extLst>
                            <a:ext uri="{FF2B5EF4-FFF2-40B4-BE49-F238E27FC236}">
                              <a16:creationId xmlns:a16="http://schemas.microsoft.com/office/drawing/2014/main" id="{3FCA8DE4-D444-4453-A8DD-ABF75F4AD9EF}"/>
                            </a:ext>
                          </a:extLst>
                        </p:cNvPr>
                        <p:cNvGrpSpPr/>
                        <p:nvPr/>
                      </p:nvGrpSpPr>
                      <p:grpSpPr>
                        <a:xfrm>
                          <a:off x="4719823" y="2218458"/>
                          <a:ext cx="283630" cy="253824"/>
                          <a:chOff x="6986427" y="2972145"/>
                          <a:chExt cx="283630" cy="253824"/>
                        </a:xfrm>
                      </p:grpSpPr>
                      <p:pic>
                        <p:nvPicPr>
                          <p:cNvPr id="2123" name="Picture 24 243">
                            <a:extLst>
                              <a:ext uri="{FF2B5EF4-FFF2-40B4-BE49-F238E27FC236}">
                                <a16:creationId xmlns:a16="http://schemas.microsoft.com/office/drawing/2014/main" id="{B8026400-DA9C-4317-8C7F-A53B108E433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24" name="Picture 24 244">
                            <a:extLst>
                              <a:ext uri="{FF2B5EF4-FFF2-40B4-BE49-F238E27FC236}">
                                <a16:creationId xmlns:a16="http://schemas.microsoft.com/office/drawing/2014/main" id="{81CB0966-8B9E-4BDE-83F9-61EC399946F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4" name="Group 2113">
                        <a:extLst>
                          <a:ext uri="{FF2B5EF4-FFF2-40B4-BE49-F238E27FC236}">
                            <a16:creationId xmlns:a16="http://schemas.microsoft.com/office/drawing/2014/main" id="{BF621BC7-05AB-4659-B60C-5AFAF92F1817}"/>
                          </a:ext>
                        </a:extLst>
                      </p:cNvPr>
                      <p:cNvGrpSpPr/>
                      <p:nvPr/>
                    </p:nvGrpSpPr>
                    <p:grpSpPr>
                      <a:xfrm>
                        <a:off x="4935889" y="3265811"/>
                        <a:ext cx="499826" cy="320263"/>
                        <a:chOff x="4503627" y="2218458"/>
                        <a:chExt cx="499826" cy="320263"/>
                      </a:xfrm>
                    </p:grpSpPr>
                    <p:grpSp>
                      <p:nvGrpSpPr>
                        <p:cNvPr id="2115" name="Group 176">
                          <a:extLst>
                            <a:ext uri="{FF2B5EF4-FFF2-40B4-BE49-F238E27FC236}">
                              <a16:creationId xmlns:a16="http://schemas.microsoft.com/office/drawing/2014/main" id="{75769E96-E014-481B-A336-E7851F2FF5AC}"/>
                            </a:ext>
                          </a:extLst>
                        </p:cNvPr>
                        <p:cNvGrpSpPr/>
                        <p:nvPr/>
                      </p:nvGrpSpPr>
                      <p:grpSpPr>
                        <a:xfrm>
                          <a:off x="4503627" y="2301538"/>
                          <a:ext cx="300259" cy="237183"/>
                          <a:chOff x="2962956" y="2115885"/>
                          <a:chExt cx="300259" cy="237183"/>
                        </a:xfrm>
                      </p:grpSpPr>
                      <p:pic>
                        <p:nvPicPr>
                          <p:cNvPr id="2119" name="Picture 24 245">
                            <a:extLst>
                              <a:ext uri="{FF2B5EF4-FFF2-40B4-BE49-F238E27FC236}">
                                <a16:creationId xmlns:a16="http://schemas.microsoft.com/office/drawing/2014/main" id="{7654AE1A-B16A-4485-BADB-BC3430EF165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0" name="Picture 24 246">
                            <a:extLst>
                              <a:ext uri="{FF2B5EF4-FFF2-40B4-BE49-F238E27FC236}">
                                <a16:creationId xmlns:a16="http://schemas.microsoft.com/office/drawing/2014/main" id="{CE53E516-96FD-4468-9E61-7B17BFBD93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6" name="Group 179">
                          <a:extLst>
                            <a:ext uri="{FF2B5EF4-FFF2-40B4-BE49-F238E27FC236}">
                              <a16:creationId xmlns:a16="http://schemas.microsoft.com/office/drawing/2014/main" id="{FD3A8D17-8EAE-480E-A1BD-7B76162B8ECC}"/>
                            </a:ext>
                          </a:extLst>
                        </p:cNvPr>
                        <p:cNvGrpSpPr/>
                        <p:nvPr/>
                      </p:nvGrpSpPr>
                      <p:grpSpPr>
                        <a:xfrm>
                          <a:off x="4719823" y="2218458"/>
                          <a:ext cx="283630" cy="253824"/>
                          <a:chOff x="6986427" y="2972145"/>
                          <a:chExt cx="283630" cy="253824"/>
                        </a:xfrm>
                      </p:grpSpPr>
                      <p:pic>
                        <p:nvPicPr>
                          <p:cNvPr id="2117" name="Picture 24 247">
                            <a:extLst>
                              <a:ext uri="{FF2B5EF4-FFF2-40B4-BE49-F238E27FC236}">
                                <a16:creationId xmlns:a16="http://schemas.microsoft.com/office/drawing/2014/main" id="{50591DD6-737B-4766-958E-2647DB525F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8" name="Picture 24 248">
                            <a:extLst>
                              <a:ext uri="{FF2B5EF4-FFF2-40B4-BE49-F238E27FC236}">
                                <a16:creationId xmlns:a16="http://schemas.microsoft.com/office/drawing/2014/main" id="{6AA8CA56-4D7A-4DC0-A489-2857DBCD2B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8" name="Group 2097">
                      <a:extLst>
                        <a:ext uri="{FF2B5EF4-FFF2-40B4-BE49-F238E27FC236}">
                          <a16:creationId xmlns:a16="http://schemas.microsoft.com/office/drawing/2014/main" id="{AF76D22E-4AFD-408E-B751-8DC4DCF9760E}"/>
                        </a:ext>
                      </a:extLst>
                    </p:cNvPr>
                    <p:cNvGrpSpPr/>
                    <p:nvPr/>
                  </p:nvGrpSpPr>
                  <p:grpSpPr>
                    <a:xfrm rot="21049340">
                      <a:off x="7270080" y="2509410"/>
                      <a:ext cx="601238" cy="499826"/>
                      <a:chOff x="5841977" y="3176030"/>
                      <a:chExt cx="601238" cy="499826"/>
                    </a:xfrm>
                  </p:grpSpPr>
                  <p:grpSp>
                    <p:nvGrpSpPr>
                      <p:cNvPr id="2099" name="Group 2098">
                        <a:extLst>
                          <a:ext uri="{FF2B5EF4-FFF2-40B4-BE49-F238E27FC236}">
                            <a16:creationId xmlns:a16="http://schemas.microsoft.com/office/drawing/2014/main" id="{9F9A4C0A-A472-45C1-B9C8-FA80981978D4}"/>
                          </a:ext>
                        </a:extLst>
                      </p:cNvPr>
                      <p:cNvGrpSpPr/>
                      <p:nvPr/>
                    </p:nvGrpSpPr>
                    <p:grpSpPr>
                      <a:xfrm rot="19742345">
                        <a:off x="5841977" y="3207622"/>
                        <a:ext cx="499826" cy="320263"/>
                        <a:chOff x="4503627" y="2218458"/>
                        <a:chExt cx="499826" cy="320263"/>
                      </a:xfrm>
                    </p:grpSpPr>
                    <p:grpSp>
                      <p:nvGrpSpPr>
                        <p:cNvPr id="2107" name="Group 176">
                          <a:extLst>
                            <a:ext uri="{FF2B5EF4-FFF2-40B4-BE49-F238E27FC236}">
                              <a16:creationId xmlns:a16="http://schemas.microsoft.com/office/drawing/2014/main" id="{DEE30090-F9F8-42F1-BC25-9FBA3BDD895F}"/>
                            </a:ext>
                          </a:extLst>
                        </p:cNvPr>
                        <p:cNvGrpSpPr/>
                        <p:nvPr/>
                      </p:nvGrpSpPr>
                      <p:grpSpPr>
                        <a:xfrm>
                          <a:off x="4503627" y="2301538"/>
                          <a:ext cx="300259" cy="237183"/>
                          <a:chOff x="2962956" y="2115885"/>
                          <a:chExt cx="300259" cy="237183"/>
                        </a:xfrm>
                      </p:grpSpPr>
                      <p:pic>
                        <p:nvPicPr>
                          <p:cNvPr id="2111" name="Picture 24 249">
                            <a:extLst>
                              <a:ext uri="{FF2B5EF4-FFF2-40B4-BE49-F238E27FC236}">
                                <a16:creationId xmlns:a16="http://schemas.microsoft.com/office/drawing/2014/main" id="{C014365C-5BB5-497C-B388-200825B508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12" name="Picture 24 250">
                            <a:extLst>
                              <a:ext uri="{FF2B5EF4-FFF2-40B4-BE49-F238E27FC236}">
                                <a16:creationId xmlns:a16="http://schemas.microsoft.com/office/drawing/2014/main" id="{BB739DDA-081F-484A-8E5D-6DAA508320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08" name="Group 179">
                          <a:extLst>
                            <a:ext uri="{FF2B5EF4-FFF2-40B4-BE49-F238E27FC236}">
                              <a16:creationId xmlns:a16="http://schemas.microsoft.com/office/drawing/2014/main" id="{8FF2006F-2E41-4314-92EB-ADDE1B14BAE9}"/>
                            </a:ext>
                          </a:extLst>
                        </p:cNvPr>
                        <p:cNvGrpSpPr/>
                        <p:nvPr/>
                      </p:nvGrpSpPr>
                      <p:grpSpPr>
                        <a:xfrm>
                          <a:off x="4719823" y="2218458"/>
                          <a:ext cx="283630" cy="253824"/>
                          <a:chOff x="6986427" y="2972145"/>
                          <a:chExt cx="283630" cy="253824"/>
                        </a:xfrm>
                      </p:grpSpPr>
                      <p:pic>
                        <p:nvPicPr>
                          <p:cNvPr id="2109" name="Picture 24 251">
                            <a:extLst>
                              <a:ext uri="{FF2B5EF4-FFF2-40B4-BE49-F238E27FC236}">
                                <a16:creationId xmlns:a16="http://schemas.microsoft.com/office/drawing/2014/main" id="{9ED5A0A6-63F4-41E8-904F-AE4CC00AEC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0" name="Picture 24 252">
                            <a:extLst>
                              <a:ext uri="{FF2B5EF4-FFF2-40B4-BE49-F238E27FC236}">
                                <a16:creationId xmlns:a16="http://schemas.microsoft.com/office/drawing/2014/main" id="{FC73B1C4-A8B1-46DA-AF15-F630560F0F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00" name="Group 2099">
                        <a:extLst>
                          <a:ext uri="{FF2B5EF4-FFF2-40B4-BE49-F238E27FC236}">
                            <a16:creationId xmlns:a16="http://schemas.microsoft.com/office/drawing/2014/main" id="{AC68029F-420F-4238-8068-4F2EF7470688}"/>
                          </a:ext>
                        </a:extLst>
                      </p:cNvPr>
                      <p:cNvGrpSpPr/>
                      <p:nvPr/>
                    </p:nvGrpSpPr>
                    <p:grpSpPr>
                      <a:xfrm rot="17239213">
                        <a:off x="6033171" y="3265811"/>
                        <a:ext cx="499826" cy="320263"/>
                        <a:chOff x="4503627" y="2218458"/>
                        <a:chExt cx="499826" cy="320263"/>
                      </a:xfrm>
                    </p:grpSpPr>
                    <p:grpSp>
                      <p:nvGrpSpPr>
                        <p:cNvPr id="2101" name="Group 176">
                          <a:extLst>
                            <a:ext uri="{FF2B5EF4-FFF2-40B4-BE49-F238E27FC236}">
                              <a16:creationId xmlns:a16="http://schemas.microsoft.com/office/drawing/2014/main" id="{4E5C22C7-8A16-4488-A0FF-FD5501BA8408}"/>
                            </a:ext>
                          </a:extLst>
                        </p:cNvPr>
                        <p:cNvGrpSpPr/>
                        <p:nvPr/>
                      </p:nvGrpSpPr>
                      <p:grpSpPr>
                        <a:xfrm>
                          <a:off x="4503627" y="2301538"/>
                          <a:ext cx="300259" cy="237183"/>
                          <a:chOff x="2962956" y="2115885"/>
                          <a:chExt cx="300259" cy="237183"/>
                        </a:xfrm>
                      </p:grpSpPr>
                      <p:pic>
                        <p:nvPicPr>
                          <p:cNvPr id="2105" name="Picture 24 253">
                            <a:extLst>
                              <a:ext uri="{FF2B5EF4-FFF2-40B4-BE49-F238E27FC236}">
                                <a16:creationId xmlns:a16="http://schemas.microsoft.com/office/drawing/2014/main" id="{362124EB-044A-426E-817A-E2F53E456BD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06" name="Picture 24 254">
                            <a:extLst>
                              <a:ext uri="{FF2B5EF4-FFF2-40B4-BE49-F238E27FC236}">
                                <a16:creationId xmlns:a16="http://schemas.microsoft.com/office/drawing/2014/main" id="{E7378128-2F8B-40E4-918F-07D21D5E13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02" name="Group 179">
                          <a:extLst>
                            <a:ext uri="{FF2B5EF4-FFF2-40B4-BE49-F238E27FC236}">
                              <a16:creationId xmlns:a16="http://schemas.microsoft.com/office/drawing/2014/main" id="{3DBC37A4-B240-480F-ADA0-49C0608F7D1A}"/>
                            </a:ext>
                          </a:extLst>
                        </p:cNvPr>
                        <p:cNvGrpSpPr/>
                        <p:nvPr/>
                      </p:nvGrpSpPr>
                      <p:grpSpPr>
                        <a:xfrm>
                          <a:off x="4719823" y="2218458"/>
                          <a:ext cx="283630" cy="253824"/>
                          <a:chOff x="6986427" y="2972145"/>
                          <a:chExt cx="283630" cy="253824"/>
                        </a:xfrm>
                      </p:grpSpPr>
                      <p:pic>
                        <p:nvPicPr>
                          <p:cNvPr id="2103" name="Picture 24 255">
                            <a:extLst>
                              <a:ext uri="{FF2B5EF4-FFF2-40B4-BE49-F238E27FC236}">
                                <a16:creationId xmlns:a16="http://schemas.microsoft.com/office/drawing/2014/main" id="{80549A8A-5CC0-458C-9D92-650D9D402E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4" name="Picture 24 256">
                            <a:extLst>
                              <a:ext uri="{FF2B5EF4-FFF2-40B4-BE49-F238E27FC236}">
                                <a16:creationId xmlns:a16="http://schemas.microsoft.com/office/drawing/2014/main" id="{7B6AF79D-F3E1-40DD-BC0E-A62FEA4F0FB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2576" name="Group 2575">
            <a:extLst>
              <a:ext uri="{FF2B5EF4-FFF2-40B4-BE49-F238E27FC236}">
                <a16:creationId xmlns:a16="http://schemas.microsoft.com/office/drawing/2014/main" id="{9D36EE37-1939-4A90-9598-9C4E5034CE49}"/>
              </a:ext>
            </a:extLst>
          </p:cNvPr>
          <p:cNvGrpSpPr/>
          <p:nvPr/>
        </p:nvGrpSpPr>
        <p:grpSpPr>
          <a:xfrm>
            <a:off x="6869226" y="-10150068"/>
            <a:ext cx="1718757" cy="9976163"/>
            <a:chOff x="5265242" y="-10221686"/>
            <a:chExt cx="1718757" cy="9976163"/>
          </a:xfrm>
        </p:grpSpPr>
        <p:sp>
          <p:nvSpPr>
            <p:cNvPr id="2577" name="Rectangle 2576">
              <a:extLst>
                <a:ext uri="{FF2B5EF4-FFF2-40B4-BE49-F238E27FC236}">
                  <a16:creationId xmlns:a16="http://schemas.microsoft.com/office/drawing/2014/main" id="{EF6572CA-4E32-4B3F-99EC-642E22C9D1B7}"/>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78" name="Group 2577">
              <a:extLst>
                <a:ext uri="{FF2B5EF4-FFF2-40B4-BE49-F238E27FC236}">
                  <a16:creationId xmlns:a16="http://schemas.microsoft.com/office/drawing/2014/main" id="{79437577-3777-43A1-B649-25723BAE8690}"/>
                </a:ext>
              </a:extLst>
            </p:cNvPr>
            <p:cNvGrpSpPr/>
            <p:nvPr/>
          </p:nvGrpSpPr>
          <p:grpSpPr>
            <a:xfrm>
              <a:off x="5265242" y="-1253677"/>
              <a:ext cx="1689221" cy="1008154"/>
              <a:chOff x="9682163" y="2873542"/>
              <a:chExt cx="1689221" cy="1008154"/>
            </a:xfrm>
          </p:grpSpPr>
          <p:grpSp>
            <p:nvGrpSpPr>
              <p:cNvPr id="2579" name="Group 2578">
                <a:extLst>
                  <a:ext uri="{FF2B5EF4-FFF2-40B4-BE49-F238E27FC236}">
                    <a16:creationId xmlns:a16="http://schemas.microsoft.com/office/drawing/2014/main" id="{77D7476E-5B08-48E6-8AF2-59CC4EF8F3C9}"/>
                  </a:ext>
                </a:extLst>
              </p:cNvPr>
              <p:cNvGrpSpPr/>
              <p:nvPr/>
            </p:nvGrpSpPr>
            <p:grpSpPr>
              <a:xfrm rot="861869">
                <a:off x="10186477" y="2976305"/>
                <a:ext cx="1184907" cy="905391"/>
                <a:chOff x="4930347" y="2731026"/>
                <a:chExt cx="2516626" cy="1922962"/>
              </a:xfrm>
            </p:grpSpPr>
            <p:grpSp>
              <p:nvGrpSpPr>
                <p:cNvPr id="2826" name="Group 2825">
                  <a:extLst>
                    <a:ext uri="{FF2B5EF4-FFF2-40B4-BE49-F238E27FC236}">
                      <a16:creationId xmlns:a16="http://schemas.microsoft.com/office/drawing/2014/main" id="{D6338EBB-EEB3-46E1-99A9-F7912D587ABF}"/>
                    </a:ext>
                  </a:extLst>
                </p:cNvPr>
                <p:cNvGrpSpPr/>
                <p:nvPr/>
              </p:nvGrpSpPr>
              <p:grpSpPr>
                <a:xfrm>
                  <a:off x="4930347" y="3360022"/>
                  <a:ext cx="657768" cy="378452"/>
                  <a:chOff x="4777947" y="3207622"/>
                  <a:chExt cx="657768" cy="378452"/>
                </a:xfrm>
              </p:grpSpPr>
              <p:grpSp>
                <p:nvGrpSpPr>
                  <p:cNvPr id="3057" name="Group 3056">
                    <a:extLst>
                      <a:ext uri="{FF2B5EF4-FFF2-40B4-BE49-F238E27FC236}">
                        <a16:creationId xmlns:a16="http://schemas.microsoft.com/office/drawing/2014/main" id="{6F0BF531-8B1C-4FC3-96DB-AE9A4D4CD2A0}"/>
                      </a:ext>
                    </a:extLst>
                  </p:cNvPr>
                  <p:cNvGrpSpPr/>
                  <p:nvPr/>
                </p:nvGrpSpPr>
                <p:grpSpPr>
                  <a:xfrm>
                    <a:off x="4777947" y="3207622"/>
                    <a:ext cx="499826" cy="320263"/>
                    <a:chOff x="4503627" y="2218458"/>
                    <a:chExt cx="499826" cy="320263"/>
                  </a:xfrm>
                </p:grpSpPr>
                <p:grpSp>
                  <p:nvGrpSpPr>
                    <p:cNvPr id="3065" name="Group 176">
                      <a:extLst>
                        <a:ext uri="{FF2B5EF4-FFF2-40B4-BE49-F238E27FC236}">
                          <a16:creationId xmlns:a16="http://schemas.microsoft.com/office/drawing/2014/main" id="{88E9A0C3-C92E-4A91-8BE3-1080F9358310}"/>
                        </a:ext>
                      </a:extLst>
                    </p:cNvPr>
                    <p:cNvGrpSpPr/>
                    <p:nvPr/>
                  </p:nvGrpSpPr>
                  <p:grpSpPr>
                    <a:xfrm>
                      <a:off x="4503627" y="2301538"/>
                      <a:ext cx="300259" cy="237183"/>
                      <a:chOff x="2962956" y="2115885"/>
                      <a:chExt cx="300259" cy="237183"/>
                    </a:xfrm>
                  </p:grpSpPr>
                  <p:pic>
                    <p:nvPicPr>
                      <p:cNvPr id="3069" name="Picture 24 129">
                        <a:extLst>
                          <a:ext uri="{FF2B5EF4-FFF2-40B4-BE49-F238E27FC236}">
                            <a16:creationId xmlns:a16="http://schemas.microsoft.com/office/drawing/2014/main" id="{B6542FCF-C5B5-4928-971E-6BB813B86C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70" name="Picture 24 130">
                        <a:extLst>
                          <a:ext uri="{FF2B5EF4-FFF2-40B4-BE49-F238E27FC236}">
                            <a16:creationId xmlns:a16="http://schemas.microsoft.com/office/drawing/2014/main" id="{25B76AD5-6849-4E72-A3E1-20D1AD632D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66" name="Group 179">
                      <a:extLst>
                        <a:ext uri="{FF2B5EF4-FFF2-40B4-BE49-F238E27FC236}">
                          <a16:creationId xmlns:a16="http://schemas.microsoft.com/office/drawing/2014/main" id="{C03F0C6F-CEF4-460D-BD17-E347F21A0EBF}"/>
                        </a:ext>
                      </a:extLst>
                    </p:cNvPr>
                    <p:cNvGrpSpPr/>
                    <p:nvPr/>
                  </p:nvGrpSpPr>
                  <p:grpSpPr>
                    <a:xfrm>
                      <a:off x="4719823" y="2218458"/>
                      <a:ext cx="283630" cy="253824"/>
                      <a:chOff x="6986427" y="2972145"/>
                      <a:chExt cx="283630" cy="253824"/>
                    </a:xfrm>
                  </p:grpSpPr>
                  <p:pic>
                    <p:nvPicPr>
                      <p:cNvPr id="3067" name="Picture 24 131">
                        <a:extLst>
                          <a:ext uri="{FF2B5EF4-FFF2-40B4-BE49-F238E27FC236}">
                            <a16:creationId xmlns:a16="http://schemas.microsoft.com/office/drawing/2014/main" id="{11784DEA-15D8-434D-9EC8-C5B8BF8C643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68" name="Picture 24 132">
                        <a:extLst>
                          <a:ext uri="{FF2B5EF4-FFF2-40B4-BE49-F238E27FC236}">
                            <a16:creationId xmlns:a16="http://schemas.microsoft.com/office/drawing/2014/main" id="{3F118FA6-CA87-40BF-9B51-B68C2E4558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58" name="Group 3057">
                    <a:extLst>
                      <a:ext uri="{FF2B5EF4-FFF2-40B4-BE49-F238E27FC236}">
                        <a16:creationId xmlns:a16="http://schemas.microsoft.com/office/drawing/2014/main" id="{8AECAF7A-5091-4EBA-9F12-A29D83796359}"/>
                      </a:ext>
                    </a:extLst>
                  </p:cNvPr>
                  <p:cNvGrpSpPr/>
                  <p:nvPr/>
                </p:nvGrpSpPr>
                <p:grpSpPr>
                  <a:xfrm>
                    <a:off x="4935889" y="3265811"/>
                    <a:ext cx="499826" cy="320263"/>
                    <a:chOff x="4503627" y="2218458"/>
                    <a:chExt cx="499826" cy="320263"/>
                  </a:xfrm>
                </p:grpSpPr>
                <p:grpSp>
                  <p:nvGrpSpPr>
                    <p:cNvPr id="3059" name="Group 176">
                      <a:extLst>
                        <a:ext uri="{FF2B5EF4-FFF2-40B4-BE49-F238E27FC236}">
                          <a16:creationId xmlns:a16="http://schemas.microsoft.com/office/drawing/2014/main" id="{AC0645D3-17BD-4822-8092-6BC92954373C}"/>
                        </a:ext>
                      </a:extLst>
                    </p:cNvPr>
                    <p:cNvGrpSpPr/>
                    <p:nvPr/>
                  </p:nvGrpSpPr>
                  <p:grpSpPr>
                    <a:xfrm>
                      <a:off x="4503627" y="2301538"/>
                      <a:ext cx="300259" cy="237183"/>
                      <a:chOff x="2962956" y="2115885"/>
                      <a:chExt cx="300259" cy="237183"/>
                    </a:xfrm>
                  </p:grpSpPr>
                  <p:pic>
                    <p:nvPicPr>
                      <p:cNvPr id="3063" name="Picture 24 133">
                        <a:extLst>
                          <a:ext uri="{FF2B5EF4-FFF2-40B4-BE49-F238E27FC236}">
                            <a16:creationId xmlns:a16="http://schemas.microsoft.com/office/drawing/2014/main" id="{C996AB05-DACF-4E9A-BE12-3B495E0C56E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64" name="Picture 24 134">
                        <a:extLst>
                          <a:ext uri="{FF2B5EF4-FFF2-40B4-BE49-F238E27FC236}">
                            <a16:creationId xmlns:a16="http://schemas.microsoft.com/office/drawing/2014/main" id="{BB0439F7-EFD4-4CE0-B0CD-B52AF143FA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60" name="Group 179">
                      <a:extLst>
                        <a:ext uri="{FF2B5EF4-FFF2-40B4-BE49-F238E27FC236}">
                          <a16:creationId xmlns:a16="http://schemas.microsoft.com/office/drawing/2014/main" id="{8B2B6CE9-2F2F-44C7-854C-8D1F6CCD36B0}"/>
                        </a:ext>
                      </a:extLst>
                    </p:cNvPr>
                    <p:cNvGrpSpPr/>
                    <p:nvPr/>
                  </p:nvGrpSpPr>
                  <p:grpSpPr>
                    <a:xfrm>
                      <a:off x="4719823" y="2218458"/>
                      <a:ext cx="283630" cy="253824"/>
                      <a:chOff x="6986427" y="2972145"/>
                      <a:chExt cx="283630" cy="253824"/>
                    </a:xfrm>
                  </p:grpSpPr>
                  <p:pic>
                    <p:nvPicPr>
                      <p:cNvPr id="3061" name="Picture 24 135">
                        <a:extLst>
                          <a:ext uri="{FF2B5EF4-FFF2-40B4-BE49-F238E27FC236}">
                            <a16:creationId xmlns:a16="http://schemas.microsoft.com/office/drawing/2014/main" id="{C30A540E-4169-4F7A-A47B-075A120843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62" name="Picture 24 136">
                        <a:extLst>
                          <a:ext uri="{FF2B5EF4-FFF2-40B4-BE49-F238E27FC236}">
                            <a16:creationId xmlns:a16="http://schemas.microsoft.com/office/drawing/2014/main" id="{FFC908AF-30F1-443D-BF89-EC56D5687B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27" name="Group 2826">
                  <a:extLst>
                    <a:ext uri="{FF2B5EF4-FFF2-40B4-BE49-F238E27FC236}">
                      <a16:creationId xmlns:a16="http://schemas.microsoft.com/office/drawing/2014/main" id="{2D8BF77D-B640-4816-B5AA-F83706AE71D5}"/>
                    </a:ext>
                  </a:extLst>
                </p:cNvPr>
                <p:cNvGrpSpPr/>
                <p:nvPr/>
              </p:nvGrpSpPr>
              <p:grpSpPr>
                <a:xfrm>
                  <a:off x="4938661" y="3636001"/>
                  <a:ext cx="601238" cy="499826"/>
                  <a:chOff x="5841977" y="3176030"/>
                  <a:chExt cx="601238" cy="499826"/>
                </a:xfrm>
              </p:grpSpPr>
              <p:grpSp>
                <p:nvGrpSpPr>
                  <p:cNvPr id="3043" name="Group 3042">
                    <a:extLst>
                      <a:ext uri="{FF2B5EF4-FFF2-40B4-BE49-F238E27FC236}">
                        <a16:creationId xmlns:a16="http://schemas.microsoft.com/office/drawing/2014/main" id="{2B434A62-5996-4A8E-B963-F69F1DAC565D}"/>
                      </a:ext>
                    </a:extLst>
                  </p:cNvPr>
                  <p:cNvGrpSpPr/>
                  <p:nvPr/>
                </p:nvGrpSpPr>
                <p:grpSpPr>
                  <a:xfrm rot="19742345">
                    <a:off x="5841977" y="3207622"/>
                    <a:ext cx="499826" cy="320263"/>
                    <a:chOff x="4503627" y="2218458"/>
                    <a:chExt cx="499826" cy="320263"/>
                  </a:xfrm>
                </p:grpSpPr>
                <p:grpSp>
                  <p:nvGrpSpPr>
                    <p:cNvPr id="3051" name="Group 176">
                      <a:extLst>
                        <a:ext uri="{FF2B5EF4-FFF2-40B4-BE49-F238E27FC236}">
                          <a16:creationId xmlns:a16="http://schemas.microsoft.com/office/drawing/2014/main" id="{7CDC69CF-6E35-4F0A-9D21-C772CEEEA2C6}"/>
                        </a:ext>
                      </a:extLst>
                    </p:cNvPr>
                    <p:cNvGrpSpPr/>
                    <p:nvPr/>
                  </p:nvGrpSpPr>
                  <p:grpSpPr>
                    <a:xfrm>
                      <a:off x="4503627" y="2301538"/>
                      <a:ext cx="300259" cy="237183"/>
                      <a:chOff x="2962956" y="2115885"/>
                      <a:chExt cx="300259" cy="237183"/>
                    </a:xfrm>
                  </p:grpSpPr>
                  <p:pic>
                    <p:nvPicPr>
                      <p:cNvPr id="3055" name="Picture 24 137">
                        <a:extLst>
                          <a:ext uri="{FF2B5EF4-FFF2-40B4-BE49-F238E27FC236}">
                            <a16:creationId xmlns:a16="http://schemas.microsoft.com/office/drawing/2014/main" id="{FCC59755-8DC3-49A2-9D94-1FC035A6775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6" name="Picture 24 138">
                        <a:extLst>
                          <a:ext uri="{FF2B5EF4-FFF2-40B4-BE49-F238E27FC236}">
                            <a16:creationId xmlns:a16="http://schemas.microsoft.com/office/drawing/2014/main" id="{3AEA43A4-FFC2-4B77-B980-EBE16F5037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2" name="Group 179">
                      <a:extLst>
                        <a:ext uri="{FF2B5EF4-FFF2-40B4-BE49-F238E27FC236}">
                          <a16:creationId xmlns:a16="http://schemas.microsoft.com/office/drawing/2014/main" id="{566E6D55-C402-4436-9C4E-2BF03EFBF1E0}"/>
                        </a:ext>
                      </a:extLst>
                    </p:cNvPr>
                    <p:cNvGrpSpPr/>
                    <p:nvPr/>
                  </p:nvGrpSpPr>
                  <p:grpSpPr>
                    <a:xfrm>
                      <a:off x="4719823" y="2218458"/>
                      <a:ext cx="283630" cy="253824"/>
                      <a:chOff x="6986427" y="2972145"/>
                      <a:chExt cx="283630" cy="253824"/>
                    </a:xfrm>
                  </p:grpSpPr>
                  <p:pic>
                    <p:nvPicPr>
                      <p:cNvPr id="3053" name="Picture 24 139">
                        <a:extLst>
                          <a:ext uri="{FF2B5EF4-FFF2-40B4-BE49-F238E27FC236}">
                            <a16:creationId xmlns:a16="http://schemas.microsoft.com/office/drawing/2014/main" id="{6FF26DFE-A98E-4D64-B6C3-A1E59C5B974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54" name="Picture 24 140">
                        <a:extLst>
                          <a:ext uri="{FF2B5EF4-FFF2-40B4-BE49-F238E27FC236}">
                            <a16:creationId xmlns:a16="http://schemas.microsoft.com/office/drawing/2014/main" id="{6191E90A-5396-4734-A6F0-1A540EFF7B0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44" name="Group 3043">
                    <a:extLst>
                      <a:ext uri="{FF2B5EF4-FFF2-40B4-BE49-F238E27FC236}">
                        <a16:creationId xmlns:a16="http://schemas.microsoft.com/office/drawing/2014/main" id="{34BA03EE-291E-48C9-BDF3-E174165F98FF}"/>
                      </a:ext>
                    </a:extLst>
                  </p:cNvPr>
                  <p:cNvGrpSpPr/>
                  <p:nvPr/>
                </p:nvGrpSpPr>
                <p:grpSpPr>
                  <a:xfrm rot="17239213">
                    <a:off x="6033171" y="3265811"/>
                    <a:ext cx="499826" cy="320263"/>
                    <a:chOff x="4503627" y="2218458"/>
                    <a:chExt cx="499826" cy="320263"/>
                  </a:xfrm>
                </p:grpSpPr>
                <p:grpSp>
                  <p:nvGrpSpPr>
                    <p:cNvPr id="3045" name="Group 176">
                      <a:extLst>
                        <a:ext uri="{FF2B5EF4-FFF2-40B4-BE49-F238E27FC236}">
                          <a16:creationId xmlns:a16="http://schemas.microsoft.com/office/drawing/2014/main" id="{C678270D-B8F4-4326-A0C9-93A7C9B07BDC}"/>
                        </a:ext>
                      </a:extLst>
                    </p:cNvPr>
                    <p:cNvGrpSpPr/>
                    <p:nvPr/>
                  </p:nvGrpSpPr>
                  <p:grpSpPr>
                    <a:xfrm>
                      <a:off x="4503627" y="2301538"/>
                      <a:ext cx="300259" cy="237183"/>
                      <a:chOff x="2962956" y="2115885"/>
                      <a:chExt cx="300259" cy="237183"/>
                    </a:xfrm>
                  </p:grpSpPr>
                  <p:pic>
                    <p:nvPicPr>
                      <p:cNvPr id="3049" name="Picture 24 141">
                        <a:extLst>
                          <a:ext uri="{FF2B5EF4-FFF2-40B4-BE49-F238E27FC236}">
                            <a16:creationId xmlns:a16="http://schemas.microsoft.com/office/drawing/2014/main" id="{7D580345-3B08-4695-BF36-0FC6B796EB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0" name="Picture 24 142">
                        <a:extLst>
                          <a:ext uri="{FF2B5EF4-FFF2-40B4-BE49-F238E27FC236}">
                            <a16:creationId xmlns:a16="http://schemas.microsoft.com/office/drawing/2014/main" id="{72739FDD-47B9-4B83-96BA-9AC13CC9FE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46" name="Group 179">
                      <a:extLst>
                        <a:ext uri="{FF2B5EF4-FFF2-40B4-BE49-F238E27FC236}">
                          <a16:creationId xmlns:a16="http://schemas.microsoft.com/office/drawing/2014/main" id="{04781139-22DC-436F-9E00-54B3C29147C6}"/>
                        </a:ext>
                      </a:extLst>
                    </p:cNvPr>
                    <p:cNvGrpSpPr/>
                    <p:nvPr/>
                  </p:nvGrpSpPr>
                  <p:grpSpPr>
                    <a:xfrm>
                      <a:off x="4719823" y="2218458"/>
                      <a:ext cx="283630" cy="253824"/>
                      <a:chOff x="6986427" y="2972145"/>
                      <a:chExt cx="283630" cy="253824"/>
                    </a:xfrm>
                  </p:grpSpPr>
                  <p:pic>
                    <p:nvPicPr>
                      <p:cNvPr id="3047" name="Picture 24 143">
                        <a:extLst>
                          <a:ext uri="{FF2B5EF4-FFF2-40B4-BE49-F238E27FC236}">
                            <a16:creationId xmlns:a16="http://schemas.microsoft.com/office/drawing/2014/main" id="{0F45A81E-7F67-4758-9122-D9DDBDE868E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48" name="Picture 24 144">
                        <a:extLst>
                          <a:ext uri="{FF2B5EF4-FFF2-40B4-BE49-F238E27FC236}">
                            <a16:creationId xmlns:a16="http://schemas.microsoft.com/office/drawing/2014/main" id="{9BFA7183-75D8-4E28-A228-1D00323ADD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28" name="Group 2827">
                  <a:extLst>
                    <a:ext uri="{FF2B5EF4-FFF2-40B4-BE49-F238E27FC236}">
                      <a16:creationId xmlns:a16="http://schemas.microsoft.com/office/drawing/2014/main" id="{7BB5EB82-CD23-47AF-B03E-8B2863931A6F}"/>
                    </a:ext>
                  </a:extLst>
                </p:cNvPr>
                <p:cNvGrpSpPr/>
                <p:nvPr/>
              </p:nvGrpSpPr>
              <p:grpSpPr>
                <a:xfrm>
                  <a:off x="5407774" y="3379418"/>
                  <a:ext cx="1055948" cy="610380"/>
                  <a:chOff x="6261214" y="3135578"/>
                  <a:chExt cx="1055948" cy="610380"/>
                </a:xfrm>
              </p:grpSpPr>
              <p:grpSp>
                <p:nvGrpSpPr>
                  <p:cNvPr id="3013" name="Group 3012">
                    <a:extLst>
                      <a:ext uri="{FF2B5EF4-FFF2-40B4-BE49-F238E27FC236}">
                        <a16:creationId xmlns:a16="http://schemas.microsoft.com/office/drawing/2014/main" id="{C7C7BB57-5A59-40DE-A08A-B5B79912D284}"/>
                      </a:ext>
                    </a:extLst>
                  </p:cNvPr>
                  <p:cNvGrpSpPr/>
                  <p:nvPr/>
                </p:nvGrpSpPr>
                <p:grpSpPr>
                  <a:xfrm>
                    <a:off x="6659394" y="3135578"/>
                    <a:ext cx="657768" cy="378452"/>
                    <a:chOff x="4777947" y="3207622"/>
                    <a:chExt cx="657768" cy="378452"/>
                  </a:xfrm>
                </p:grpSpPr>
                <p:grpSp>
                  <p:nvGrpSpPr>
                    <p:cNvPr id="3029" name="Group 3028">
                      <a:extLst>
                        <a:ext uri="{FF2B5EF4-FFF2-40B4-BE49-F238E27FC236}">
                          <a16:creationId xmlns:a16="http://schemas.microsoft.com/office/drawing/2014/main" id="{5EE8D00F-DC16-4069-A9F3-C4E586B21E1B}"/>
                        </a:ext>
                      </a:extLst>
                    </p:cNvPr>
                    <p:cNvGrpSpPr/>
                    <p:nvPr/>
                  </p:nvGrpSpPr>
                  <p:grpSpPr>
                    <a:xfrm>
                      <a:off x="4777947" y="3207622"/>
                      <a:ext cx="499826" cy="320263"/>
                      <a:chOff x="4503627" y="2218458"/>
                      <a:chExt cx="499826" cy="320263"/>
                    </a:xfrm>
                  </p:grpSpPr>
                  <p:grpSp>
                    <p:nvGrpSpPr>
                      <p:cNvPr id="3037" name="Group 176">
                        <a:extLst>
                          <a:ext uri="{FF2B5EF4-FFF2-40B4-BE49-F238E27FC236}">
                            <a16:creationId xmlns:a16="http://schemas.microsoft.com/office/drawing/2014/main" id="{CF378637-CC68-446A-B554-1EF817EFDBB7}"/>
                          </a:ext>
                        </a:extLst>
                      </p:cNvPr>
                      <p:cNvGrpSpPr/>
                      <p:nvPr/>
                    </p:nvGrpSpPr>
                    <p:grpSpPr>
                      <a:xfrm>
                        <a:off x="4503627" y="2301538"/>
                        <a:ext cx="300259" cy="237183"/>
                        <a:chOff x="2962956" y="2115885"/>
                        <a:chExt cx="300259" cy="237183"/>
                      </a:xfrm>
                    </p:grpSpPr>
                    <p:pic>
                      <p:nvPicPr>
                        <p:cNvPr id="3041" name="Picture 24 145">
                          <a:extLst>
                            <a:ext uri="{FF2B5EF4-FFF2-40B4-BE49-F238E27FC236}">
                              <a16:creationId xmlns:a16="http://schemas.microsoft.com/office/drawing/2014/main" id="{0F713F55-2637-47A9-8C5B-FAF56113B2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42" name="Picture 24 146">
                          <a:extLst>
                            <a:ext uri="{FF2B5EF4-FFF2-40B4-BE49-F238E27FC236}">
                              <a16:creationId xmlns:a16="http://schemas.microsoft.com/office/drawing/2014/main" id="{9F0CF569-F481-4F4E-ACEF-10C6EB0C66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38" name="Group 179">
                        <a:extLst>
                          <a:ext uri="{FF2B5EF4-FFF2-40B4-BE49-F238E27FC236}">
                            <a16:creationId xmlns:a16="http://schemas.microsoft.com/office/drawing/2014/main" id="{9D05071B-ECC6-4238-A7BA-3B96B98D1536}"/>
                          </a:ext>
                        </a:extLst>
                      </p:cNvPr>
                      <p:cNvGrpSpPr/>
                      <p:nvPr/>
                    </p:nvGrpSpPr>
                    <p:grpSpPr>
                      <a:xfrm>
                        <a:off x="4719823" y="2218458"/>
                        <a:ext cx="283630" cy="253824"/>
                        <a:chOff x="6986427" y="2972145"/>
                        <a:chExt cx="283630" cy="253824"/>
                      </a:xfrm>
                    </p:grpSpPr>
                    <p:pic>
                      <p:nvPicPr>
                        <p:cNvPr id="3039" name="Picture 24 147">
                          <a:extLst>
                            <a:ext uri="{FF2B5EF4-FFF2-40B4-BE49-F238E27FC236}">
                              <a16:creationId xmlns:a16="http://schemas.microsoft.com/office/drawing/2014/main" id="{78DE9ECF-9AF5-4423-B42E-A0EC45E3A1D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40" name="Picture 24 148">
                          <a:extLst>
                            <a:ext uri="{FF2B5EF4-FFF2-40B4-BE49-F238E27FC236}">
                              <a16:creationId xmlns:a16="http://schemas.microsoft.com/office/drawing/2014/main" id="{72326595-5A19-4700-ACCA-9E27372F4F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30" name="Group 3029">
                      <a:extLst>
                        <a:ext uri="{FF2B5EF4-FFF2-40B4-BE49-F238E27FC236}">
                          <a16:creationId xmlns:a16="http://schemas.microsoft.com/office/drawing/2014/main" id="{713101CE-D62F-4406-AFA3-00F8D0569BD9}"/>
                        </a:ext>
                      </a:extLst>
                    </p:cNvPr>
                    <p:cNvGrpSpPr/>
                    <p:nvPr/>
                  </p:nvGrpSpPr>
                  <p:grpSpPr>
                    <a:xfrm>
                      <a:off x="4935889" y="3265811"/>
                      <a:ext cx="499826" cy="320263"/>
                      <a:chOff x="4503627" y="2218458"/>
                      <a:chExt cx="499826" cy="320263"/>
                    </a:xfrm>
                  </p:grpSpPr>
                  <p:grpSp>
                    <p:nvGrpSpPr>
                      <p:cNvPr id="3031" name="Group 176">
                        <a:extLst>
                          <a:ext uri="{FF2B5EF4-FFF2-40B4-BE49-F238E27FC236}">
                            <a16:creationId xmlns:a16="http://schemas.microsoft.com/office/drawing/2014/main" id="{DD8AC96B-F907-4F9A-BD92-D2C8232A8034}"/>
                          </a:ext>
                        </a:extLst>
                      </p:cNvPr>
                      <p:cNvGrpSpPr/>
                      <p:nvPr/>
                    </p:nvGrpSpPr>
                    <p:grpSpPr>
                      <a:xfrm>
                        <a:off x="4503627" y="2301538"/>
                        <a:ext cx="300259" cy="237183"/>
                        <a:chOff x="2962956" y="2115885"/>
                        <a:chExt cx="300259" cy="237183"/>
                      </a:xfrm>
                    </p:grpSpPr>
                    <p:pic>
                      <p:nvPicPr>
                        <p:cNvPr id="3035" name="Picture 24 149">
                          <a:extLst>
                            <a:ext uri="{FF2B5EF4-FFF2-40B4-BE49-F238E27FC236}">
                              <a16:creationId xmlns:a16="http://schemas.microsoft.com/office/drawing/2014/main" id="{8097A4D8-9AC7-4433-852D-3080F201852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6" name="Picture 24 150">
                          <a:extLst>
                            <a:ext uri="{FF2B5EF4-FFF2-40B4-BE49-F238E27FC236}">
                              <a16:creationId xmlns:a16="http://schemas.microsoft.com/office/drawing/2014/main" id="{47A07BE4-83C1-41A9-BFB0-2FC03D9A0E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32" name="Group 179">
                        <a:extLst>
                          <a:ext uri="{FF2B5EF4-FFF2-40B4-BE49-F238E27FC236}">
                            <a16:creationId xmlns:a16="http://schemas.microsoft.com/office/drawing/2014/main" id="{A3F6666A-8ECB-4C6B-A755-AE422729AFF4}"/>
                          </a:ext>
                        </a:extLst>
                      </p:cNvPr>
                      <p:cNvGrpSpPr/>
                      <p:nvPr/>
                    </p:nvGrpSpPr>
                    <p:grpSpPr>
                      <a:xfrm>
                        <a:off x="4719823" y="2218458"/>
                        <a:ext cx="283630" cy="253824"/>
                        <a:chOff x="6986427" y="2972145"/>
                        <a:chExt cx="283630" cy="253824"/>
                      </a:xfrm>
                    </p:grpSpPr>
                    <p:pic>
                      <p:nvPicPr>
                        <p:cNvPr id="3033" name="Picture 24 151">
                          <a:extLst>
                            <a:ext uri="{FF2B5EF4-FFF2-40B4-BE49-F238E27FC236}">
                              <a16:creationId xmlns:a16="http://schemas.microsoft.com/office/drawing/2014/main" id="{4AB0E9B9-5CE1-4937-8798-D10B1062DBB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4" name="Picture 24 152">
                          <a:extLst>
                            <a:ext uri="{FF2B5EF4-FFF2-40B4-BE49-F238E27FC236}">
                              <a16:creationId xmlns:a16="http://schemas.microsoft.com/office/drawing/2014/main" id="{9C1E37B4-7CD6-4FD4-A657-C89441D7CE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14" name="Group 3013">
                    <a:extLst>
                      <a:ext uri="{FF2B5EF4-FFF2-40B4-BE49-F238E27FC236}">
                        <a16:creationId xmlns:a16="http://schemas.microsoft.com/office/drawing/2014/main" id="{45D4B05F-ABA8-4303-A221-5462DB5A5F33}"/>
                      </a:ext>
                    </a:extLst>
                  </p:cNvPr>
                  <p:cNvGrpSpPr/>
                  <p:nvPr/>
                </p:nvGrpSpPr>
                <p:grpSpPr>
                  <a:xfrm rot="18877668">
                    <a:off x="6210508" y="3195426"/>
                    <a:ext cx="601238" cy="499826"/>
                    <a:chOff x="5841977" y="3176030"/>
                    <a:chExt cx="601238" cy="499826"/>
                  </a:xfrm>
                </p:grpSpPr>
                <p:grpSp>
                  <p:nvGrpSpPr>
                    <p:cNvPr id="3015" name="Group 3014">
                      <a:extLst>
                        <a:ext uri="{FF2B5EF4-FFF2-40B4-BE49-F238E27FC236}">
                          <a16:creationId xmlns:a16="http://schemas.microsoft.com/office/drawing/2014/main" id="{1D59A0FE-38A1-4617-892C-4DE81A3D94CA}"/>
                        </a:ext>
                      </a:extLst>
                    </p:cNvPr>
                    <p:cNvGrpSpPr/>
                    <p:nvPr/>
                  </p:nvGrpSpPr>
                  <p:grpSpPr>
                    <a:xfrm rot="19742345">
                      <a:off x="5841977" y="3207622"/>
                      <a:ext cx="499826" cy="320263"/>
                      <a:chOff x="4503627" y="2218458"/>
                      <a:chExt cx="499826" cy="320263"/>
                    </a:xfrm>
                  </p:grpSpPr>
                  <p:grpSp>
                    <p:nvGrpSpPr>
                      <p:cNvPr id="3023" name="Group 176">
                        <a:extLst>
                          <a:ext uri="{FF2B5EF4-FFF2-40B4-BE49-F238E27FC236}">
                            <a16:creationId xmlns:a16="http://schemas.microsoft.com/office/drawing/2014/main" id="{176B2D80-CE75-495D-91C6-BA5622B8DD73}"/>
                          </a:ext>
                        </a:extLst>
                      </p:cNvPr>
                      <p:cNvGrpSpPr/>
                      <p:nvPr/>
                    </p:nvGrpSpPr>
                    <p:grpSpPr>
                      <a:xfrm>
                        <a:off x="4503627" y="2301538"/>
                        <a:ext cx="300259" cy="237183"/>
                        <a:chOff x="2962956" y="2115885"/>
                        <a:chExt cx="300259" cy="237183"/>
                      </a:xfrm>
                    </p:grpSpPr>
                    <p:pic>
                      <p:nvPicPr>
                        <p:cNvPr id="3027" name="Picture 24 153">
                          <a:extLst>
                            <a:ext uri="{FF2B5EF4-FFF2-40B4-BE49-F238E27FC236}">
                              <a16:creationId xmlns:a16="http://schemas.microsoft.com/office/drawing/2014/main" id="{0FF9AC82-2633-4427-839C-AD598A1ADC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28" name="Picture 24 154">
                          <a:extLst>
                            <a:ext uri="{FF2B5EF4-FFF2-40B4-BE49-F238E27FC236}">
                              <a16:creationId xmlns:a16="http://schemas.microsoft.com/office/drawing/2014/main" id="{8F21530C-0DE6-4028-BB6A-8AECECFDF57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24" name="Group 179">
                        <a:extLst>
                          <a:ext uri="{FF2B5EF4-FFF2-40B4-BE49-F238E27FC236}">
                            <a16:creationId xmlns:a16="http://schemas.microsoft.com/office/drawing/2014/main" id="{FFC737EA-8B69-48D6-9F28-2D92F518C40C}"/>
                          </a:ext>
                        </a:extLst>
                      </p:cNvPr>
                      <p:cNvGrpSpPr/>
                      <p:nvPr/>
                    </p:nvGrpSpPr>
                    <p:grpSpPr>
                      <a:xfrm>
                        <a:off x="4719823" y="2218458"/>
                        <a:ext cx="283630" cy="253824"/>
                        <a:chOff x="6986427" y="2972145"/>
                        <a:chExt cx="283630" cy="253824"/>
                      </a:xfrm>
                    </p:grpSpPr>
                    <p:pic>
                      <p:nvPicPr>
                        <p:cNvPr id="3025" name="Picture 24 155">
                          <a:extLst>
                            <a:ext uri="{FF2B5EF4-FFF2-40B4-BE49-F238E27FC236}">
                              <a16:creationId xmlns:a16="http://schemas.microsoft.com/office/drawing/2014/main" id="{9B3F284F-3053-4663-933B-B5C64B41134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26" name="Picture 24 156">
                          <a:extLst>
                            <a:ext uri="{FF2B5EF4-FFF2-40B4-BE49-F238E27FC236}">
                              <a16:creationId xmlns:a16="http://schemas.microsoft.com/office/drawing/2014/main" id="{1B393939-CA54-440A-90DD-CB9B138AC2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16" name="Group 3015">
                      <a:extLst>
                        <a:ext uri="{FF2B5EF4-FFF2-40B4-BE49-F238E27FC236}">
                          <a16:creationId xmlns:a16="http://schemas.microsoft.com/office/drawing/2014/main" id="{E62C82D8-1713-4982-973C-EAC980752503}"/>
                        </a:ext>
                      </a:extLst>
                    </p:cNvPr>
                    <p:cNvGrpSpPr/>
                    <p:nvPr/>
                  </p:nvGrpSpPr>
                  <p:grpSpPr>
                    <a:xfrm rot="17239213">
                      <a:off x="6033171" y="3265811"/>
                      <a:ext cx="499826" cy="320263"/>
                      <a:chOff x="4503627" y="2218458"/>
                      <a:chExt cx="499826" cy="320263"/>
                    </a:xfrm>
                  </p:grpSpPr>
                  <p:grpSp>
                    <p:nvGrpSpPr>
                      <p:cNvPr id="3017" name="Group 176">
                        <a:extLst>
                          <a:ext uri="{FF2B5EF4-FFF2-40B4-BE49-F238E27FC236}">
                            <a16:creationId xmlns:a16="http://schemas.microsoft.com/office/drawing/2014/main" id="{3763C1A5-15C5-4328-BDA9-41F1868DEF16}"/>
                          </a:ext>
                        </a:extLst>
                      </p:cNvPr>
                      <p:cNvGrpSpPr/>
                      <p:nvPr/>
                    </p:nvGrpSpPr>
                    <p:grpSpPr>
                      <a:xfrm>
                        <a:off x="4503627" y="2301538"/>
                        <a:ext cx="300259" cy="237183"/>
                        <a:chOff x="2962956" y="2115885"/>
                        <a:chExt cx="300259" cy="237183"/>
                      </a:xfrm>
                    </p:grpSpPr>
                    <p:pic>
                      <p:nvPicPr>
                        <p:cNvPr id="3021" name="Picture 24 157">
                          <a:extLst>
                            <a:ext uri="{FF2B5EF4-FFF2-40B4-BE49-F238E27FC236}">
                              <a16:creationId xmlns:a16="http://schemas.microsoft.com/office/drawing/2014/main" id="{06BE1653-3A71-4567-A1BE-B53A63CA0C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22" name="Picture 24 158">
                          <a:extLst>
                            <a:ext uri="{FF2B5EF4-FFF2-40B4-BE49-F238E27FC236}">
                              <a16:creationId xmlns:a16="http://schemas.microsoft.com/office/drawing/2014/main" id="{09543F74-391C-496E-B1BC-CE892DD0895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8" name="Group 179">
                        <a:extLst>
                          <a:ext uri="{FF2B5EF4-FFF2-40B4-BE49-F238E27FC236}">
                            <a16:creationId xmlns:a16="http://schemas.microsoft.com/office/drawing/2014/main" id="{FCC32B2D-B03A-4220-8C5D-1E2CF5FB6008}"/>
                          </a:ext>
                        </a:extLst>
                      </p:cNvPr>
                      <p:cNvGrpSpPr/>
                      <p:nvPr/>
                    </p:nvGrpSpPr>
                    <p:grpSpPr>
                      <a:xfrm>
                        <a:off x="4719823" y="2218458"/>
                        <a:ext cx="283630" cy="253824"/>
                        <a:chOff x="6986427" y="2972145"/>
                        <a:chExt cx="283630" cy="253824"/>
                      </a:xfrm>
                    </p:grpSpPr>
                    <p:pic>
                      <p:nvPicPr>
                        <p:cNvPr id="3019" name="Picture 24 159">
                          <a:extLst>
                            <a:ext uri="{FF2B5EF4-FFF2-40B4-BE49-F238E27FC236}">
                              <a16:creationId xmlns:a16="http://schemas.microsoft.com/office/drawing/2014/main" id="{122FCECB-2648-4C9F-BA15-73A0DF2F11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20" name="Picture 24 160">
                          <a:extLst>
                            <a:ext uri="{FF2B5EF4-FFF2-40B4-BE49-F238E27FC236}">
                              <a16:creationId xmlns:a16="http://schemas.microsoft.com/office/drawing/2014/main" id="{8E950DE4-4F2C-442B-8940-AFE2AC096A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29" name="Group 2828">
                  <a:extLst>
                    <a:ext uri="{FF2B5EF4-FFF2-40B4-BE49-F238E27FC236}">
                      <a16:creationId xmlns:a16="http://schemas.microsoft.com/office/drawing/2014/main" id="{1E0EAD1E-0D2F-4AFD-B5AF-BA82FD823853}"/>
                    </a:ext>
                  </a:extLst>
                </p:cNvPr>
                <p:cNvGrpSpPr/>
                <p:nvPr/>
              </p:nvGrpSpPr>
              <p:grpSpPr>
                <a:xfrm>
                  <a:off x="5382005" y="3684276"/>
                  <a:ext cx="1106234" cy="969712"/>
                  <a:chOff x="6792398" y="2509410"/>
                  <a:chExt cx="1106234" cy="969712"/>
                </a:xfrm>
              </p:grpSpPr>
              <p:grpSp>
                <p:nvGrpSpPr>
                  <p:cNvPr id="2953" name="Group 2952">
                    <a:extLst>
                      <a:ext uri="{FF2B5EF4-FFF2-40B4-BE49-F238E27FC236}">
                        <a16:creationId xmlns:a16="http://schemas.microsoft.com/office/drawing/2014/main" id="{BBAEEC7A-7D7C-45B7-8040-2AEF3898E464}"/>
                      </a:ext>
                    </a:extLst>
                  </p:cNvPr>
                  <p:cNvGrpSpPr/>
                  <p:nvPr/>
                </p:nvGrpSpPr>
                <p:grpSpPr>
                  <a:xfrm>
                    <a:off x="6792398" y="2703317"/>
                    <a:ext cx="657768" cy="378452"/>
                    <a:chOff x="4777947" y="3207622"/>
                    <a:chExt cx="657768" cy="378452"/>
                  </a:xfrm>
                </p:grpSpPr>
                <p:grpSp>
                  <p:nvGrpSpPr>
                    <p:cNvPr id="2999" name="Group 2998">
                      <a:extLst>
                        <a:ext uri="{FF2B5EF4-FFF2-40B4-BE49-F238E27FC236}">
                          <a16:creationId xmlns:a16="http://schemas.microsoft.com/office/drawing/2014/main" id="{6C149DB7-BCC0-4438-A2A7-278E621B912E}"/>
                        </a:ext>
                      </a:extLst>
                    </p:cNvPr>
                    <p:cNvGrpSpPr/>
                    <p:nvPr/>
                  </p:nvGrpSpPr>
                  <p:grpSpPr>
                    <a:xfrm>
                      <a:off x="4777947" y="3207622"/>
                      <a:ext cx="499826" cy="320263"/>
                      <a:chOff x="4503627" y="2218458"/>
                      <a:chExt cx="499826" cy="320263"/>
                    </a:xfrm>
                  </p:grpSpPr>
                  <p:grpSp>
                    <p:nvGrpSpPr>
                      <p:cNvPr id="3007" name="Group 176">
                        <a:extLst>
                          <a:ext uri="{FF2B5EF4-FFF2-40B4-BE49-F238E27FC236}">
                            <a16:creationId xmlns:a16="http://schemas.microsoft.com/office/drawing/2014/main" id="{8EC3C5F6-A7C3-40D2-8B6B-E66FE5B9EAC8}"/>
                          </a:ext>
                        </a:extLst>
                      </p:cNvPr>
                      <p:cNvGrpSpPr/>
                      <p:nvPr/>
                    </p:nvGrpSpPr>
                    <p:grpSpPr>
                      <a:xfrm>
                        <a:off x="4503627" y="2301538"/>
                        <a:ext cx="300259" cy="237183"/>
                        <a:chOff x="2962956" y="2115885"/>
                        <a:chExt cx="300259" cy="237183"/>
                      </a:xfrm>
                    </p:grpSpPr>
                    <p:pic>
                      <p:nvPicPr>
                        <p:cNvPr id="3011" name="Picture 24 161">
                          <a:extLst>
                            <a:ext uri="{FF2B5EF4-FFF2-40B4-BE49-F238E27FC236}">
                              <a16:creationId xmlns:a16="http://schemas.microsoft.com/office/drawing/2014/main" id="{A01507C3-8E0D-49E3-B2E6-786A06285C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12" name="Picture 24 162">
                          <a:extLst>
                            <a:ext uri="{FF2B5EF4-FFF2-40B4-BE49-F238E27FC236}">
                              <a16:creationId xmlns:a16="http://schemas.microsoft.com/office/drawing/2014/main" id="{A762E4CA-95F3-4C3B-9924-C12A9C2C294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08" name="Group 179">
                        <a:extLst>
                          <a:ext uri="{FF2B5EF4-FFF2-40B4-BE49-F238E27FC236}">
                            <a16:creationId xmlns:a16="http://schemas.microsoft.com/office/drawing/2014/main" id="{A5F7D026-4122-4CFD-8EC6-265376784EBC}"/>
                          </a:ext>
                        </a:extLst>
                      </p:cNvPr>
                      <p:cNvGrpSpPr/>
                      <p:nvPr/>
                    </p:nvGrpSpPr>
                    <p:grpSpPr>
                      <a:xfrm>
                        <a:off x="4719823" y="2218458"/>
                        <a:ext cx="283630" cy="253824"/>
                        <a:chOff x="6986427" y="2972145"/>
                        <a:chExt cx="283630" cy="253824"/>
                      </a:xfrm>
                    </p:grpSpPr>
                    <p:pic>
                      <p:nvPicPr>
                        <p:cNvPr id="3009" name="Picture 24 163">
                          <a:extLst>
                            <a:ext uri="{FF2B5EF4-FFF2-40B4-BE49-F238E27FC236}">
                              <a16:creationId xmlns:a16="http://schemas.microsoft.com/office/drawing/2014/main" id="{EEC19932-1712-4498-8BBF-D85D29918D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0" name="Picture 24 164">
                          <a:extLst>
                            <a:ext uri="{FF2B5EF4-FFF2-40B4-BE49-F238E27FC236}">
                              <a16:creationId xmlns:a16="http://schemas.microsoft.com/office/drawing/2014/main" id="{3FB20BDB-4DA3-4598-8AA8-B906DFC939F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00" name="Group 2999">
                      <a:extLst>
                        <a:ext uri="{FF2B5EF4-FFF2-40B4-BE49-F238E27FC236}">
                          <a16:creationId xmlns:a16="http://schemas.microsoft.com/office/drawing/2014/main" id="{459B6791-A928-4556-B719-37E8C00B167E}"/>
                        </a:ext>
                      </a:extLst>
                    </p:cNvPr>
                    <p:cNvGrpSpPr/>
                    <p:nvPr/>
                  </p:nvGrpSpPr>
                  <p:grpSpPr>
                    <a:xfrm>
                      <a:off x="4935889" y="3265811"/>
                      <a:ext cx="499826" cy="320263"/>
                      <a:chOff x="4503627" y="2218458"/>
                      <a:chExt cx="499826" cy="320263"/>
                    </a:xfrm>
                  </p:grpSpPr>
                  <p:grpSp>
                    <p:nvGrpSpPr>
                      <p:cNvPr id="3001" name="Group 176">
                        <a:extLst>
                          <a:ext uri="{FF2B5EF4-FFF2-40B4-BE49-F238E27FC236}">
                            <a16:creationId xmlns:a16="http://schemas.microsoft.com/office/drawing/2014/main" id="{0D415D77-24F3-4600-8B24-6EC96AE41DDD}"/>
                          </a:ext>
                        </a:extLst>
                      </p:cNvPr>
                      <p:cNvGrpSpPr/>
                      <p:nvPr/>
                    </p:nvGrpSpPr>
                    <p:grpSpPr>
                      <a:xfrm>
                        <a:off x="4503627" y="2301538"/>
                        <a:ext cx="300259" cy="237183"/>
                        <a:chOff x="2962956" y="2115885"/>
                        <a:chExt cx="300259" cy="237183"/>
                      </a:xfrm>
                    </p:grpSpPr>
                    <p:pic>
                      <p:nvPicPr>
                        <p:cNvPr id="3005" name="Picture 24 165">
                          <a:extLst>
                            <a:ext uri="{FF2B5EF4-FFF2-40B4-BE49-F238E27FC236}">
                              <a16:creationId xmlns:a16="http://schemas.microsoft.com/office/drawing/2014/main" id="{1AD8706A-628B-45DA-8B8D-E977766166B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06" name="Picture 24 166">
                          <a:extLst>
                            <a:ext uri="{FF2B5EF4-FFF2-40B4-BE49-F238E27FC236}">
                              <a16:creationId xmlns:a16="http://schemas.microsoft.com/office/drawing/2014/main" id="{3EECEAAC-4CAE-4D66-B292-404723B8AE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02" name="Group 179">
                        <a:extLst>
                          <a:ext uri="{FF2B5EF4-FFF2-40B4-BE49-F238E27FC236}">
                            <a16:creationId xmlns:a16="http://schemas.microsoft.com/office/drawing/2014/main" id="{57287604-B9F2-4076-9201-1B85ED9D12C0}"/>
                          </a:ext>
                        </a:extLst>
                      </p:cNvPr>
                      <p:cNvGrpSpPr/>
                      <p:nvPr/>
                    </p:nvGrpSpPr>
                    <p:grpSpPr>
                      <a:xfrm>
                        <a:off x="4719823" y="2218458"/>
                        <a:ext cx="283630" cy="253824"/>
                        <a:chOff x="6986427" y="2972145"/>
                        <a:chExt cx="283630" cy="253824"/>
                      </a:xfrm>
                    </p:grpSpPr>
                    <p:pic>
                      <p:nvPicPr>
                        <p:cNvPr id="3003" name="Picture 24 167">
                          <a:extLst>
                            <a:ext uri="{FF2B5EF4-FFF2-40B4-BE49-F238E27FC236}">
                              <a16:creationId xmlns:a16="http://schemas.microsoft.com/office/drawing/2014/main" id="{7777AC60-8C53-4157-900F-C7C2A16B9C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04" name="Picture 24 168">
                          <a:extLst>
                            <a:ext uri="{FF2B5EF4-FFF2-40B4-BE49-F238E27FC236}">
                              <a16:creationId xmlns:a16="http://schemas.microsoft.com/office/drawing/2014/main" id="{E494402F-3BB2-42D4-A5E5-5FAA270DCC4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4" name="Group 2953">
                    <a:extLst>
                      <a:ext uri="{FF2B5EF4-FFF2-40B4-BE49-F238E27FC236}">
                        <a16:creationId xmlns:a16="http://schemas.microsoft.com/office/drawing/2014/main" id="{CD0AC23D-7795-4573-92EB-53A69DB230C3}"/>
                      </a:ext>
                    </a:extLst>
                  </p:cNvPr>
                  <p:cNvGrpSpPr/>
                  <p:nvPr/>
                </p:nvGrpSpPr>
                <p:grpSpPr>
                  <a:xfrm rot="19661454">
                    <a:off x="6800712" y="2979296"/>
                    <a:ext cx="601238" cy="499826"/>
                    <a:chOff x="5841977" y="3176030"/>
                    <a:chExt cx="601238" cy="499826"/>
                  </a:xfrm>
                </p:grpSpPr>
                <p:grpSp>
                  <p:nvGrpSpPr>
                    <p:cNvPr id="2985" name="Group 2984">
                      <a:extLst>
                        <a:ext uri="{FF2B5EF4-FFF2-40B4-BE49-F238E27FC236}">
                          <a16:creationId xmlns:a16="http://schemas.microsoft.com/office/drawing/2014/main" id="{A5D94C11-22D8-4D69-96E1-1532A7FAAB02}"/>
                        </a:ext>
                      </a:extLst>
                    </p:cNvPr>
                    <p:cNvGrpSpPr/>
                    <p:nvPr/>
                  </p:nvGrpSpPr>
                  <p:grpSpPr>
                    <a:xfrm rot="19742345">
                      <a:off x="5841977" y="3207622"/>
                      <a:ext cx="499826" cy="320263"/>
                      <a:chOff x="4503627" y="2218458"/>
                      <a:chExt cx="499826" cy="320263"/>
                    </a:xfrm>
                  </p:grpSpPr>
                  <p:grpSp>
                    <p:nvGrpSpPr>
                      <p:cNvPr id="2993" name="Group 176">
                        <a:extLst>
                          <a:ext uri="{FF2B5EF4-FFF2-40B4-BE49-F238E27FC236}">
                            <a16:creationId xmlns:a16="http://schemas.microsoft.com/office/drawing/2014/main" id="{FEB6DB2D-2A09-42A7-9FE6-AAD40CA1B68C}"/>
                          </a:ext>
                        </a:extLst>
                      </p:cNvPr>
                      <p:cNvGrpSpPr/>
                      <p:nvPr/>
                    </p:nvGrpSpPr>
                    <p:grpSpPr>
                      <a:xfrm>
                        <a:off x="4503627" y="2301538"/>
                        <a:ext cx="300259" cy="237183"/>
                        <a:chOff x="2962956" y="2115885"/>
                        <a:chExt cx="300259" cy="237183"/>
                      </a:xfrm>
                    </p:grpSpPr>
                    <p:pic>
                      <p:nvPicPr>
                        <p:cNvPr id="2997" name="Picture 24 169">
                          <a:extLst>
                            <a:ext uri="{FF2B5EF4-FFF2-40B4-BE49-F238E27FC236}">
                              <a16:creationId xmlns:a16="http://schemas.microsoft.com/office/drawing/2014/main" id="{E9E042AD-70FF-4D62-A5B5-24DA041813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8" name="Picture 24 170">
                          <a:extLst>
                            <a:ext uri="{FF2B5EF4-FFF2-40B4-BE49-F238E27FC236}">
                              <a16:creationId xmlns:a16="http://schemas.microsoft.com/office/drawing/2014/main" id="{511DF59E-83C6-4DF4-BB27-454E2733817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4" name="Group 179">
                        <a:extLst>
                          <a:ext uri="{FF2B5EF4-FFF2-40B4-BE49-F238E27FC236}">
                            <a16:creationId xmlns:a16="http://schemas.microsoft.com/office/drawing/2014/main" id="{EFA5FE55-129C-4BD4-BA17-6BA57C666726}"/>
                          </a:ext>
                        </a:extLst>
                      </p:cNvPr>
                      <p:cNvGrpSpPr/>
                      <p:nvPr/>
                    </p:nvGrpSpPr>
                    <p:grpSpPr>
                      <a:xfrm>
                        <a:off x="4719823" y="2218458"/>
                        <a:ext cx="283630" cy="253824"/>
                        <a:chOff x="6986427" y="2972145"/>
                        <a:chExt cx="283630" cy="253824"/>
                      </a:xfrm>
                    </p:grpSpPr>
                    <p:pic>
                      <p:nvPicPr>
                        <p:cNvPr id="2995" name="Picture 24 171">
                          <a:extLst>
                            <a:ext uri="{FF2B5EF4-FFF2-40B4-BE49-F238E27FC236}">
                              <a16:creationId xmlns:a16="http://schemas.microsoft.com/office/drawing/2014/main" id="{999062BF-8EAB-4421-8B48-A30E86A0D87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96" name="Picture 24 172">
                          <a:extLst>
                            <a:ext uri="{FF2B5EF4-FFF2-40B4-BE49-F238E27FC236}">
                              <a16:creationId xmlns:a16="http://schemas.microsoft.com/office/drawing/2014/main" id="{8A314861-735A-4864-89B5-25EE5B7B98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86" name="Group 2985">
                      <a:extLst>
                        <a:ext uri="{FF2B5EF4-FFF2-40B4-BE49-F238E27FC236}">
                          <a16:creationId xmlns:a16="http://schemas.microsoft.com/office/drawing/2014/main" id="{2CCA7354-7A68-4BB1-B239-EBB4FEC9F073}"/>
                        </a:ext>
                      </a:extLst>
                    </p:cNvPr>
                    <p:cNvGrpSpPr/>
                    <p:nvPr/>
                  </p:nvGrpSpPr>
                  <p:grpSpPr>
                    <a:xfrm rot="17239213">
                      <a:off x="6033171" y="3265811"/>
                      <a:ext cx="499826" cy="320263"/>
                      <a:chOff x="4503627" y="2218458"/>
                      <a:chExt cx="499826" cy="320263"/>
                    </a:xfrm>
                  </p:grpSpPr>
                  <p:grpSp>
                    <p:nvGrpSpPr>
                      <p:cNvPr id="2987" name="Group 176">
                        <a:extLst>
                          <a:ext uri="{FF2B5EF4-FFF2-40B4-BE49-F238E27FC236}">
                            <a16:creationId xmlns:a16="http://schemas.microsoft.com/office/drawing/2014/main" id="{FF221278-6D44-4D2E-A2E4-AFF3CC3F197D}"/>
                          </a:ext>
                        </a:extLst>
                      </p:cNvPr>
                      <p:cNvGrpSpPr/>
                      <p:nvPr/>
                    </p:nvGrpSpPr>
                    <p:grpSpPr>
                      <a:xfrm>
                        <a:off x="4503627" y="2301538"/>
                        <a:ext cx="300259" cy="237183"/>
                        <a:chOff x="2962956" y="2115885"/>
                        <a:chExt cx="300259" cy="237183"/>
                      </a:xfrm>
                    </p:grpSpPr>
                    <p:pic>
                      <p:nvPicPr>
                        <p:cNvPr id="2991" name="Picture 24 173">
                          <a:extLst>
                            <a:ext uri="{FF2B5EF4-FFF2-40B4-BE49-F238E27FC236}">
                              <a16:creationId xmlns:a16="http://schemas.microsoft.com/office/drawing/2014/main" id="{8CDB2ABF-7A8A-4170-91B6-78E39113A6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2" name="Picture 24 174">
                          <a:extLst>
                            <a:ext uri="{FF2B5EF4-FFF2-40B4-BE49-F238E27FC236}">
                              <a16:creationId xmlns:a16="http://schemas.microsoft.com/office/drawing/2014/main" id="{5C3D70CD-384F-4BD3-9C46-1C2946C649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88" name="Group 179">
                        <a:extLst>
                          <a:ext uri="{FF2B5EF4-FFF2-40B4-BE49-F238E27FC236}">
                            <a16:creationId xmlns:a16="http://schemas.microsoft.com/office/drawing/2014/main" id="{0F2108CD-7E31-4A11-A23A-30A779022EF5}"/>
                          </a:ext>
                        </a:extLst>
                      </p:cNvPr>
                      <p:cNvGrpSpPr/>
                      <p:nvPr/>
                    </p:nvGrpSpPr>
                    <p:grpSpPr>
                      <a:xfrm>
                        <a:off x="4719823" y="2218458"/>
                        <a:ext cx="283630" cy="253824"/>
                        <a:chOff x="6986427" y="2972145"/>
                        <a:chExt cx="283630" cy="253824"/>
                      </a:xfrm>
                    </p:grpSpPr>
                    <p:pic>
                      <p:nvPicPr>
                        <p:cNvPr id="2989" name="Picture 24 175">
                          <a:extLst>
                            <a:ext uri="{FF2B5EF4-FFF2-40B4-BE49-F238E27FC236}">
                              <a16:creationId xmlns:a16="http://schemas.microsoft.com/office/drawing/2014/main" id="{899451C4-A31D-4623-996A-8361EF9128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90" name="Picture 24 176">
                          <a:extLst>
                            <a:ext uri="{FF2B5EF4-FFF2-40B4-BE49-F238E27FC236}">
                              <a16:creationId xmlns:a16="http://schemas.microsoft.com/office/drawing/2014/main" id="{895BB38B-BE3A-42FC-AC70-BD5194DAE1C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5" name="Group 2954">
                    <a:extLst>
                      <a:ext uri="{FF2B5EF4-FFF2-40B4-BE49-F238E27FC236}">
                        <a16:creationId xmlns:a16="http://schemas.microsoft.com/office/drawing/2014/main" id="{38EAA383-F335-4771-9CB8-67B268739A1A}"/>
                      </a:ext>
                    </a:extLst>
                  </p:cNvPr>
                  <p:cNvGrpSpPr/>
                  <p:nvPr/>
                </p:nvGrpSpPr>
                <p:grpSpPr>
                  <a:xfrm rot="2171672">
                    <a:off x="7240864" y="2945788"/>
                    <a:ext cx="657768" cy="378452"/>
                    <a:chOff x="4777947" y="3207622"/>
                    <a:chExt cx="657768" cy="378452"/>
                  </a:xfrm>
                </p:grpSpPr>
                <p:grpSp>
                  <p:nvGrpSpPr>
                    <p:cNvPr id="2971" name="Group 2970">
                      <a:extLst>
                        <a:ext uri="{FF2B5EF4-FFF2-40B4-BE49-F238E27FC236}">
                          <a16:creationId xmlns:a16="http://schemas.microsoft.com/office/drawing/2014/main" id="{84339C82-2C5D-4841-B1D1-49BFD33FAD4C}"/>
                        </a:ext>
                      </a:extLst>
                    </p:cNvPr>
                    <p:cNvGrpSpPr/>
                    <p:nvPr/>
                  </p:nvGrpSpPr>
                  <p:grpSpPr>
                    <a:xfrm>
                      <a:off x="4777947" y="3207622"/>
                      <a:ext cx="499826" cy="320263"/>
                      <a:chOff x="4503627" y="2218458"/>
                      <a:chExt cx="499826" cy="320263"/>
                    </a:xfrm>
                  </p:grpSpPr>
                  <p:grpSp>
                    <p:nvGrpSpPr>
                      <p:cNvPr id="2979" name="Group 176">
                        <a:extLst>
                          <a:ext uri="{FF2B5EF4-FFF2-40B4-BE49-F238E27FC236}">
                            <a16:creationId xmlns:a16="http://schemas.microsoft.com/office/drawing/2014/main" id="{7A55719E-1E35-4E3A-BA22-8E004B428038}"/>
                          </a:ext>
                        </a:extLst>
                      </p:cNvPr>
                      <p:cNvGrpSpPr/>
                      <p:nvPr/>
                    </p:nvGrpSpPr>
                    <p:grpSpPr>
                      <a:xfrm>
                        <a:off x="4503627" y="2301538"/>
                        <a:ext cx="300259" cy="237183"/>
                        <a:chOff x="2962956" y="2115885"/>
                        <a:chExt cx="300259" cy="237183"/>
                      </a:xfrm>
                    </p:grpSpPr>
                    <p:pic>
                      <p:nvPicPr>
                        <p:cNvPr id="2983" name="Picture 24 177">
                          <a:extLst>
                            <a:ext uri="{FF2B5EF4-FFF2-40B4-BE49-F238E27FC236}">
                              <a16:creationId xmlns:a16="http://schemas.microsoft.com/office/drawing/2014/main" id="{E74C5FC1-8A0A-4D14-889A-320C99B7344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84" name="Picture 24 178">
                          <a:extLst>
                            <a:ext uri="{FF2B5EF4-FFF2-40B4-BE49-F238E27FC236}">
                              <a16:creationId xmlns:a16="http://schemas.microsoft.com/office/drawing/2014/main" id="{CAA8EDEE-CAB2-4E80-814C-A5E58FFD29E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80" name="Group 179">
                        <a:extLst>
                          <a:ext uri="{FF2B5EF4-FFF2-40B4-BE49-F238E27FC236}">
                            <a16:creationId xmlns:a16="http://schemas.microsoft.com/office/drawing/2014/main" id="{575BC9E9-17FB-4A9D-BF75-42A1287FE50F}"/>
                          </a:ext>
                        </a:extLst>
                      </p:cNvPr>
                      <p:cNvGrpSpPr/>
                      <p:nvPr/>
                    </p:nvGrpSpPr>
                    <p:grpSpPr>
                      <a:xfrm>
                        <a:off x="4719823" y="2218458"/>
                        <a:ext cx="283630" cy="253824"/>
                        <a:chOff x="6986427" y="2972145"/>
                        <a:chExt cx="283630" cy="253824"/>
                      </a:xfrm>
                    </p:grpSpPr>
                    <p:pic>
                      <p:nvPicPr>
                        <p:cNvPr id="2981" name="Picture 24 179">
                          <a:extLst>
                            <a:ext uri="{FF2B5EF4-FFF2-40B4-BE49-F238E27FC236}">
                              <a16:creationId xmlns:a16="http://schemas.microsoft.com/office/drawing/2014/main" id="{52A558FC-3E62-43EB-A79F-FB9BCBD346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82" name="Picture 24 180">
                          <a:extLst>
                            <a:ext uri="{FF2B5EF4-FFF2-40B4-BE49-F238E27FC236}">
                              <a16:creationId xmlns:a16="http://schemas.microsoft.com/office/drawing/2014/main" id="{AF4F8576-44C9-425D-897B-FD8078BB7F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2" name="Group 2971">
                      <a:extLst>
                        <a:ext uri="{FF2B5EF4-FFF2-40B4-BE49-F238E27FC236}">
                          <a16:creationId xmlns:a16="http://schemas.microsoft.com/office/drawing/2014/main" id="{4BEE99FF-8AD9-4465-AE13-841474547403}"/>
                        </a:ext>
                      </a:extLst>
                    </p:cNvPr>
                    <p:cNvGrpSpPr/>
                    <p:nvPr/>
                  </p:nvGrpSpPr>
                  <p:grpSpPr>
                    <a:xfrm>
                      <a:off x="4935889" y="3265811"/>
                      <a:ext cx="499826" cy="320263"/>
                      <a:chOff x="4503627" y="2218458"/>
                      <a:chExt cx="499826" cy="320263"/>
                    </a:xfrm>
                  </p:grpSpPr>
                  <p:grpSp>
                    <p:nvGrpSpPr>
                      <p:cNvPr id="2973" name="Group 176">
                        <a:extLst>
                          <a:ext uri="{FF2B5EF4-FFF2-40B4-BE49-F238E27FC236}">
                            <a16:creationId xmlns:a16="http://schemas.microsoft.com/office/drawing/2014/main" id="{83F4C560-C496-43B9-8984-A65BE3760E61}"/>
                          </a:ext>
                        </a:extLst>
                      </p:cNvPr>
                      <p:cNvGrpSpPr/>
                      <p:nvPr/>
                    </p:nvGrpSpPr>
                    <p:grpSpPr>
                      <a:xfrm>
                        <a:off x="4503627" y="2301538"/>
                        <a:ext cx="300259" cy="237183"/>
                        <a:chOff x="2962956" y="2115885"/>
                        <a:chExt cx="300259" cy="237183"/>
                      </a:xfrm>
                    </p:grpSpPr>
                    <p:pic>
                      <p:nvPicPr>
                        <p:cNvPr id="2977" name="Picture 24 181">
                          <a:extLst>
                            <a:ext uri="{FF2B5EF4-FFF2-40B4-BE49-F238E27FC236}">
                              <a16:creationId xmlns:a16="http://schemas.microsoft.com/office/drawing/2014/main" id="{AC666D39-0BB9-47D7-941B-9E95CE45766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8" name="Picture 24 182">
                          <a:extLst>
                            <a:ext uri="{FF2B5EF4-FFF2-40B4-BE49-F238E27FC236}">
                              <a16:creationId xmlns:a16="http://schemas.microsoft.com/office/drawing/2014/main" id="{46650C35-955E-4E19-A8F3-BDBE2310EE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74" name="Group 179">
                        <a:extLst>
                          <a:ext uri="{FF2B5EF4-FFF2-40B4-BE49-F238E27FC236}">
                            <a16:creationId xmlns:a16="http://schemas.microsoft.com/office/drawing/2014/main" id="{CD55BD7C-23C8-461E-9912-F3B726737F83}"/>
                          </a:ext>
                        </a:extLst>
                      </p:cNvPr>
                      <p:cNvGrpSpPr/>
                      <p:nvPr/>
                    </p:nvGrpSpPr>
                    <p:grpSpPr>
                      <a:xfrm>
                        <a:off x="4719823" y="2218458"/>
                        <a:ext cx="283630" cy="253824"/>
                        <a:chOff x="6986427" y="2972145"/>
                        <a:chExt cx="283630" cy="253824"/>
                      </a:xfrm>
                    </p:grpSpPr>
                    <p:pic>
                      <p:nvPicPr>
                        <p:cNvPr id="2975" name="Picture 24 183">
                          <a:extLst>
                            <a:ext uri="{FF2B5EF4-FFF2-40B4-BE49-F238E27FC236}">
                              <a16:creationId xmlns:a16="http://schemas.microsoft.com/office/drawing/2014/main" id="{85587972-CB01-49AE-BABD-B8B0B1F213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76" name="Picture 24 184">
                          <a:extLst>
                            <a:ext uri="{FF2B5EF4-FFF2-40B4-BE49-F238E27FC236}">
                              <a16:creationId xmlns:a16="http://schemas.microsoft.com/office/drawing/2014/main" id="{BF4F2FB2-53A0-495E-9945-142985FD33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6" name="Group 2955">
                    <a:extLst>
                      <a:ext uri="{FF2B5EF4-FFF2-40B4-BE49-F238E27FC236}">
                        <a16:creationId xmlns:a16="http://schemas.microsoft.com/office/drawing/2014/main" id="{3AF3A3B8-222A-42BE-9A2F-6BA990D57941}"/>
                      </a:ext>
                    </a:extLst>
                  </p:cNvPr>
                  <p:cNvGrpSpPr/>
                  <p:nvPr/>
                </p:nvGrpSpPr>
                <p:grpSpPr>
                  <a:xfrm rot="21049340">
                    <a:off x="7270080" y="2509410"/>
                    <a:ext cx="601238" cy="499826"/>
                    <a:chOff x="5841977" y="3176030"/>
                    <a:chExt cx="601238" cy="499826"/>
                  </a:xfrm>
                </p:grpSpPr>
                <p:grpSp>
                  <p:nvGrpSpPr>
                    <p:cNvPr id="2957" name="Group 2956">
                      <a:extLst>
                        <a:ext uri="{FF2B5EF4-FFF2-40B4-BE49-F238E27FC236}">
                          <a16:creationId xmlns:a16="http://schemas.microsoft.com/office/drawing/2014/main" id="{1D0104E0-70B7-40F5-915E-B98960519EED}"/>
                        </a:ext>
                      </a:extLst>
                    </p:cNvPr>
                    <p:cNvGrpSpPr/>
                    <p:nvPr/>
                  </p:nvGrpSpPr>
                  <p:grpSpPr>
                    <a:xfrm rot="19742345">
                      <a:off x="5841977" y="3207622"/>
                      <a:ext cx="499826" cy="320263"/>
                      <a:chOff x="4503627" y="2218458"/>
                      <a:chExt cx="499826" cy="320263"/>
                    </a:xfrm>
                  </p:grpSpPr>
                  <p:grpSp>
                    <p:nvGrpSpPr>
                      <p:cNvPr id="2965" name="Group 176">
                        <a:extLst>
                          <a:ext uri="{FF2B5EF4-FFF2-40B4-BE49-F238E27FC236}">
                            <a16:creationId xmlns:a16="http://schemas.microsoft.com/office/drawing/2014/main" id="{0382BB11-267D-4C1A-B8D2-5F49E916D7C4}"/>
                          </a:ext>
                        </a:extLst>
                      </p:cNvPr>
                      <p:cNvGrpSpPr/>
                      <p:nvPr/>
                    </p:nvGrpSpPr>
                    <p:grpSpPr>
                      <a:xfrm>
                        <a:off x="4503627" y="2301538"/>
                        <a:ext cx="300259" cy="237183"/>
                        <a:chOff x="2962956" y="2115885"/>
                        <a:chExt cx="300259" cy="237183"/>
                      </a:xfrm>
                    </p:grpSpPr>
                    <p:pic>
                      <p:nvPicPr>
                        <p:cNvPr id="2969" name="Picture 24 185">
                          <a:extLst>
                            <a:ext uri="{FF2B5EF4-FFF2-40B4-BE49-F238E27FC236}">
                              <a16:creationId xmlns:a16="http://schemas.microsoft.com/office/drawing/2014/main" id="{8579B533-C924-4EE1-B41C-3B45D46C91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0" name="Picture 24 186">
                          <a:extLst>
                            <a:ext uri="{FF2B5EF4-FFF2-40B4-BE49-F238E27FC236}">
                              <a16:creationId xmlns:a16="http://schemas.microsoft.com/office/drawing/2014/main" id="{8766E8B3-57D0-402E-8BE0-01E2ECE4FA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66" name="Group 179">
                        <a:extLst>
                          <a:ext uri="{FF2B5EF4-FFF2-40B4-BE49-F238E27FC236}">
                            <a16:creationId xmlns:a16="http://schemas.microsoft.com/office/drawing/2014/main" id="{18FA0AFF-D3B6-476B-B49D-1F1788B06724}"/>
                          </a:ext>
                        </a:extLst>
                      </p:cNvPr>
                      <p:cNvGrpSpPr/>
                      <p:nvPr/>
                    </p:nvGrpSpPr>
                    <p:grpSpPr>
                      <a:xfrm>
                        <a:off x="4719823" y="2218458"/>
                        <a:ext cx="283630" cy="253824"/>
                        <a:chOff x="6986427" y="2972145"/>
                        <a:chExt cx="283630" cy="253824"/>
                      </a:xfrm>
                    </p:grpSpPr>
                    <p:pic>
                      <p:nvPicPr>
                        <p:cNvPr id="2967" name="Picture 24 187">
                          <a:extLst>
                            <a:ext uri="{FF2B5EF4-FFF2-40B4-BE49-F238E27FC236}">
                              <a16:creationId xmlns:a16="http://schemas.microsoft.com/office/drawing/2014/main" id="{42E1B5D1-030A-43D2-ADDE-DB1B8A0738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68" name="Picture 24 188">
                          <a:extLst>
                            <a:ext uri="{FF2B5EF4-FFF2-40B4-BE49-F238E27FC236}">
                              <a16:creationId xmlns:a16="http://schemas.microsoft.com/office/drawing/2014/main" id="{B01E95C7-08AC-448D-BC78-87889388E4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58" name="Group 2957">
                      <a:extLst>
                        <a:ext uri="{FF2B5EF4-FFF2-40B4-BE49-F238E27FC236}">
                          <a16:creationId xmlns:a16="http://schemas.microsoft.com/office/drawing/2014/main" id="{845233B5-D1F2-4219-92A6-45F416C6406C}"/>
                        </a:ext>
                      </a:extLst>
                    </p:cNvPr>
                    <p:cNvGrpSpPr/>
                    <p:nvPr/>
                  </p:nvGrpSpPr>
                  <p:grpSpPr>
                    <a:xfrm rot="17239213">
                      <a:off x="6033171" y="3265811"/>
                      <a:ext cx="499826" cy="320263"/>
                      <a:chOff x="4503627" y="2218458"/>
                      <a:chExt cx="499826" cy="320263"/>
                    </a:xfrm>
                  </p:grpSpPr>
                  <p:grpSp>
                    <p:nvGrpSpPr>
                      <p:cNvPr id="2959" name="Group 176">
                        <a:extLst>
                          <a:ext uri="{FF2B5EF4-FFF2-40B4-BE49-F238E27FC236}">
                            <a16:creationId xmlns:a16="http://schemas.microsoft.com/office/drawing/2014/main" id="{80042918-B9AC-4984-A440-D7459DE3A1C4}"/>
                          </a:ext>
                        </a:extLst>
                      </p:cNvPr>
                      <p:cNvGrpSpPr/>
                      <p:nvPr/>
                    </p:nvGrpSpPr>
                    <p:grpSpPr>
                      <a:xfrm>
                        <a:off x="4503627" y="2301538"/>
                        <a:ext cx="300259" cy="237183"/>
                        <a:chOff x="2962956" y="2115885"/>
                        <a:chExt cx="300259" cy="237183"/>
                      </a:xfrm>
                    </p:grpSpPr>
                    <p:pic>
                      <p:nvPicPr>
                        <p:cNvPr id="2963" name="Picture 24 189">
                          <a:extLst>
                            <a:ext uri="{FF2B5EF4-FFF2-40B4-BE49-F238E27FC236}">
                              <a16:creationId xmlns:a16="http://schemas.microsoft.com/office/drawing/2014/main" id="{8B0677B7-3D46-4860-99DB-4FD35E9C421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64" name="Picture 24 190">
                          <a:extLst>
                            <a:ext uri="{FF2B5EF4-FFF2-40B4-BE49-F238E27FC236}">
                              <a16:creationId xmlns:a16="http://schemas.microsoft.com/office/drawing/2014/main" id="{DFEA97CA-7CD3-479C-8B34-F388618C12A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60" name="Group 179">
                        <a:extLst>
                          <a:ext uri="{FF2B5EF4-FFF2-40B4-BE49-F238E27FC236}">
                            <a16:creationId xmlns:a16="http://schemas.microsoft.com/office/drawing/2014/main" id="{607439C8-143C-4C3D-BE0A-3B0C998FC2A2}"/>
                          </a:ext>
                        </a:extLst>
                      </p:cNvPr>
                      <p:cNvGrpSpPr/>
                      <p:nvPr/>
                    </p:nvGrpSpPr>
                    <p:grpSpPr>
                      <a:xfrm>
                        <a:off x="4719823" y="2218458"/>
                        <a:ext cx="283630" cy="253824"/>
                        <a:chOff x="6986427" y="2972145"/>
                        <a:chExt cx="283630" cy="253824"/>
                      </a:xfrm>
                    </p:grpSpPr>
                    <p:pic>
                      <p:nvPicPr>
                        <p:cNvPr id="2961" name="Picture 24 191">
                          <a:extLst>
                            <a:ext uri="{FF2B5EF4-FFF2-40B4-BE49-F238E27FC236}">
                              <a16:creationId xmlns:a16="http://schemas.microsoft.com/office/drawing/2014/main" id="{707032A2-3317-4B21-B594-4D1B59034D7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62" name="Picture 24 192">
                          <a:extLst>
                            <a:ext uri="{FF2B5EF4-FFF2-40B4-BE49-F238E27FC236}">
                              <a16:creationId xmlns:a16="http://schemas.microsoft.com/office/drawing/2014/main" id="{AC6EFFC3-0C26-4D29-89EC-908F951ADC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30" name="Group 2829">
                  <a:extLst>
                    <a:ext uri="{FF2B5EF4-FFF2-40B4-BE49-F238E27FC236}">
                      <a16:creationId xmlns:a16="http://schemas.microsoft.com/office/drawing/2014/main" id="{4DA36698-5DD3-4653-B181-4719A7D4B8C8}"/>
                    </a:ext>
                  </a:extLst>
                </p:cNvPr>
                <p:cNvGrpSpPr/>
                <p:nvPr/>
              </p:nvGrpSpPr>
              <p:grpSpPr>
                <a:xfrm>
                  <a:off x="5889081" y="2731026"/>
                  <a:ext cx="1557892" cy="1293966"/>
                  <a:chOff x="6991903" y="2695004"/>
                  <a:chExt cx="1557892" cy="1293966"/>
                </a:xfrm>
              </p:grpSpPr>
              <p:grpSp>
                <p:nvGrpSpPr>
                  <p:cNvPr id="2831" name="Group 2830">
                    <a:extLst>
                      <a:ext uri="{FF2B5EF4-FFF2-40B4-BE49-F238E27FC236}">
                        <a16:creationId xmlns:a16="http://schemas.microsoft.com/office/drawing/2014/main" id="{82C3CE05-F445-4798-A49F-0D3E0DD45F68}"/>
                      </a:ext>
                    </a:extLst>
                  </p:cNvPr>
                  <p:cNvGrpSpPr/>
                  <p:nvPr/>
                </p:nvGrpSpPr>
                <p:grpSpPr>
                  <a:xfrm>
                    <a:off x="6991903" y="2695004"/>
                    <a:ext cx="657768" cy="378452"/>
                    <a:chOff x="4777947" y="3207622"/>
                    <a:chExt cx="657768" cy="378452"/>
                  </a:xfrm>
                </p:grpSpPr>
                <p:grpSp>
                  <p:nvGrpSpPr>
                    <p:cNvPr id="2939" name="Group 2938">
                      <a:extLst>
                        <a:ext uri="{FF2B5EF4-FFF2-40B4-BE49-F238E27FC236}">
                          <a16:creationId xmlns:a16="http://schemas.microsoft.com/office/drawing/2014/main" id="{A3CFB5B9-F58B-46B3-9561-DD8A90A8DE67}"/>
                        </a:ext>
                      </a:extLst>
                    </p:cNvPr>
                    <p:cNvGrpSpPr/>
                    <p:nvPr/>
                  </p:nvGrpSpPr>
                  <p:grpSpPr>
                    <a:xfrm>
                      <a:off x="4777947" y="3207622"/>
                      <a:ext cx="499826" cy="320263"/>
                      <a:chOff x="4503627" y="2218458"/>
                      <a:chExt cx="499826" cy="320263"/>
                    </a:xfrm>
                  </p:grpSpPr>
                  <p:grpSp>
                    <p:nvGrpSpPr>
                      <p:cNvPr id="2947" name="Group 176">
                        <a:extLst>
                          <a:ext uri="{FF2B5EF4-FFF2-40B4-BE49-F238E27FC236}">
                            <a16:creationId xmlns:a16="http://schemas.microsoft.com/office/drawing/2014/main" id="{A0B241FD-4354-49CC-B16E-A55DCE6A1E37}"/>
                          </a:ext>
                        </a:extLst>
                      </p:cNvPr>
                      <p:cNvGrpSpPr/>
                      <p:nvPr/>
                    </p:nvGrpSpPr>
                    <p:grpSpPr>
                      <a:xfrm>
                        <a:off x="4503627" y="2301538"/>
                        <a:ext cx="300259" cy="237183"/>
                        <a:chOff x="2962956" y="2115885"/>
                        <a:chExt cx="300259" cy="237183"/>
                      </a:xfrm>
                    </p:grpSpPr>
                    <p:pic>
                      <p:nvPicPr>
                        <p:cNvPr id="2951" name="Picture 24 193">
                          <a:extLst>
                            <a:ext uri="{FF2B5EF4-FFF2-40B4-BE49-F238E27FC236}">
                              <a16:creationId xmlns:a16="http://schemas.microsoft.com/office/drawing/2014/main" id="{79F9AD91-3EA8-4C74-AB1B-0211CF190C7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52" name="Picture 24 194">
                          <a:extLst>
                            <a:ext uri="{FF2B5EF4-FFF2-40B4-BE49-F238E27FC236}">
                              <a16:creationId xmlns:a16="http://schemas.microsoft.com/office/drawing/2014/main" id="{9CD3C122-B513-44AC-913C-0484EF1930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48" name="Group 179">
                        <a:extLst>
                          <a:ext uri="{FF2B5EF4-FFF2-40B4-BE49-F238E27FC236}">
                            <a16:creationId xmlns:a16="http://schemas.microsoft.com/office/drawing/2014/main" id="{0D68A1FF-EDE9-4810-93B2-E2D687295DAC}"/>
                          </a:ext>
                        </a:extLst>
                      </p:cNvPr>
                      <p:cNvGrpSpPr/>
                      <p:nvPr/>
                    </p:nvGrpSpPr>
                    <p:grpSpPr>
                      <a:xfrm>
                        <a:off x="4719823" y="2218458"/>
                        <a:ext cx="283630" cy="253824"/>
                        <a:chOff x="6986427" y="2972145"/>
                        <a:chExt cx="283630" cy="253824"/>
                      </a:xfrm>
                    </p:grpSpPr>
                    <p:pic>
                      <p:nvPicPr>
                        <p:cNvPr id="2949" name="Picture 24 195">
                          <a:extLst>
                            <a:ext uri="{FF2B5EF4-FFF2-40B4-BE49-F238E27FC236}">
                              <a16:creationId xmlns:a16="http://schemas.microsoft.com/office/drawing/2014/main" id="{97ACB454-D84E-4467-98D7-A0E4338579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0" name="Picture 24 196">
                          <a:extLst>
                            <a:ext uri="{FF2B5EF4-FFF2-40B4-BE49-F238E27FC236}">
                              <a16:creationId xmlns:a16="http://schemas.microsoft.com/office/drawing/2014/main" id="{9D04CB14-7A04-4417-8257-7DA28F49FC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40" name="Group 2939">
                      <a:extLst>
                        <a:ext uri="{FF2B5EF4-FFF2-40B4-BE49-F238E27FC236}">
                          <a16:creationId xmlns:a16="http://schemas.microsoft.com/office/drawing/2014/main" id="{31FBDE3D-5770-4F86-8E86-88D5945CE398}"/>
                        </a:ext>
                      </a:extLst>
                    </p:cNvPr>
                    <p:cNvGrpSpPr/>
                    <p:nvPr/>
                  </p:nvGrpSpPr>
                  <p:grpSpPr>
                    <a:xfrm>
                      <a:off x="4935889" y="3265811"/>
                      <a:ext cx="499826" cy="320263"/>
                      <a:chOff x="4503627" y="2218458"/>
                      <a:chExt cx="499826" cy="320263"/>
                    </a:xfrm>
                  </p:grpSpPr>
                  <p:grpSp>
                    <p:nvGrpSpPr>
                      <p:cNvPr id="2941" name="Group 176">
                        <a:extLst>
                          <a:ext uri="{FF2B5EF4-FFF2-40B4-BE49-F238E27FC236}">
                            <a16:creationId xmlns:a16="http://schemas.microsoft.com/office/drawing/2014/main" id="{BE869A04-DAD9-4420-B935-3FF9D36AE74C}"/>
                          </a:ext>
                        </a:extLst>
                      </p:cNvPr>
                      <p:cNvGrpSpPr/>
                      <p:nvPr/>
                    </p:nvGrpSpPr>
                    <p:grpSpPr>
                      <a:xfrm>
                        <a:off x="4503627" y="2301538"/>
                        <a:ext cx="300259" cy="237183"/>
                        <a:chOff x="2962956" y="2115885"/>
                        <a:chExt cx="300259" cy="237183"/>
                      </a:xfrm>
                    </p:grpSpPr>
                    <p:pic>
                      <p:nvPicPr>
                        <p:cNvPr id="2945" name="Picture 24 197">
                          <a:extLst>
                            <a:ext uri="{FF2B5EF4-FFF2-40B4-BE49-F238E27FC236}">
                              <a16:creationId xmlns:a16="http://schemas.microsoft.com/office/drawing/2014/main" id="{4C455EC0-A072-4BA6-B493-E0BA91F753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6" name="Picture 24 198">
                          <a:extLst>
                            <a:ext uri="{FF2B5EF4-FFF2-40B4-BE49-F238E27FC236}">
                              <a16:creationId xmlns:a16="http://schemas.microsoft.com/office/drawing/2014/main" id="{6CA2E438-46DB-4581-B818-EEF97FA891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42" name="Group 179">
                        <a:extLst>
                          <a:ext uri="{FF2B5EF4-FFF2-40B4-BE49-F238E27FC236}">
                            <a16:creationId xmlns:a16="http://schemas.microsoft.com/office/drawing/2014/main" id="{F659B073-28D7-4B02-84AF-EC6C3FCF8411}"/>
                          </a:ext>
                        </a:extLst>
                      </p:cNvPr>
                      <p:cNvGrpSpPr/>
                      <p:nvPr/>
                    </p:nvGrpSpPr>
                    <p:grpSpPr>
                      <a:xfrm>
                        <a:off x="4719823" y="2218458"/>
                        <a:ext cx="283630" cy="253824"/>
                        <a:chOff x="6986427" y="2972145"/>
                        <a:chExt cx="283630" cy="253824"/>
                      </a:xfrm>
                    </p:grpSpPr>
                    <p:pic>
                      <p:nvPicPr>
                        <p:cNvPr id="2943" name="Picture 24 199">
                          <a:extLst>
                            <a:ext uri="{FF2B5EF4-FFF2-40B4-BE49-F238E27FC236}">
                              <a16:creationId xmlns:a16="http://schemas.microsoft.com/office/drawing/2014/main" id="{ECBC811B-87F6-4914-B257-5FDDFD71C51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44" name="Picture 24 200">
                          <a:extLst>
                            <a:ext uri="{FF2B5EF4-FFF2-40B4-BE49-F238E27FC236}">
                              <a16:creationId xmlns:a16="http://schemas.microsoft.com/office/drawing/2014/main" id="{15748C07-477B-460A-83CE-346092089C3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2" name="Group 2831">
                    <a:extLst>
                      <a:ext uri="{FF2B5EF4-FFF2-40B4-BE49-F238E27FC236}">
                        <a16:creationId xmlns:a16="http://schemas.microsoft.com/office/drawing/2014/main" id="{DCAD43A1-5BE7-4249-883B-E530FC9A07A5}"/>
                      </a:ext>
                    </a:extLst>
                  </p:cNvPr>
                  <p:cNvGrpSpPr/>
                  <p:nvPr/>
                </p:nvGrpSpPr>
                <p:grpSpPr>
                  <a:xfrm>
                    <a:off x="7000217" y="2970983"/>
                    <a:ext cx="601238" cy="499826"/>
                    <a:chOff x="5841977" y="3176030"/>
                    <a:chExt cx="601238" cy="499826"/>
                  </a:xfrm>
                </p:grpSpPr>
                <p:grpSp>
                  <p:nvGrpSpPr>
                    <p:cNvPr id="2925" name="Group 2924">
                      <a:extLst>
                        <a:ext uri="{FF2B5EF4-FFF2-40B4-BE49-F238E27FC236}">
                          <a16:creationId xmlns:a16="http://schemas.microsoft.com/office/drawing/2014/main" id="{2AF10FF7-FE57-466A-9C08-55C1F15E85EE}"/>
                        </a:ext>
                      </a:extLst>
                    </p:cNvPr>
                    <p:cNvGrpSpPr/>
                    <p:nvPr/>
                  </p:nvGrpSpPr>
                  <p:grpSpPr>
                    <a:xfrm rot="19742345">
                      <a:off x="5841977" y="3207622"/>
                      <a:ext cx="499826" cy="320263"/>
                      <a:chOff x="4503627" y="2218458"/>
                      <a:chExt cx="499826" cy="320263"/>
                    </a:xfrm>
                  </p:grpSpPr>
                  <p:grpSp>
                    <p:nvGrpSpPr>
                      <p:cNvPr id="2933" name="Group 176">
                        <a:extLst>
                          <a:ext uri="{FF2B5EF4-FFF2-40B4-BE49-F238E27FC236}">
                            <a16:creationId xmlns:a16="http://schemas.microsoft.com/office/drawing/2014/main" id="{6DEB2B99-402A-4718-A5B0-EE0C447A41B2}"/>
                          </a:ext>
                        </a:extLst>
                      </p:cNvPr>
                      <p:cNvGrpSpPr/>
                      <p:nvPr/>
                    </p:nvGrpSpPr>
                    <p:grpSpPr>
                      <a:xfrm>
                        <a:off x="4503627" y="2301538"/>
                        <a:ext cx="300259" cy="237183"/>
                        <a:chOff x="2962956" y="2115885"/>
                        <a:chExt cx="300259" cy="237183"/>
                      </a:xfrm>
                    </p:grpSpPr>
                    <p:pic>
                      <p:nvPicPr>
                        <p:cNvPr id="2937" name="Picture 24 201">
                          <a:extLst>
                            <a:ext uri="{FF2B5EF4-FFF2-40B4-BE49-F238E27FC236}">
                              <a16:creationId xmlns:a16="http://schemas.microsoft.com/office/drawing/2014/main" id="{D3974C5E-DB92-4FD9-AA56-E98C95A7394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38" name="Picture 24 202">
                          <a:extLst>
                            <a:ext uri="{FF2B5EF4-FFF2-40B4-BE49-F238E27FC236}">
                              <a16:creationId xmlns:a16="http://schemas.microsoft.com/office/drawing/2014/main" id="{CCAD8527-08BB-410D-A2CA-DF72C35117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4" name="Group 179">
                        <a:extLst>
                          <a:ext uri="{FF2B5EF4-FFF2-40B4-BE49-F238E27FC236}">
                            <a16:creationId xmlns:a16="http://schemas.microsoft.com/office/drawing/2014/main" id="{F67CE588-9EEB-4FCC-944F-9FDF26A8AC28}"/>
                          </a:ext>
                        </a:extLst>
                      </p:cNvPr>
                      <p:cNvGrpSpPr/>
                      <p:nvPr/>
                    </p:nvGrpSpPr>
                    <p:grpSpPr>
                      <a:xfrm>
                        <a:off x="4719823" y="2218458"/>
                        <a:ext cx="283630" cy="253824"/>
                        <a:chOff x="6986427" y="2972145"/>
                        <a:chExt cx="283630" cy="253824"/>
                      </a:xfrm>
                    </p:grpSpPr>
                    <p:pic>
                      <p:nvPicPr>
                        <p:cNvPr id="2935" name="Picture 24 203">
                          <a:extLst>
                            <a:ext uri="{FF2B5EF4-FFF2-40B4-BE49-F238E27FC236}">
                              <a16:creationId xmlns:a16="http://schemas.microsoft.com/office/drawing/2014/main" id="{A9CFFD27-CFC4-4F11-B091-AE5E27B7A0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36" name="Picture 24 204">
                          <a:extLst>
                            <a:ext uri="{FF2B5EF4-FFF2-40B4-BE49-F238E27FC236}">
                              <a16:creationId xmlns:a16="http://schemas.microsoft.com/office/drawing/2014/main" id="{BBEBBF5E-5DAA-44EB-8A0B-3CB2AB676E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26" name="Group 2925">
                      <a:extLst>
                        <a:ext uri="{FF2B5EF4-FFF2-40B4-BE49-F238E27FC236}">
                          <a16:creationId xmlns:a16="http://schemas.microsoft.com/office/drawing/2014/main" id="{445B12D0-5D5B-41AD-A415-13718093567B}"/>
                        </a:ext>
                      </a:extLst>
                    </p:cNvPr>
                    <p:cNvGrpSpPr/>
                    <p:nvPr/>
                  </p:nvGrpSpPr>
                  <p:grpSpPr>
                    <a:xfrm rot="17239213">
                      <a:off x="6033171" y="3265811"/>
                      <a:ext cx="499826" cy="320263"/>
                      <a:chOff x="4503627" y="2218458"/>
                      <a:chExt cx="499826" cy="320263"/>
                    </a:xfrm>
                  </p:grpSpPr>
                  <p:grpSp>
                    <p:nvGrpSpPr>
                      <p:cNvPr id="2927" name="Group 176">
                        <a:extLst>
                          <a:ext uri="{FF2B5EF4-FFF2-40B4-BE49-F238E27FC236}">
                            <a16:creationId xmlns:a16="http://schemas.microsoft.com/office/drawing/2014/main" id="{F7540F37-1619-475B-90CD-E3D8BF192A0A}"/>
                          </a:ext>
                        </a:extLst>
                      </p:cNvPr>
                      <p:cNvGrpSpPr/>
                      <p:nvPr/>
                    </p:nvGrpSpPr>
                    <p:grpSpPr>
                      <a:xfrm>
                        <a:off x="4503627" y="2301538"/>
                        <a:ext cx="300259" cy="237183"/>
                        <a:chOff x="2962956" y="2115885"/>
                        <a:chExt cx="300259" cy="237183"/>
                      </a:xfrm>
                    </p:grpSpPr>
                    <p:pic>
                      <p:nvPicPr>
                        <p:cNvPr id="2931" name="Picture 24 205">
                          <a:extLst>
                            <a:ext uri="{FF2B5EF4-FFF2-40B4-BE49-F238E27FC236}">
                              <a16:creationId xmlns:a16="http://schemas.microsoft.com/office/drawing/2014/main" id="{24009449-9879-48DC-9C06-E7F1EA1C470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32" name="Picture 24 206">
                          <a:extLst>
                            <a:ext uri="{FF2B5EF4-FFF2-40B4-BE49-F238E27FC236}">
                              <a16:creationId xmlns:a16="http://schemas.microsoft.com/office/drawing/2014/main" id="{A705BA7B-4F7F-47CD-B187-4CEC8F13DBD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28" name="Group 179">
                        <a:extLst>
                          <a:ext uri="{FF2B5EF4-FFF2-40B4-BE49-F238E27FC236}">
                            <a16:creationId xmlns:a16="http://schemas.microsoft.com/office/drawing/2014/main" id="{D4AF21AD-A41B-4C88-BAD7-3766CAECF925}"/>
                          </a:ext>
                        </a:extLst>
                      </p:cNvPr>
                      <p:cNvGrpSpPr/>
                      <p:nvPr/>
                    </p:nvGrpSpPr>
                    <p:grpSpPr>
                      <a:xfrm>
                        <a:off x="4719823" y="2218458"/>
                        <a:ext cx="283630" cy="253824"/>
                        <a:chOff x="6986427" y="2972145"/>
                        <a:chExt cx="283630" cy="253824"/>
                      </a:xfrm>
                    </p:grpSpPr>
                    <p:pic>
                      <p:nvPicPr>
                        <p:cNvPr id="2929" name="Picture 24 207">
                          <a:extLst>
                            <a:ext uri="{FF2B5EF4-FFF2-40B4-BE49-F238E27FC236}">
                              <a16:creationId xmlns:a16="http://schemas.microsoft.com/office/drawing/2014/main" id="{A2198CC4-DCF8-41B2-B376-E8539BFEA5E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30" name="Picture 24 208">
                          <a:extLst>
                            <a:ext uri="{FF2B5EF4-FFF2-40B4-BE49-F238E27FC236}">
                              <a16:creationId xmlns:a16="http://schemas.microsoft.com/office/drawing/2014/main" id="{A064F9B4-EE01-4560-A0D8-C0AFAFBC2B4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3" name="Group 2832">
                    <a:extLst>
                      <a:ext uri="{FF2B5EF4-FFF2-40B4-BE49-F238E27FC236}">
                        <a16:creationId xmlns:a16="http://schemas.microsoft.com/office/drawing/2014/main" id="{2D38EC62-27D2-400B-9553-FDB64DB454FD}"/>
                      </a:ext>
                    </a:extLst>
                  </p:cNvPr>
                  <p:cNvGrpSpPr/>
                  <p:nvPr/>
                </p:nvGrpSpPr>
                <p:grpSpPr>
                  <a:xfrm>
                    <a:off x="7469330" y="2714400"/>
                    <a:ext cx="1055948" cy="610380"/>
                    <a:chOff x="6261214" y="3135578"/>
                    <a:chExt cx="1055948" cy="610380"/>
                  </a:xfrm>
                </p:grpSpPr>
                <p:grpSp>
                  <p:nvGrpSpPr>
                    <p:cNvPr id="2895" name="Group 2894">
                      <a:extLst>
                        <a:ext uri="{FF2B5EF4-FFF2-40B4-BE49-F238E27FC236}">
                          <a16:creationId xmlns:a16="http://schemas.microsoft.com/office/drawing/2014/main" id="{4CF915EF-F2CA-4610-85E8-45DD76298A43}"/>
                        </a:ext>
                      </a:extLst>
                    </p:cNvPr>
                    <p:cNvGrpSpPr/>
                    <p:nvPr/>
                  </p:nvGrpSpPr>
                  <p:grpSpPr>
                    <a:xfrm>
                      <a:off x="6659394" y="3135578"/>
                      <a:ext cx="657768" cy="378452"/>
                      <a:chOff x="4777947" y="3207622"/>
                      <a:chExt cx="657768" cy="378452"/>
                    </a:xfrm>
                  </p:grpSpPr>
                  <p:grpSp>
                    <p:nvGrpSpPr>
                      <p:cNvPr id="2911" name="Group 2910">
                        <a:extLst>
                          <a:ext uri="{FF2B5EF4-FFF2-40B4-BE49-F238E27FC236}">
                            <a16:creationId xmlns:a16="http://schemas.microsoft.com/office/drawing/2014/main" id="{23E39D63-8A25-4946-B785-860670F0AEA8}"/>
                          </a:ext>
                        </a:extLst>
                      </p:cNvPr>
                      <p:cNvGrpSpPr/>
                      <p:nvPr/>
                    </p:nvGrpSpPr>
                    <p:grpSpPr>
                      <a:xfrm>
                        <a:off x="4777947" y="3207622"/>
                        <a:ext cx="499826" cy="320263"/>
                        <a:chOff x="4503627" y="2218458"/>
                        <a:chExt cx="499826" cy="320263"/>
                      </a:xfrm>
                    </p:grpSpPr>
                    <p:grpSp>
                      <p:nvGrpSpPr>
                        <p:cNvPr id="2919" name="Group 176">
                          <a:extLst>
                            <a:ext uri="{FF2B5EF4-FFF2-40B4-BE49-F238E27FC236}">
                              <a16:creationId xmlns:a16="http://schemas.microsoft.com/office/drawing/2014/main" id="{A29EC8AB-B5D4-489B-A2DE-437AE55606D2}"/>
                            </a:ext>
                          </a:extLst>
                        </p:cNvPr>
                        <p:cNvGrpSpPr/>
                        <p:nvPr/>
                      </p:nvGrpSpPr>
                      <p:grpSpPr>
                        <a:xfrm>
                          <a:off x="4503627" y="2301538"/>
                          <a:ext cx="300259" cy="237183"/>
                          <a:chOff x="2962956" y="2115885"/>
                          <a:chExt cx="300259" cy="237183"/>
                        </a:xfrm>
                      </p:grpSpPr>
                      <p:pic>
                        <p:nvPicPr>
                          <p:cNvPr id="2923" name="Picture 24 209">
                            <a:extLst>
                              <a:ext uri="{FF2B5EF4-FFF2-40B4-BE49-F238E27FC236}">
                                <a16:creationId xmlns:a16="http://schemas.microsoft.com/office/drawing/2014/main" id="{9BCD31C9-F511-4878-8117-BFF9E4561BF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24" name="Picture 24 210">
                            <a:extLst>
                              <a:ext uri="{FF2B5EF4-FFF2-40B4-BE49-F238E27FC236}">
                                <a16:creationId xmlns:a16="http://schemas.microsoft.com/office/drawing/2014/main" id="{7B9818FA-3250-471E-854F-F96363994F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20" name="Group 179">
                          <a:extLst>
                            <a:ext uri="{FF2B5EF4-FFF2-40B4-BE49-F238E27FC236}">
                              <a16:creationId xmlns:a16="http://schemas.microsoft.com/office/drawing/2014/main" id="{9970AA72-4061-4C9D-8D02-0CC650473A79}"/>
                            </a:ext>
                          </a:extLst>
                        </p:cNvPr>
                        <p:cNvGrpSpPr/>
                        <p:nvPr/>
                      </p:nvGrpSpPr>
                      <p:grpSpPr>
                        <a:xfrm>
                          <a:off x="4719823" y="2218458"/>
                          <a:ext cx="283630" cy="253824"/>
                          <a:chOff x="6986427" y="2972145"/>
                          <a:chExt cx="283630" cy="253824"/>
                        </a:xfrm>
                      </p:grpSpPr>
                      <p:pic>
                        <p:nvPicPr>
                          <p:cNvPr id="2921" name="Picture 24 211">
                            <a:extLst>
                              <a:ext uri="{FF2B5EF4-FFF2-40B4-BE49-F238E27FC236}">
                                <a16:creationId xmlns:a16="http://schemas.microsoft.com/office/drawing/2014/main" id="{52F4CF80-966F-4631-AFEA-EB17C8F1328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2" name="Picture 24 212">
                            <a:extLst>
                              <a:ext uri="{FF2B5EF4-FFF2-40B4-BE49-F238E27FC236}">
                                <a16:creationId xmlns:a16="http://schemas.microsoft.com/office/drawing/2014/main" id="{E7DE632C-5D0B-46CB-BE74-D26BFA42D9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12" name="Group 2911">
                        <a:extLst>
                          <a:ext uri="{FF2B5EF4-FFF2-40B4-BE49-F238E27FC236}">
                            <a16:creationId xmlns:a16="http://schemas.microsoft.com/office/drawing/2014/main" id="{9478F91C-8BE9-4221-B400-6C522022CF7C}"/>
                          </a:ext>
                        </a:extLst>
                      </p:cNvPr>
                      <p:cNvGrpSpPr/>
                      <p:nvPr/>
                    </p:nvGrpSpPr>
                    <p:grpSpPr>
                      <a:xfrm>
                        <a:off x="4935889" y="3265811"/>
                        <a:ext cx="499826" cy="320263"/>
                        <a:chOff x="4503627" y="2218458"/>
                        <a:chExt cx="499826" cy="320263"/>
                      </a:xfrm>
                    </p:grpSpPr>
                    <p:grpSp>
                      <p:nvGrpSpPr>
                        <p:cNvPr id="2913" name="Group 176">
                          <a:extLst>
                            <a:ext uri="{FF2B5EF4-FFF2-40B4-BE49-F238E27FC236}">
                              <a16:creationId xmlns:a16="http://schemas.microsoft.com/office/drawing/2014/main" id="{0EB65D5A-75A8-4073-B842-1C11C0878F63}"/>
                            </a:ext>
                          </a:extLst>
                        </p:cNvPr>
                        <p:cNvGrpSpPr/>
                        <p:nvPr/>
                      </p:nvGrpSpPr>
                      <p:grpSpPr>
                        <a:xfrm>
                          <a:off x="4503627" y="2301538"/>
                          <a:ext cx="300259" cy="237183"/>
                          <a:chOff x="2962956" y="2115885"/>
                          <a:chExt cx="300259" cy="237183"/>
                        </a:xfrm>
                      </p:grpSpPr>
                      <p:pic>
                        <p:nvPicPr>
                          <p:cNvPr id="2917" name="Picture 24 213">
                            <a:extLst>
                              <a:ext uri="{FF2B5EF4-FFF2-40B4-BE49-F238E27FC236}">
                                <a16:creationId xmlns:a16="http://schemas.microsoft.com/office/drawing/2014/main" id="{B18A2B05-9948-42E9-98B3-0F1A94AA77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8" name="Picture 24 214">
                            <a:extLst>
                              <a:ext uri="{FF2B5EF4-FFF2-40B4-BE49-F238E27FC236}">
                                <a16:creationId xmlns:a16="http://schemas.microsoft.com/office/drawing/2014/main" id="{EDE752E0-3D64-428E-8A4D-1DF6340F09A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14" name="Group 179">
                          <a:extLst>
                            <a:ext uri="{FF2B5EF4-FFF2-40B4-BE49-F238E27FC236}">
                              <a16:creationId xmlns:a16="http://schemas.microsoft.com/office/drawing/2014/main" id="{7CEBA155-2727-4F2F-9274-23BD001DD3C1}"/>
                            </a:ext>
                          </a:extLst>
                        </p:cNvPr>
                        <p:cNvGrpSpPr/>
                        <p:nvPr/>
                      </p:nvGrpSpPr>
                      <p:grpSpPr>
                        <a:xfrm>
                          <a:off x="4719823" y="2218458"/>
                          <a:ext cx="283630" cy="253824"/>
                          <a:chOff x="6986427" y="2972145"/>
                          <a:chExt cx="283630" cy="253824"/>
                        </a:xfrm>
                      </p:grpSpPr>
                      <p:pic>
                        <p:nvPicPr>
                          <p:cNvPr id="2915" name="Picture 24 215">
                            <a:extLst>
                              <a:ext uri="{FF2B5EF4-FFF2-40B4-BE49-F238E27FC236}">
                                <a16:creationId xmlns:a16="http://schemas.microsoft.com/office/drawing/2014/main" id="{CF202D32-A84B-485B-B884-F0BB3AC177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16" name="Picture 24 216">
                            <a:extLst>
                              <a:ext uri="{FF2B5EF4-FFF2-40B4-BE49-F238E27FC236}">
                                <a16:creationId xmlns:a16="http://schemas.microsoft.com/office/drawing/2014/main" id="{2F0849B1-B02A-4EB3-9673-FE8E69A5AD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6" name="Group 2895">
                      <a:extLst>
                        <a:ext uri="{FF2B5EF4-FFF2-40B4-BE49-F238E27FC236}">
                          <a16:creationId xmlns:a16="http://schemas.microsoft.com/office/drawing/2014/main" id="{DB319799-9F27-45A2-BABC-4144FC3CA746}"/>
                        </a:ext>
                      </a:extLst>
                    </p:cNvPr>
                    <p:cNvGrpSpPr/>
                    <p:nvPr/>
                  </p:nvGrpSpPr>
                  <p:grpSpPr>
                    <a:xfrm rot="18877668">
                      <a:off x="6210508" y="3195426"/>
                      <a:ext cx="601238" cy="499826"/>
                      <a:chOff x="5841977" y="3176030"/>
                      <a:chExt cx="601238" cy="499826"/>
                    </a:xfrm>
                  </p:grpSpPr>
                  <p:grpSp>
                    <p:nvGrpSpPr>
                      <p:cNvPr id="2897" name="Group 2896">
                        <a:extLst>
                          <a:ext uri="{FF2B5EF4-FFF2-40B4-BE49-F238E27FC236}">
                            <a16:creationId xmlns:a16="http://schemas.microsoft.com/office/drawing/2014/main" id="{F7EDE519-9F3D-46BE-AB65-B16A1C4D1E58}"/>
                          </a:ext>
                        </a:extLst>
                      </p:cNvPr>
                      <p:cNvGrpSpPr/>
                      <p:nvPr/>
                    </p:nvGrpSpPr>
                    <p:grpSpPr>
                      <a:xfrm rot="19742345">
                        <a:off x="5841977" y="3207622"/>
                        <a:ext cx="499826" cy="320263"/>
                        <a:chOff x="4503627" y="2218458"/>
                        <a:chExt cx="499826" cy="320263"/>
                      </a:xfrm>
                    </p:grpSpPr>
                    <p:grpSp>
                      <p:nvGrpSpPr>
                        <p:cNvPr id="2905" name="Group 176">
                          <a:extLst>
                            <a:ext uri="{FF2B5EF4-FFF2-40B4-BE49-F238E27FC236}">
                              <a16:creationId xmlns:a16="http://schemas.microsoft.com/office/drawing/2014/main" id="{B95A1005-2785-426A-8395-D14E3BFF340F}"/>
                            </a:ext>
                          </a:extLst>
                        </p:cNvPr>
                        <p:cNvGrpSpPr/>
                        <p:nvPr/>
                      </p:nvGrpSpPr>
                      <p:grpSpPr>
                        <a:xfrm>
                          <a:off x="4503627" y="2301538"/>
                          <a:ext cx="300259" cy="237183"/>
                          <a:chOff x="2962956" y="2115885"/>
                          <a:chExt cx="300259" cy="237183"/>
                        </a:xfrm>
                      </p:grpSpPr>
                      <p:pic>
                        <p:nvPicPr>
                          <p:cNvPr id="2909" name="Picture 24 217">
                            <a:extLst>
                              <a:ext uri="{FF2B5EF4-FFF2-40B4-BE49-F238E27FC236}">
                                <a16:creationId xmlns:a16="http://schemas.microsoft.com/office/drawing/2014/main" id="{934A6B34-D2F8-441F-90A0-FEBD88C35F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0" name="Picture 24 218">
                            <a:extLst>
                              <a:ext uri="{FF2B5EF4-FFF2-40B4-BE49-F238E27FC236}">
                                <a16:creationId xmlns:a16="http://schemas.microsoft.com/office/drawing/2014/main" id="{DC8A79D6-2793-43ED-9D1D-3FC49B0C9E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6" name="Group 179">
                          <a:extLst>
                            <a:ext uri="{FF2B5EF4-FFF2-40B4-BE49-F238E27FC236}">
                              <a16:creationId xmlns:a16="http://schemas.microsoft.com/office/drawing/2014/main" id="{5E069F39-6E20-4F7B-AD4F-30ECD53F426D}"/>
                            </a:ext>
                          </a:extLst>
                        </p:cNvPr>
                        <p:cNvGrpSpPr/>
                        <p:nvPr/>
                      </p:nvGrpSpPr>
                      <p:grpSpPr>
                        <a:xfrm>
                          <a:off x="4719823" y="2218458"/>
                          <a:ext cx="283630" cy="253824"/>
                          <a:chOff x="6986427" y="2972145"/>
                          <a:chExt cx="283630" cy="253824"/>
                        </a:xfrm>
                      </p:grpSpPr>
                      <p:pic>
                        <p:nvPicPr>
                          <p:cNvPr id="2907" name="Picture 24 219">
                            <a:extLst>
                              <a:ext uri="{FF2B5EF4-FFF2-40B4-BE49-F238E27FC236}">
                                <a16:creationId xmlns:a16="http://schemas.microsoft.com/office/drawing/2014/main" id="{3B8281C2-8816-46A7-BB31-F393CA9FF8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08" name="Picture 24 220">
                            <a:extLst>
                              <a:ext uri="{FF2B5EF4-FFF2-40B4-BE49-F238E27FC236}">
                                <a16:creationId xmlns:a16="http://schemas.microsoft.com/office/drawing/2014/main" id="{9A575A87-314D-43AC-9635-2AD026C527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98" name="Group 2897">
                        <a:extLst>
                          <a:ext uri="{FF2B5EF4-FFF2-40B4-BE49-F238E27FC236}">
                            <a16:creationId xmlns:a16="http://schemas.microsoft.com/office/drawing/2014/main" id="{D1F27420-23CF-48CC-B117-0AB897819676}"/>
                          </a:ext>
                        </a:extLst>
                      </p:cNvPr>
                      <p:cNvGrpSpPr/>
                      <p:nvPr/>
                    </p:nvGrpSpPr>
                    <p:grpSpPr>
                      <a:xfrm rot="17239213">
                        <a:off x="6033171" y="3265811"/>
                        <a:ext cx="499826" cy="320263"/>
                        <a:chOff x="4503627" y="2218458"/>
                        <a:chExt cx="499826" cy="320263"/>
                      </a:xfrm>
                    </p:grpSpPr>
                    <p:grpSp>
                      <p:nvGrpSpPr>
                        <p:cNvPr id="2899" name="Group 2898">
                          <a:extLst>
                            <a:ext uri="{FF2B5EF4-FFF2-40B4-BE49-F238E27FC236}">
                              <a16:creationId xmlns:a16="http://schemas.microsoft.com/office/drawing/2014/main" id="{9D127B86-AC0B-454D-9D3B-EC24C4357681}"/>
                            </a:ext>
                          </a:extLst>
                        </p:cNvPr>
                        <p:cNvGrpSpPr/>
                        <p:nvPr/>
                      </p:nvGrpSpPr>
                      <p:grpSpPr>
                        <a:xfrm>
                          <a:off x="4503627" y="2301538"/>
                          <a:ext cx="300259" cy="237183"/>
                          <a:chOff x="2962956" y="2115885"/>
                          <a:chExt cx="300259" cy="237183"/>
                        </a:xfrm>
                      </p:grpSpPr>
                      <p:pic>
                        <p:nvPicPr>
                          <p:cNvPr id="2903" name="Picture 24 221">
                            <a:extLst>
                              <a:ext uri="{FF2B5EF4-FFF2-40B4-BE49-F238E27FC236}">
                                <a16:creationId xmlns:a16="http://schemas.microsoft.com/office/drawing/2014/main" id="{CF7C44EF-FD0D-4FE0-9BFE-B6E1BEAACB4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04" name="Picture 24 222">
                            <a:extLst>
                              <a:ext uri="{FF2B5EF4-FFF2-40B4-BE49-F238E27FC236}">
                                <a16:creationId xmlns:a16="http://schemas.microsoft.com/office/drawing/2014/main" id="{8AFC3C3E-3F33-48FC-AACE-588EAFF3AD1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0" name="Group 179">
                          <a:extLst>
                            <a:ext uri="{FF2B5EF4-FFF2-40B4-BE49-F238E27FC236}">
                              <a16:creationId xmlns:a16="http://schemas.microsoft.com/office/drawing/2014/main" id="{F2038591-78F8-457A-A9D2-4967BECB95C4}"/>
                            </a:ext>
                          </a:extLst>
                        </p:cNvPr>
                        <p:cNvGrpSpPr/>
                        <p:nvPr/>
                      </p:nvGrpSpPr>
                      <p:grpSpPr>
                        <a:xfrm>
                          <a:off x="4719823" y="2218458"/>
                          <a:ext cx="283630" cy="253824"/>
                          <a:chOff x="6986427" y="2972145"/>
                          <a:chExt cx="283630" cy="253824"/>
                        </a:xfrm>
                      </p:grpSpPr>
                      <p:pic>
                        <p:nvPicPr>
                          <p:cNvPr id="2901" name="Picture 24 223">
                            <a:extLst>
                              <a:ext uri="{FF2B5EF4-FFF2-40B4-BE49-F238E27FC236}">
                                <a16:creationId xmlns:a16="http://schemas.microsoft.com/office/drawing/2014/main" id="{44FA823C-D852-4931-B17F-67E0CAE012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02" name="Picture 24 224">
                            <a:extLst>
                              <a:ext uri="{FF2B5EF4-FFF2-40B4-BE49-F238E27FC236}">
                                <a16:creationId xmlns:a16="http://schemas.microsoft.com/office/drawing/2014/main" id="{E4263346-C091-4EEB-8210-B27C27E5BB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34" name="Group 2833">
                    <a:extLst>
                      <a:ext uri="{FF2B5EF4-FFF2-40B4-BE49-F238E27FC236}">
                        <a16:creationId xmlns:a16="http://schemas.microsoft.com/office/drawing/2014/main" id="{8E05DE27-934F-409F-ADCF-78DC8679BE7E}"/>
                      </a:ext>
                    </a:extLst>
                  </p:cNvPr>
                  <p:cNvGrpSpPr/>
                  <p:nvPr/>
                </p:nvGrpSpPr>
                <p:grpSpPr>
                  <a:xfrm>
                    <a:off x="7443561" y="3019258"/>
                    <a:ext cx="1106234" cy="969712"/>
                    <a:chOff x="6792398" y="2509410"/>
                    <a:chExt cx="1106234" cy="969712"/>
                  </a:xfrm>
                </p:grpSpPr>
                <p:grpSp>
                  <p:nvGrpSpPr>
                    <p:cNvPr id="2835" name="Group 2834">
                      <a:extLst>
                        <a:ext uri="{FF2B5EF4-FFF2-40B4-BE49-F238E27FC236}">
                          <a16:creationId xmlns:a16="http://schemas.microsoft.com/office/drawing/2014/main" id="{B57BB77E-4E54-46D8-B083-9837A1C179BE}"/>
                        </a:ext>
                      </a:extLst>
                    </p:cNvPr>
                    <p:cNvGrpSpPr/>
                    <p:nvPr/>
                  </p:nvGrpSpPr>
                  <p:grpSpPr>
                    <a:xfrm>
                      <a:off x="6792398" y="2703317"/>
                      <a:ext cx="657768" cy="378452"/>
                      <a:chOff x="4777947" y="3207622"/>
                      <a:chExt cx="657768" cy="378452"/>
                    </a:xfrm>
                  </p:grpSpPr>
                  <p:grpSp>
                    <p:nvGrpSpPr>
                      <p:cNvPr id="2881" name="Group 2880">
                        <a:extLst>
                          <a:ext uri="{FF2B5EF4-FFF2-40B4-BE49-F238E27FC236}">
                            <a16:creationId xmlns:a16="http://schemas.microsoft.com/office/drawing/2014/main" id="{ABF388C1-21DF-4D42-B971-76B7C134CB44}"/>
                          </a:ext>
                        </a:extLst>
                      </p:cNvPr>
                      <p:cNvGrpSpPr/>
                      <p:nvPr/>
                    </p:nvGrpSpPr>
                    <p:grpSpPr>
                      <a:xfrm>
                        <a:off x="4777947" y="3207622"/>
                        <a:ext cx="499826" cy="320263"/>
                        <a:chOff x="4503627" y="2218458"/>
                        <a:chExt cx="499826" cy="320263"/>
                      </a:xfrm>
                    </p:grpSpPr>
                    <p:grpSp>
                      <p:nvGrpSpPr>
                        <p:cNvPr id="2889" name="Group 176">
                          <a:extLst>
                            <a:ext uri="{FF2B5EF4-FFF2-40B4-BE49-F238E27FC236}">
                              <a16:creationId xmlns:a16="http://schemas.microsoft.com/office/drawing/2014/main" id="{ECC9FC2C-0CA8-4483-9A0F-25935B709F49}"/>
                            </a:ext>
                          </a:extLst>
                        </p:cNvPr>
                        <p:cNvGrpSpPr/>
                        <p:nvPr/>
                      </p:nvGrpSpPr>
                      <p:grpSpPr>
                        <a:xfrm>
                          <a:off x="4503627" y="2301538"/>
                          <a:ext cx="300259" cy="237183"/>
                          <a:chOff x="2962956" y="2115885"/>
                          <a:chExt cx="300259" cy="237183"/>
                        </a:xfrm>
                      </p:grpSpPr>
                      <p:pic>
                        <p:nvPicPr>
                          <p:cNvPr id="2893" name="Picture 24 225">
                            <a:extLst>
                              <a:ext uri="{FF2B5EF4-FFF2-40B4-BE49-F238E27FC236}">
                                <a16:creationId xmlns:a16="http://schemas.microsoft.com/office/drawing/2014/main" id="{78CA27F9-3CFA-4E9D-BF46-78EEF7693BB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94" name="Picture 24 226">
                            <a:extLst>
                              <a:ext uri="{FF2B5EF4-FFF2-40B4-BE49-F238E27FC236}">
                                <a16:creationId xmlns:a16="http://schemas.microsoft.com/office/drawing/2014/main" id="{875DCA54-0DE6-4DB9-BF36-3157193F98F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90" name="Group 179">
                          <a:extLst>
                            <a:ext uri="{FF2B5EF4-FFF2-40B4-BE49-F238E27FC236}">
                              <a16:creationId xmlns:a16="http://schemas.microsoft.com/office/drawing/2014/main" id="{FC7E28A7-7DEA-4C64-9DE9-8B94930AD65F}"/>
                            </a:ext>
                          </a:extLst>
                        </p:cNvPr>
                        <p:cNvGrpSpPr/>
                        <p:nvPr/>
                      </p:nvGrpSpPr>
                      <p:grpSpPr>
                        <a:xfrm>
                          <a:off x="4719823" y="2218458"/>
                          <a:ext cx="283630" cy="253824"/>
                          <a:chOff x="6986427" y="2972145"/>
                          <a:chExt cx="283630" cy="253824"/>
                        </a:xfrm>
                      </p:grpSpPr>
                      <p:pic>
                        <p:nvPicPr>
                          <p:cNvPr id="2891" name="Picture 24 227">
                            <a:extLst>
                              <a:ext uri="{FF2B5EF4-FFF2-40B4-BE49-F238E27FC236}">
                                <a16:creationId xmlns:a16="http://schemas.microsoft.com/office/drawing/2014/main" id="{2640EECF-AB19-4A81-AA1F-BF44A82485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2" name="Picture 24 228">
                            <a:extLst>
                              <a:ext uri="{FF2B5EF4-FFF2-40B4-BE49-F238E27FC236}">
                                <a16:creationId xmlns:a16="http://schemas.microsoft.com/office/drawing/2014/main" id="{E02FFB80-5F04-45BC-8740-1FCEE033D7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82" name="Group 2881">
                        <a:extLst>
                          <a:ext uri="{FF2B5EF4-FFF2-40B4-BE49-F238E27FC236}">
                            <a16:creationId xmlns:a16="http://schemas.microsoft.com/office/drawing/2014/main" id="{BCE67CE5-5C80-4412-828E-9E3833A9760C}"/>
                          </a:ext>
                        </a:extLst>
                      </p:cNvPr>
                      <p:cNvGrpSpPr/>
                      <p:nvPr/>
                    </p:nvGrpSpPr>
                    <p:grpSpPr>
                      <a:xfrm>
                        <a:off x="4935889" y="3265811"/>
                        <a:ext cx="499826" cy="320263"/>
                        <a:chOff x="4503627" y="2218458"/>
                        <a:chExt cx="499826" cy="320263"/>
                      </a:xfrm>
                    </p:grpSpPr>
                    <p:grpSp>
                      <p:nvGrpSpPr>
                        <p:cNvPr id="2883" name="Group 176">
                          <a:extLst>
                            <a:ext uri="{FF2B5EF4-FFF2-40B4-BE49-F238E27FC236}">
                              <a16:creationId xmlns:a16="http://schemas.microsoft.com/office/drawing/2014/main" id="{7CFE9579-D662-40AB-B090-F6A9F9C2EBCF}"/>
                            </a:ext>
                          </a:extLst>
                        </p:cNvPr>
                        <p:cNvGrpSpPr/>
                        <p:nvPr/>
                      </p:nvGrpSpPr>
                      <p:grpSpPr>
                        <a:xfrm>
                          <a:off x="4503627" y="2301538"/>
                          <a:ext cx="300259" cy="237183"/>
                          <a:chOff x="2962956" y="2115885"/>
                          <a:chExt cx="300259" cy="237183"/>
                        </a:xfrm>
                      </p:grpSpPr>
                      <p:pic>
                        <p:nvPicPr>
                          <p:cNvPr id="2887" name="Picture 24 229">
                            <a:extLst>
                              <a:ext uri="{FF2B5EF4-FFF2-40B4-BE49-F238E27FC236}">
                                <a16:creationId xmlns:a16="http://schemas.microsoft.com/office/drawing/2014/main" id="{0373DE4E-2DF8-40C6-B7BF-52F66A54702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8" name="Picture 24 230">
                            <a:extLst>
                              <a:ext uri="{FF2B5EF4-FFF2-40B4-BE49-F238E27FC236}">
                                <a16:creationId xmlns:a16="http://schemas.microsoft.com/office/drawing/2014/main" id="{B3591063-827A-4B07-A780-78562A2CBB9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84" name="Group 179">
                          <a:extLst>
                            <a:ext uri="{FF2B5EF4-FFF2-40B4-BE49-F238E27FC236}">
                              <a16:creationId xmlns:a16="http://schemas.microsoft.com/office/drawing/2014/main" id="{C07D20D6-51BB-4FF2-8874-94A4523DF05C}"/>
                            </a:ext>
                          </a:extLst>
                        </p:cNvPr>
                        <p:cNvGrpSpPr/>
                        <p:nvPr/>
                      </p:nvGrpSpPr>
                      <p:grpSpPr>
                        <a:xfrm>
                          <a:off x="4719823" y="2218458"/>
                          <a:ext cx="283630" cy="253824"/>
                          <a:chOff x="6986427" y="2972145"/>
                          <a:chExt cx="283630" cy="253824"/>
                        </a:xfrm>
                      </p:grpSpPr>
                      <p:pic>
                        <p:nvPicPr>
                          <p:cNvPr id="2885" name="Picture 24 231">
                            <a:extLst>
                              <a:ext uri="{FF2B5EF4-FFF2-40B4-BE49-F238E27FC236}">
                                <a16:creationId xmlns:a16="http://schemas.microsoft.com/office/drawing/2014/main" id="{6006554B-60FD-41D2-AF16-6709F76F19E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86" name="Picture 24 232">
                            <a:extLst>
                              <a:ext uri="{FF2B5EF4-FFF2-40B4-BE49-F238E27FC236}">
                                <a16:creationId xmlns:a16="http://schemas.microsoft.com/office/drawing/2014/main" id="{28AB6433-BEF9-49EE-A2C9-ED05BB28E9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6" name="Group 2835">
                      <a:extLst>
                        <a:ext uri="{FF2B5EF4-FFF2-40B4-BE49-F238E27FC236}">
                          <a16:creationId xmlns:a16="http://schemas.microsoft.com/office/drawing/2014/main" id="{669E864A-C5BE-4573-A31B-EE2E2FFE3634}"/>
                        </a:ext>
                      </a:extLst>
                    </p:cNvPr>
                    <p:cNvGrpSpPr/>
                    <p:nvPr/>
                  </p:nvGrpSpPr>
                  <p:grpSpPr>
                    <a:xfrm rot="19661454">
                      <a:off x="6800712" y="2979296"/>
                      <a:ext cx="601238" cy="499826"/>
                      <a:chOff x="5841977" y="3176030"/>
                      <a:chExt cx="601238" cy="499826"/>
                    </a:xfrm>
                  </p:grpSpPr>
                  <p:grpSp>
                    <p:nvGrpSpPr>
                      <p:cNvPr id="2867" name="Group 2866">
                        <a:extLst>
                          <a:ext uri="{FF2B5EF4-FFF2-40B4-BE49-F238E27FC236}">
                            <a16:creationId xmlns:a16="http://schemas.microsoft.com/office/drawing/2014/main" id="{D21B68EA-C4FE-4CCD-92CF-71A0F978D198}"/>
                          </a:ext>
                        </a:extLst>
                      </p:cNvPr>
                      <p:cNvGrpSpPr/>
                      <p:nvPr/>
                    </p:nvGrpSpPr>
                    <p:grpSpPr>
                      <a:xfrm rot="19742345">
                        <a:off x="5841977" y="3207622"/>
                        <a:ext cx="499826" cy="320263"/>
                        <a:chOff x="4503627" y="2218458"/>
                        <a:chExt cx="499826" cy="320263"/>
                      </a:xfrm>
                    </p:grpSpPr>
                    <p:grpSp>
                      <p:nvGrpSpPr>
                        <p:cNvPr id="2875" name="Group 176">
                          <a:extLst>
                            <a:ext uri="{FF2B5EF4-FFF2-40B4-BE49-F238E27FC236}">
                              <a16:creationId xmlns:a16="http://schemas.microsoft.com/office/drawing/2014/main" id="{4D24FA44-AB73-4823-A376-4C88C4FAB6A1}"/>
                            </a:ext>
                          </a:extLst>
                        </p:cNvPr>
                        <p:cNvGrpSpPr/>
                        <p:nvPr/>
                      </p:nvGrpSpPr>
                      <p:grpSpPr>
                        <a:xfrm>
                          <a:off x="4503627" y="2301538"/>
                          <a:ext cx="300259" cy="237183"/>
                          <a:chOff x="2962956" y="2115885"/>
                          <a:chExt cx="300259" cy="237183"/>
                        </a:xfrm>
                      </p:grpSpPr>
                      <p:pic>
                        <p:nvPicPr>
                          <p:cNvPr id="2879" name="Picture 24 233">
                            <a:extLst>
                              <a:ext uri="{FF2B5EF4-FFF2-40B4-BE49-F238E27FC236}">
                                <a16:creationId xmlns:a16="http://schemas.microsoft.com/office/drawing/2014/main" id="{CAE1D635-4D44-48B1-9417-81A54D20B69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0" name="Picture 24 234">
                            <a:extLst>
                              <a:ext uri="{FF2B5EF4-FFF2-40B4-BE49-F238E27FC236}">
                                <a16:creationId xmlns:a16="http://schemas.microsoft.com/office/drawing/2014/main" id="{2D341EFD-6F6E-4BC7-B2CC-03CEDA8417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6" name="Group 179">
                          <a:extLst>
                            <a:ext uri="{FF2B5EF4-FFF2-40B4-BE49-F238E27FC236}">
                              <a16:creationId xmlns:a16="http://schemas.microsoft.com/office/drawing/2014/main" id="{D0D491D0-2351-4D53-94E1-F5A4BE95CD49}"/>
                            </a:ext>
                          </a:extLst>
                        </p:cNvPr>
                        <p:cNvGrpSpPr/>
                        <p:nvPr/>
                      </p:nvGrpSpPr>
                      <p:grpSpPr>
                        <a:xfrm>
                          <a:off x="4719823" y="2218458"/>
                          <a:ext cx="283630" cy="253824"/>
                          <a:chOff x="6986427" y="2972145"/>
                          <a:chExt cx="283630" cy="253824"/>
                        </a:xfrm>
                      </p:grpSpPr>
                      <p:pic>
                        <p:nvPicPr>
                          <p:cNvPr id="2877" name="Picture 24 235">
                            <a:extLst>
                              <a:ext uri="{FF2B5EF4-FFF2-40B4-BE49-F238E27FC236}">
                                <a16:creationId xmlns:a16="http://schemas.microsoft.com/office/drawing/2014/main" id="{BFFC4739-2893-4F32-A2CF-5206807B2BD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78" name="Picture 24 236">
                            <a:extLst>
                              <a:ext uri="{FF2B5EF4-FFF2-40B4-BE49-F238E27FC236}">
                                <a16:creationId xmlns:a16="http://schemas.microsoft.com/office/drawing/2014/main" id="{914F1384-7C0D-4E7C-991E-DCC8BB87971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68" name="Group 2867">
                        <a:extLst>
                          <a:ext uri="{FF2B5EF4-FFF2-40B4-BE49-F238E27FC236}">
                            <a16:creationId xmlns:a16="http://schemas.microsoft.com/office/drawing/2014/main" id="{9D63B246-48B5-46D9-8C6D-D084878CE0BE}"/>
                          </a:ext>
                        </a:extLst>
                      </p:cNvPr>
                      <p:cNvGrpSpPr/>
                      <p:nvPr/>
                    </p:nvGrpSpPr>
                    <p:grpSpPr>
                      <a:xfrm rot="17239213">
                        <a:off x="6033171" y="3265811"/>
                        <a:ext cx="499826" cy="320263"/>
                        <a:chOff x="4503627" y="2218458"/>
                        <a:chExt cx="499826" cy="320263"/>
                      </a:xfrm>
                    </p:grpSpPr>
                    <p:grpSp>
                      <p:nvGrpSpPr>
                        <p:cNvPr id="2869" name="Group 176">
                          <a:extLst>
                            <a:ext uri="{FF2B5EF4-FFF2-40B4-BE49-F238E27FC236}">
                              <a16:creationId xmlns:a16="http://schemas.microsoft.com/office/drawing/2014/main" id="{CE2F2CEE-77D1-4CD1-A5D9-0A9749BF7B59}"/>
                            </a:ext>
                          </a:extLst>
                        </p:cNvPr>
                        <p:cNvGrpSpPr/>
                        <p:nvPr/>
                      </p:nvGrpSpPr>
                      <p:grpSpPr>
                        <a:xfrm>
                          <a:off x="4503627" y="2301538"/>
                          <a:ext cx="300259" cy="237183"/>
                          <a:chOff x="2962956" y="2115885"/>
                          <a:chExt cx="300259" cy="237183"/>
                        </a:xfrm>
                      </p:grpSpPr>
                      <p:pic>
                        <p:nvPicPr>
                          <p:cNvPr id="2873" name="Picture 24 237">
                            <a:extLst>
                              <a:ext uri="{FF2B5EF4-FFF2-40B4-BE49-F238E27FC236}">
                                <a16:creationId xmlns:a16="http://schemas.microsoft.com/office/drawing/2014/main" id="{74C42573-168A-4837-ADBC-642608B74F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74" name="Picture 24 238">
                            <a:extLst>
                              <a:ext uri="{FF2B5EF4-FFF2-40B4-BE49-F238E27FC236}">
                                <a16:creationId xmlns:a16="http://schemas.microsoft.com/office/drawing/2014/main" id="{110815EF-6A68-478C-A160-BC52283F4E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0" name="Group 179">
                          <a:extLst>
                            <a:ext uri="{FF2B5EF4-FFF2-40B4-BE49-F238E27FC236}">
                              <a16:creationId xmlns:a16="http://schemas.microsoft.com/office/drawing/2014/main" id="{282AEA2A-64B9-47C1-92A6-4F1DA8FE2554}"/>
                            </a:ext>
                          </a:extLst>
                        </p:cNvPr>
                        <p:cNvGrpSpPr/>
                        <p:nvPr/>
                      </p:nvGrpSpPr>
                      <p:grpSpPr>
                        <a:xfrm>
                          <a:off x="4719823" y="2218458"/>
                          <a:ext cx="283630" cy="253824"/>
                          <a:chOff x="6986427" y="2972145"/>
                          <a:chExt cx="283630" cy="253824"/>
                        </a:xfrm>
                      </p:grpSpPr>
                      <p:pic>
                        <p:nvPicPr>
                          <p:cNvPr id="2871" name="Picture 24 239">
                            <a:extLst>
                              <a:ext uri="{FF2B5EF4-FFF2-40B4-BE49-F238E27FC236}">
                                <a16:creationId xmlns:a16="http://schemas.microsoft.com/office/drawing/2014/main" id="{541D0DEE-E756-4481-A449-2DA4518214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72" name="Picture 24 240">
                            <a:extLst>
                              <a:ext uri="{FF2B5EF4-FFF2-40B4-BE49-F238E27FC236}">
                                <a16:creationId xmlns:a16="http://schemas.microsoft.com/office/drawing/2014/main" id="{C58F8F9D-3EF4-40CA-A4FF-74DD32AD914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7" name="Group 2836">
                      <a:extLst>
                        <a:ext uri="{FF2B5EF4-FFF2-40B4-BE49-F238E27FC236}">
                          <a16:creationId xmlns:a16="http://schemas.microsoft.com/office/drawing/2014/main" id="{8EF28BA7-7AEB-4EC1-8561-24E2C2687A52}"/>
                        </a:ext>
                      </a:extLst>
                    </p:cNvPr>
                    <p:cNvGrpSpPr/>
                    <p:nvPr/>
                  </p:nvGrpSpPr>
                  <p:grpSpPr>
                    <a:xfrm rot="2171672">
                      <a:off x="7240864" y="2945788"/>
                      <a:ext cx="657768" cy="378452"/>
                      <a:chOff x="4777947" y="3207622"/>
                      <a:chExt cx="657768" cy="378452"/>
                    </a:xfrm>
                  </p:grpSpPr>
                  <p:grpSp>
                    <p:nvGrpSpPr>
                      <p:cNvPr id="2853" name="Group 2852">
                        <a:extLst>
                          <a:ext uri="{FF2B5EF4-FFF2-40B4-BE49-F238E27FC236}">
                            <a16:creationId xmlns:a16="http://schemas.microsoft.com/office/drawing/2014/main" id="{CD5147D3-C429-4D6F-8ABE-E78868A2D465}"/>
                          </a:ext>
                        </a:extLst>
                      </p:cNvPr>
                      <p:cNvGrpSpPr/>
                      <p:nvPr/>
                    </p:nvGrpSpPr>
                    <p:grpSpPr>
                      <a:xfrm>
                        <a:off x="4777947" y="3207622"/>
                        <a:ext cx="499826" cy="320263"/>
                        <a:chOff x="4503627" y="2218458"/>
                        <a:chExt cx="499826" cy="320263"/>
                      </a:xfrm>
                    </p:grpSpPr>
                    <p:grpSp>
                      <p:nvGrpSpPr>
                        <p:cNvPr id="2861" name="Group 176">
                          <a:extLst>
                            <a:ext uri="{FF2B5EF4-FFF2-40B4-BE49-F238E27FC236}">
                              <a16:creationId xmlns:a16="http://schemas.microsoft.com/office/drawing/2014/main" id="{78CCD932-64A4-48E2-A5AC-B727ED08AB7F}"/>
                            </a:ext>
                          </a:extLst>
                        </p:cNvPr>
                        <p:cNvGrpSpPr/>
                        <p:nvPr/>
                      </p:nvGrpSpPr>
                      <p:grpSpPr>
                        <a:xfrm>
                          <a:off x="4503627" y="2301538"/>
                          <a:ext cx="300259" cy="237183"/>
                          <a:chOff x="2962956" y="2115885"/>
                          <a:chExt cx="300259" cy="237183"/>
                        </a:xfrm>
                      </p:grpSpPr>
                      <p:pic>
                        <p:nvPicPr>
                          <p:cNvPr id="2865" name="Picture 24 241">
                            <a:extLst>
                              <a:ext uri="{FF2B5EF4-FFF2-40B4-BE49-F238E27FC236}">
                                <a16:creationId xmlns:a16="http://schemas.microsoft.com/office/drawing/2014/main" id="{7217B36C-7892-4C3F-AF0F-CE9DE129F3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66" name="Picture 24 242">
                            <a:extLst>
                              <a:ext uri="{FF2B5EF4-FFF2-40B4-BE49-F238E27FC236}">
                                <a16:creationId xmlns:a16="http://schemas.microsoft.com/office/drawing/2014/main" id="{EEB6D918-C808-40F5-826B-80E4274CA1F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62" name="Group 179">
                          <a:extLst>
                            <a:ext uri="{FF2B5EF4-FFF2-40B4-BE49-F238E27FC236}">
                              <a16:creationId xmlns:a16="http://schemas.microsoft.com/office/drawing/2014/main" id="{713EAF7D-90B8-46B5-8FD9-FD907B553FFB}"/>
                            </a:ext>
                          </a:extLst>
                        </p:cNvPr>
                        <p:cNvGrpSpPr/>
                        <p:nvPr/>
                      </p:nvGrpSpPr>
                      <p:grpSpPr>
                        <a:xfrm>
                          <a:off x="4719823" y="2218458"/>
                          <a:ext cx="283630" cy="253824"/>
                          <a:chOff x="6986427" y="2972145"/>
                          <a:chExt cx="283630" cy="253824"/>
                        </a:xfrm>
                      </p:grpSpPr>
                      <p:pic>
                        <p:nvPicPr>
                          <p:cNvPr id="2863" name="Picture 24 243">
                            <a:extLst>
                              <a:ext uri="{FF2B5EF4-FFF2-40B4-BE49-F238E27FC236}">
                                <a16:creationId xmlns:a16="http://schemas.microsoft.com/office/drawing/2014/main" id="{9990E008-A5A2-47CC-BDA8-6FCCFC4F25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4" name="Picture 24 244">
                            <a:extLst>
                              <a:ext uri="{FF2B5EF4-FFF2-40B4-BE49-F238E27FC236}">
                                <a16:creationId xmlns:a16="http://schemas.microsoft.com/office/drawing/2014/main" id="{AD021BCA-5605-4184-A7FC-7830ADEBEF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4" name="Group 2853">
                        <a:extLst>
                          <a:ext uri="{FF2B5EF4-FFF2-40B4-BE49-F238E27FC236}">
                            <a16:creationId xmlns:a16="http://schemas.microsoft.com/office/drawing/2014/main" id="{63425426-9343-43CE-A9DE-6FC3D5F06387}"/>
                          </a:ext>
                        </a:extLst>
                      </p:cNvPr>
                      <p:cNvGrpSpPr/>
                      <p:nvPr/>
                    </p:nvGrpSpPr>
                    <p:grpSpPr>
                      <a:xfrm>
                        <a:off x="4935889" y="3265811"/>
                        <a:ext cx="499826" cy="320263"/>
                        <a:chOff x="4503627" y="2218458"/>
                        <a:chExt cx="499826" cy="320263"/>
                      </a:xfrm>
                    </p:grpSpPr>
                    <p:grpSp>
                      <p:nvGrpSpPr>
                        <p:cNvPr id="2855" name="Group 176">
                          <a:extLst>
                            <a:ext uri="{FF2B5EF4-FFF2-40B4-BE49-F238E27FC236}">
                              <a16:creationId xmlns:a16="http://schemas.microsoft.com/office/drawing/2014/main" id="{0D6E3534-73F9-418E-BFDC-A8AC10551519}"/>
                            </a:ext>
                          </a:extLst>
                        </p:cNvPr>
                        <p:cNvGrpSpPr/>
                        <p:nvPr/>
                      </p:nvGrpSpPr>
                      <p:grpSpPr>
                        <a:xfrm>
                          <a:off x="4503627" y="2301538"/>
                          <a:ext cx="300259" cy="237183"/>
                          <a:chOff x="2962956" y="2115885"/>
                          <a:chExt cx="300259" cy="237183"/>
                        </a:xfrm>
                      </p:grpSpPr>
                      <p:pic>
                        <p:nvPicPr>
                          <p:cNvPr id="2859" name="Picture 24 245">
                            <a:extLst>
                              <a:ext uri="{FF2B5EF4-FFF2-40B4-BE49-F238E27FC236}">
                                <a16:creationId xmlns:a16="http://schemas.microsoft.com/office/drawing/2014/main" id="{8097500A-0E86-4F5B-B37E-874802E173D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60" name="Picture 24 246">
                            <a:extLst>
                              <a:ext uri="{FF2B5EF4-FFF2-40B4-BE49-F238E27FC236}">
                                <a16:creationId xmlns:a16="http://schemas.microsoft.com/office/drawing/2014/main" id="{2BD1A78D-0A5B-41D0-B82F-A1903B75216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56" name="Group 179">
                          <a:extLst>
                            <a:ext uri="{FF2B5EF4-FFF2-40B4-BE49-F238E27FC236}">
                              <a16:creationId xmlns:a16="http://schemas.microsoft.com/office/drawing/2014/main" id="{5462076A-7114-4246-83D8-13768E73D4E8}"/>
                            </a:ext>
                          </a:extLst>
                        </p:cNvPr>
                        <p:cNvGrpSpPr/>
                        <p:nvPr/>
                      </p:nvGrpSpPr>
                      <p:grpSpPr>
                        <a:xfrm>
                          <a:off x="4719823" y="2218458"/>
                          <a:ext cx="283630" cy="253824"/>
                          <a:chOff x="6986427" y="2972145"/>
                          <a:chExt cx="283630" cy="253824"/>
                        </a:xfrm>
                      </p:grpSpPr>
                      <p:pic>
                        <p:nvPicPr>
                          <p:cNvPr id="2857" name="Picture 24 247">
                            <a:extLst>
                              <a:ext uri="{FF2B5EF4-FFF2-40B4-BE49-F238E27FC236}">
                                <a16:creationId xmlns:a16="http://schemas.microsoft.com/office/drawing/2014/main" id="{03ED74E4-79CB-4EDE-A706-580B742320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58" name="Picture 24 248">
                            <a:extLst>
                              <a:ext uri="{FF2B5EF4-FFF2-40B4-BE49-F238E27FC236}">
                                <a16:creationId xmlns:a16="http://schemas.microsoft.com/office/drawing/2014/main" id="{30BDDC4D-A9F8-45C8-9DAC-D8F1C41E185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8" name="Group 2837">
                      <a:extLst>
                        <a:ext uri="{FF2B5EF4-FFF2-40B4-BE49-F238E27FC236}">
                          <a16:creationId xmlns:a16="http://schemas.microsoft.com/office/drawing/2014/main" id="{8785C28F-C617-41B9-8A62-250EAA4CC7F1}"/>
                        </a:ext>
                      </a:extLst>
                    </p:cNvPr>
                    <p:cNvGrpSpPr/>
                    <p:nvPr/>
                  </p:nvGrpSpPr>
                  <p:grpSpPr>
                    <a:xfrm rot="21049340">
                      <a:off x="7270080" y="2509410"/>
                      <a:ext cx="601238" cy="499826"/>
                      <a:chOff x="5841977" y="3176030"/>
                      <a:chExt cx="601238" cy="499826"/>
                    </a:xfrm>
                  </p:grpSpPr>
                  <p:grpSp>
                    <p:nvGrpSpPr>
                      <p:cNvPr id="2839" name="Group 2838">
                        <a:extLst>
                          <a:ext uri="{FF2B5EF4-FFF2-40B4-BE49-F238E27FC236}">
                            <a16:creationId xmlns:a16="http://schemas.microsoft.com/office/drawing/2014/main" id="{968ACAC0-7686-4D3F-AA2D-AFF1E488366F}"/>
                          </a:ext>
                        </a:extLst>
                      </p:cNvPr>
                      <p:cNvGrpSpPr/>
                      <p:nvPr/>
                    </p:nvGrpSpPr>
                    <p:grpSpPr>
                      <a:xfrm rot="19742345">
                        <a:off x="5841977" y="3207622"/>
                        <a:ext cx="499826" cy="320263"/>
                        <a:chOff x="4503627" y="2218458"/>
                        <a:chExt cx="499826" cy="320263"/>
                      </a:xfrm>
                    </p:grpSpPr>
                    <p:grpSp>
                      <p:nvGrpSpPr>
                        <p:cNvPr id="2847" name="Group 176">
                          <a:extLst>
                            <a:ext uri="{FF2B5EF4-FFF2-40B4-BE49-F238E27FC236}">
                              <a16:creationId xmlns:a16="http://schemas.microsoft.com/office/drawing/2014/main" id="{01CD2762-5618-415C-B373-EDC4C6B312A3}"/>
                            </a:ext>
                          </a:extLst>
                        </p:cNvPr>
                        <p:cNvGrpSpPr/>
                        <p:nvPr/>
                      </p:nvGrpSpPr>
                      <p:grpSpPr>
                        <a:xfrm>
                          <a:off x="4503627" y="2301538"/>
                          <a:ext cx="300259" cy="237183"/>
                          <a:chOff x="2962956" y="2115885"/>
                          <a:chExt cx="300259" cy="237183"/>
                        </a:xfrm>
                      </p:grpSpPr>
                      <p:pic>
                        <p:nvPicPr>
                          <p:cNvPr id="2851" name="Picture 24 249">
                            <a:extLst>
                              <a:ext uri="{FF2B5EF4-FFF2-40B4-BE49-F238E27FC236}">
                                <a16:creationId xmlns:a16="http://schemas.microsoft.com/office/drawing/2014/main" id="{66BC4F68-A1F4-4713-9EFC-B87C8D26AB7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52" name="Picture 24 250">
                            <a:extLst>
                              <a:ext uri="{FF2B5EF4-FFF2-40B4-BE49-F238E27FC236}">
                                <a16:creationId xmlns:a16="http://schemas.microsoft.com/office/drawing/2014/main" id="{FAA6C033-366F-48DA-859F-61EF5ABA5A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8" name="Group 179">
                          <a:extLst>
                            <a:ext uri="{FF2B5EF4-FFF2-40B4-BE49-F238E27FC236}">
                              <a16:creationId xmlns:a16="http://schemas.microsoft.com/office/drawing/2014/main" id="{5992A9E4-77F5-402C-8430-E5E9E5424588}"/>
                            </a:ext>
                          </a:extLst>
                        </p:cNvPr>
                        <p:cNvGrpSpPr/>
                        <p:nvPr/>
                      </p:nvGrpSpPr>
                      <p:grpSpPr>
                        <a:xfrm>
                          <a:off x="4719823" y="2218458"/>
                          <a:ext cx="283630" cy="253824"/>
                          <a:chOff x="6986427" y="2972145"/>
                          <a:chExt cx="283630" cy="253824"/>
                        </a:xfrm>
                      </p:grpSpPr>
                      <p:pic>
                        <p:nvPicPr>
                          <p:cNvPr id="2849" name="Picture 24 251">
                            <a:extLst>
                              <a:ext uri="{FF2B5EF4-FFF2-40B4-BE49-F238E27FC236}">
                                <a16:creationId xmlns:a16="http://schemas.microsoft.com/office/drawing/2014/main" id="{5D43C9A7-CD37-4A6D-A0F4-FAF9F74AAD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50" name="Picture 24 252">
                            <a:extLst>
                              <a:ext uri="{FF2B5EF4-FFF2-40B4-BE49-F238E27FC236}">
                                <a16:creationId xmlns:a16="http://schemas.microsoft.com/office/drawing/2014/main" id="{1E0C77DA-00BE-49A8-892C-DE3F5B0771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40" name="Group 2839">
                        <a:extLst>
                          <a:ext uri="{FF2B5EF4-FFF2-40B4-BE49-F238E27FC236}">
                            <a16:creationId xmlns:a16="http://schemas.microsoft.com/office/drawing/2014/main" id="{9970A72E-1CED-494C-8C5E-219B3E95DE04}"/>
                          </a:ext>
                        </a:extLst>
                      </p:cNvPr>
                      <p:cNvGrpSpPr/>
                      <p:nvPr/>
                    </p:nvGrpSpPr>
                    <p:grpSpPr>
                      <a:xfrm rot="17239213">
                        <a:off x="6033171" y="3265811"/>
                        <a:ext cx="499826" cy="320263"/>
                        <a:chOff x="4503627" y="2218458"/>
                        <a:chExt cx="499826" cy="320263"/>
                      </a:xfrm>
                    </p:grpSpPr>
                    <p:grpSp>
                      <p:nvGrpSpPr>
                        <p:cNvPr id="2841" name="Group 176">
                          <a:extLst>
                            <a:ext uri="{FF2B5EF4-FFF2-40B4-BE49-F238E27FC236}">
                              <a16:creationId xmlns:a16="http://schemas.microsoft.com/office/drawing/2014/main" id="{E6DE5056-7FBB-4E6C-942C-1B0546A62DE6}"/>
                            </a:ext>
                          </a:extLst>
                        </p:cNvPr>
                        <p:cNvGrpSpPr/>
                        <p:nvPr/>
                      </p:nvGrpSpPr>
                      <p:grpSpPr>
                        <a:xfrm>
                          <a:off x="4503627" y="2301538"/>
                          <a:ext cx="300259" cy="237183"/>
                          <a:chOff x="2962956" y="2115885"/>
                          <a:chExt cx="300259" cy="237183"/>
                        </a:xfrm>
                      </p:grpSpPr>
                      <p:pic>
                        <p:nvPicPr>
                          <p:cNvPr id="2845" name="Picture 24 253">
                            <a:extLst>
                              <a:ext uri="{FF2B5EF4-FFF2-40B4-BE49-F238E27FC236}">
                                <a16:creationId xmlns:a16="http://schemas.microsoft.com/office/drawing/2014/main" id="{0901A123-6A30-4CF4-954C-3673A1E5EC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46" name="Picture 24 254">
                            <a:extLst>
                              <a:ext uri="{FF2B5EF4-FFF2-40B4-BE49-F238E27FC236}">
                                <a16:creationId xmlns:a16="http://schemas.microsoft.com/office/drawing/2014/main" id="{90DD6589-E1A8-4B7E-89ED-CB683CCD3DE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2" name="Group 179">
                          <a:extLst>
                            <a:ext uri="{FF2B5EF4-FFF2-40B4-BE49-F238E27FC236}">
                              <a16:creationId xmlns:a16="http://schemas.microsoft.com/office/drawing/2014/main" id="{AA742541-B6A0-4D05-8DC5-DB75EEA949BF}"/>
                            </a:ext>
                          </a:extLst>
                        </p:cNvPr>
                        <p:cNvGrpSpPr/>
                        <p:nvPr/>
                      </p:nvGrpSpPr>
                      <p:grpSpPr>
                        <a:xfrm>
                          <a:off x="4719823" y="2218458"/>
                          <a:ext cx="283630" cy="253824"/>
                          <a:chOff x="6986427" y="2972145"/>
                          <a:chExt cx="283630" cy="253824"/>
                        </a:xfrm>
                      </p:grpSpPr>
                      <p:pic>
                        <p:nvPicPr>
                          <p:cNvPr id="2843" name="Picture 24 255">
                            <a:extLst>
                              <a:ext uri="{FF2B5EF4-FFF2-40B4-BE49-F238E27FC236}">
                                <a16:creationId xmlns:a16="http://schemas.microsoft.com/office/drawing/2014/main" id="{1C369366-0FC5-41F6-8A4A-1B3612A53D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44" name="Picture 24 256">
                            <a:extLst>
                              <a:ext uri="{FF2B5EF4-FFF2-40B4-BE49-F238E27FC236}">
                                <a16:creationId xmlns:a16="http://schemas.microsoft.com/office/drawing/2014/main" id="{7666DB62-C005-46DA-9266-9973F761D7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80" name="Group 2579">
                <a:extLst>
                  <a:ext uri="{FF2B5EF4-FFF2-40B4-BE49-F238E27FC236}">
                    <a16:creationId xmlns:a16="http://schemas.microsoft.com/office/drawing/2014/main" id="{1FE1774A-19B3-4A9D-A002-6B80A95B14A4}"/>
                  </a:ext>
                </a:extLst>
              </p:cNvPr>
              <p:cNvGrpSpPr/>
              <p:nvPr/>
            </p:nvGrpSpPr>
            <p:grpSpPr>
              <a:xfrm rot="20754769">
                <a:off x="9682163" y="2873542"/>
                <a:ext cx="1184907" cy="905391"/>
                <a:chOff x="4930347" y="2731026"/>
                <a:chExt cx="2516626" cy="1922962"/>
              </a:xfrm>
            </p:grpSpPr>
            <p:grpSp>
              <p:nvGrpSpPr>
                <p:cNvPr id="2581" name="Group 2580">
                  <a:extLst>
                    <a:ext uri="{FF2B5EF4-FFF2-40B4-BE49-F238E27FC236}">
                      <a16:creationId xmlns:a16="http://schemas.microsoft.com/office/drawing/2014/main" id="{25585962-514C-4931-B27E-C63BE6881B1F}"/>
                    </a:ext>
                  </a:extLst>
                </p:cNvPr>
                <p:cNvGrpSpPr/>
                <p:nvPr/>
              </p:nvGrpSpPr>
              <p:grpSpPr>
                <a:xfrm>
                  <a:off x="4930347" y="3360022"/>
                  <a:ext cx="657768" cy="378452"/>
                  <a:chOff x="4777947" y="3207622"/>
                  <a:chExt cx="657768" cy="378452"/>
                </a:xfrm>
              </p:grpSpPr>
              <p:grpSp>
                <p:nvGrpSpPr>
                  <p:cNvPr id="2812" name="Group 2811">
                    <a:extLst>
                      <a:ext uri="{FF2B5EF4-FFF2-40B4-BE49-F238E27FC236}">
                        <a16:creationId xmlns:a16="http://schemas.microsoft.com/office/drawing/2014/main" id="{97AFBC6F-2D3F-4EF4-95CF-2ECD9D05FC82}"/>
                      </a:ext>
                    </a:extLst>
                  </p:cNvPr>
                  <p:cNvGrpSpPr/>
                  <p:nvPr/>
                </p:nvGrpSpPr>
                <p:grpSpPr>
                  <a:xfrm>
                    <a:off x="4777947" y="3207622"/>
                    <a:ext cx="499826" cy="320263"/>
                    <a:chOff x="4503627" y="2218458"/>
                    <a:chExt cx="499826" cy="320263"/>
                  </a:xfrm>
                </p:grpSpPr>
                <p:grpSp>
                  <p:nvGrpSpPr>
                    <p:cNvPr id="2820" name="Group 176">
                      <a:extLst>
                        <a:ext uri="{FF2B5EF4-FFF2-40B4-BE49-F238E27FC236}">
                          <a16:creationId xmlns:a16="http://schemas.microsoft.com/office/drawing/2014/main" id="{A4C693EB-FC2D-4DC0-A8F9-49CDDFEFF415}"/>
                        </a:ext>
                      </a:extLst>
                    </p:cNvPr>
                    <p:cNvGrpSpPr/>
                    <p:nvPr/>
                  </p:nvGrpSpPr>
                  <p:grpSpPr>
                    <a:xfrm>
                      <a:off x="4503627" y="2301538"/>
                      <a:ext cx="300259" cy="237183"/>
                      <a:chOff x="2962956" y="2115885"/>
                      <a:chExt cx="300259" cy="237183"/>
                    </a:xfrm>
                  </p:grpSpPr>
                  <p:pic>
                    <p:nvPicPr>
                      <p:cNvPr id="2824" name="Picture 24 129">
                        <a:extLst>
                          <a:ext uri="{FF2B5EF4-FFF2-40B4-BE49-F238E27FC236}">
                            <a16:creationId xmlns:a16="http://schemas.microsoft.com/office/drawing/2014/main" id="{39C1922C-9571-45B2-8922-EF24121826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25" name="Picture 24 130">
                        <a:extLst>
                          <a:ext uri="{FF2B5EF4-FFF2-40B4-BE49-F238E27FC236}">
                            <a16:creationId xmlns:a16="http://schemas.microsoft.com/office/drawing/2014/main" id="{7EB4F05E-AF56-45A7-910C-C56B8F244B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21" name="Group 179">
                      <a:extLst>
                        <a:ext uri="{FF2B5EF4-FFF2-40B4-BE49-F238E27FC236}">
                          <a16:creationId xmlns:a16="http://schemas.microsoft.com/office/drawing/2014/main" id="{0BA306C8-E0B3-4309-8968-94215B656061}"/>
                        </a:ext>
                      </a:extLst>
                    </p:cNvPr>
                    <p:cNvGrpSpPr/>
                    <p:nvPr/>
                  </p:nvGrpSpPr>
                  <p:grpSpPr>
                    <a:xfrm>
                      <a:off x="4719823" y="2218458"/>
                      <a:ext cx="283630" cy="253824"/>
                      <a:chOff x="6986427" y="2972145"/>
                      <a:chExt cx="283630" cy="253824"/>
                    </a:xfrm>
                  </p:grpSpPr>
                  <p:pic>
                    <p:nvPicPr>
                      <p:cNvPr id="2822" name="Picture 24 131">
                        <a:extLst>
                          <a:ext uri="{FF2B5EF4-FFF2-40B4-BE49-F238E27FC236}">
                            <a16:creationId xmlns:a16="http://schemas.microsoft.com/office/drawing/2014/main" id="{624942D8-5199-49C1-9079-923FF27B36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23" name="Picture 24 132">
                        <a:extLst>
                          <a:ext uri="{FF2B5EF4-FFF2-40B4-BE49-F238E27FC236}">
                            <a16:creationId xmlns:a16="http://schemas.microsoft.com/office/drawing/2014/main" id="{261D9125-E50D-47C6-B758-171A0FA2876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13" name="Group 2812">
                    <a:extLst>
                      <a:ext uri="{FF2B5EF4-FFF2-40B4-BE49-F238E27FC236}">
                        <a16:creationId xmlns:a16="http://schemas.microsoft.com/office/drawing/2014/main" id="{2853BDB0-E0F1-4470-B422-C9B5586CA92C}"/>
                      </a:ext>
                    </a:extLst>
                  </p:cNvPr>
                  <p:cNvGrpSpPr/>
                  <p:nvPr/>
                </p:nvGrpSpPr>
                <p:grpSpPr>
                  <a:xfrm>
                    <a:off x="4935889" y="3265811"/>
                    <a:ext cx="499826" cy="320263"/>
                    <a:chOff x="4503627" y="2218458"/>
                    <a:chExt cx="499826" cy="320263"/>
                  </a:xfrm>
                </p:grpSpPr>
                <p:grpSp>
                  <p:nvGrpSpPr>
                    <p:cNvPr id="2814" name="Group 176">
                      <a:extLst>
                        <a:ext uri="{FF2B5EF4-FFF2-40B4-BE49-F238E27FC236}">
                          <a16:creationId xmlns:a16="http://schemas.microsoft.com/office/drawing/2014/main" id="{844C7F94-39C4-47F5-BD1D-D32D513B35FF}"/>
                        </a:ext>
                      </a:extLst>
                    </p:cNvPr>
                    <p:cNvGrpSpPr/>
                    <p:nvPr/>
                  </p:nvGrpSpPr>
                  <p:grpSpPr>
                    <a:xfrm>
                      <a:off x="4503627" y="2301538"/>
                      <a:ext cx="300259" cy="237183"/>
                      <a:chOff x="2962956" y="2115885"/>
                      <a:chExt cx="300259" cy="237183"/>
                    </a:xfrm>
                  </p:grpSpPr>
                  <p:pic>
                    <p:nvPicPr>
                      <p:cNvPr id="2818" name="Picture 24 133">
                        <a:extLst>
                          <a:ext uri="{FF2B5EF4-FFF2-40B4-BE49-F238E27FC236}">
                            <a16:creationId xmlns:a16="http://schemas.microsoft.com/office/drawing/2014/main" id="{6E44E563-2979-499B-8A77-20E90013D8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9" name="Picture 24 134">
                        <a:extLst>
                          <a:ext uri="{FF2B5EF4-FFF2-40B4-BE49-F238E27FC236}">
                            <a16:creationId xmlns:a16="http://schemas.microsoft.com/office/drawing/2014/main" id="{1989CCB5-7AB8-4B7A-8959-1AE22361422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15" name="Group 179">
                      <a:extLst>
                        <a:ext uri="{FF2B5EF4-FFF2-40B4-BE49-F238E27FC236}">
                          <a16:creationId xmlns:a16="http://schemas.microsoft.com/office/drawing/2014/main" id="{7ECCF5BC-1BCD-47F8-B770-98CD9992793E}"/>
                        </a:ext>
                      </a:extLst>
                    </p:cNvPr>
                    <p:cNvGrpSpPr/>
                    <p:nvPr/>
                  </p:nvGrpSpPr>
                  <p:grpSpPr>
                    <a:xfrm>
                      <a:off x="4719823" y="2218458"/>
                      <a:ext cx="283630" cy="253824"/>
                      <a:chOff x="6986427" y="2972145"/>
                      <a:chExt cx="283630" cy="253824"/>
                    </a:xfrm>
                  </p:grpSpPr>
                  <p:pic>
                    <p:nvPicPr>
                      <p:cNvPr id="2816" name="Picture 24 135">
                        <a:extLst>
                          <a:ext uri="{FF2B5EF4-FFF2-40B4-BE49-F238E27FC236}">
                            <a16:creationId xmlns:a16="http://schemas.microsoft.com/office/drawing/2014/main" id="{576BCCE1-F989-4739-A689-A2DB4C451B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7" name="Picture 24 136">
                        <a:extLst>
                          <a:ext uri="{FF2B5EF4-FFF2-40B4-BE49-F238E27FC236}">
                            <a16:creationId xmlns:a16="http://schemas.microsoft.com/office/drawing/2014/main" id="{C7FBB786-912E-48CD-8733-FB2809EB6C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2" name="Group 2581">
                  <a:extLst>
                    <a:ext uri="{FF2B5EF4-FFF2-40B4-BE49-F238E27FC236}">
                      <a16:creationId xmlns:a16="http://schemas.microsoft.com/office/drawing/2014/main" id="{01B0DAAB-0E1F-4FA2-9BD0-4F18FD960013}"/>
                    </a:ext>
                  </a:extLst>
                </p:cNvPr>
                <p:cNvGrpSpPr/>
                <p:nvPr/>
              </p:nvGrpSpPr>
              <p:grpSpPr>
                <a:xfrm>
                  <a:off x="4938661" y="3636001"/>
                  <a:ext cx="601238" cy="499826"/>
                  <a:chOff x="5841977" y="3176030"/>
                  <a:chExt cx="601238" cy="499826"/>
                </a:xfrm>
              </p:grpSpPr>
              <p:grpSp>
                <p:nvGrpSpPr>
                  <p:cNvPr id="2798" name="Group 2797">
                    <a:extLst>
                      <a:ext uri="{FF2B5EF4-FFF2-40B4-BE49-F238E27FC236}">
                        <a16:creationId xmlns:a16="http://schemas.microsoft.com/office/drawing/2014/main" id="{D538BBA2-2805-4513-B6AC-51AB82ABCA70}"/>
                      </a:ext>
                    </a:extLst>
                  </p:cNvPr>
                  <p:cNvGrpSpPr/>
                  <p:nvPr/>
                </p:nvGrpSpPr>
                <p:grpSpPr>
                  <a:xfrm rot="19742345">
                    <a:off x="5841977" y="3207622"/>
                    <a:ext cx="499826" cy="320263"/>
                    <a:chOff x="4503627" y="2218458"/>
                    <a:chExt cx="499826" cy="320263"/>
                  </a:xfrm>
                </p:grpSpPr>
                <p:grpSp>
                  <p:nvGrpSpPr>
                    <p:cNvPr id="2806" name="Group 176">
                      <a:extLst>
                        <a:ext uri="{FF2B5EF4-FFF2-40B4-BE49-F238E27FC236}">
                          <a16:creationId xmlns:a16="http://schemas.microsoft.com/office/drawing/2014/main" id="{CB9C050A-1DCB-47D8-9434-481F00C4961D}"/>
                        </a:ext>
                      </a:extLst>
                    </p:cNvPr>
                    <p:cNvGrpSpPr/>
                    <p:nvPr/>
                  </p:nvGrpSpPr>
                  <p:grpSpPr>
                    <a:xfrm>
                      <a:off x="4503627" y="2301538"/>
                      <a:ext cx="300259" cy="237183"/>
                      <a:chOff x="2962956" y="2115885"/>
                      <a:chExt cx="300259" cy="237183"/>
                    </a:xfrm>
                  </p:grpSpPr>
                  <p:pic>
                    <p:nvPicPr>
                      <p:cNvPr id="2810" name="Picture 24 137">
                        <a:extLst>
                          <a:ext uri="{FF2B5EF4-FFF2-40B4-BE49-F238E27FC236}">
                            <a16:creationId xmlns:a16="http://schemas.microsoft.com/office/drawing/2014/main" id="{B9B92D1B-671E-465C-A46A-A2544B7116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1" name="Picture 24 138">
                        <a:extLst>
                          <a:ext uri="{FF2B5EF4-FFF2-40B4-BE49-F238E27FC236}">
                            <a16:creationId xmlns:a16="http://schemas.microsoft.com/office/drawing/2014/main" id="{2D3B3216-B42C-4CF2-BAC4-7FCED171C4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07" name="Group 179">
                      <a:extLst>
                        <a:ext uri="{FF2B5EF4-FFF2-40B4-BE49-F238E27FC236}">
                          <a16:creationId xmlns:a16="http://schemas.microsoft.com/office/drawing/2014/main" id="{3465E919-F1B0-4DC4-9984-222A9DA1D8B2}"/>
                        </a:ext>
                      </a:extLst>
                    </p:cNvPr>
                    <p:cNvGrpSpPr/>
                    <p:nvPr/>
                  </p:nvGrpSpPr>
                  <p:grpSpPr>
                    <a:xfrm>
                      <a:off x="4719823" y="2218458"/>
                      <a:ext cx="283630" cy="253824"/>
                      <a:chOff x="6986427" y="2972145"/>
                      <a:chExt cx="283630" cy="253824"/>
                    </a:xfrm>
                  </p:grpSpPr>
                  <p:pic>
                    <p:nvPicPr>
                      <p:cNvPr id="2808" name="Picture 24 139">
                        <a:extLst>
                          <a:ext uri="{FF2B5EF4-FFF2-40B4-BE49-F238E27FC236}">
                            <a16:creationId xmlns:a16="http://schemas.microsoft.com/office/drawing/2014/main" id="{BDCEA3B3-4543-47C6-9161-58F415151B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09" name="Picture 24 140">
                        <a:extLst>
                          <a:ext uri="{FF2B5EF4-FFF2-40B4-BE49-F238E27FC236}">
                            <a16:creationId xmlns:a16="http://schemas.microsoft.com/office/drawing/2014/main" id="{F19965B8-99B3-4F54-82A6-3E2E3866C6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99" name="Group 2798">
                    <a:extLst>
                      <a:ext uri="{FF2B5EF4-FFF2-40B4-BE49-F238E27FC236}">
                        <a16:creationId xmlns:a16="http://schemas.microsoft.com/office/drawing/2014/main" id="{A1A9C99C-12D0-4476-B2AA-42DD90ADA73B}"/>
                      </a:ext>
                    </a:extLst>
                  </p:cNvPr>
                  <p:cNvGrpSpPr/>
                  <p:nvPr/>
                </p:nvGrpSpPr>
                <p:grpSpPr>
                  <a:xfrm rot="17239213">
                    <a:off x="6033171" y="3265811"/>
                    <a:ext cx="499826" cy="320263"/>
                    <a:chOff x="4503627" y="2218458"/>
                    <a:chExt cx="499826" cy="320263"/>
                  </a:xfrm>
                </p:grpSpPr>
                <p:grpSp>
                  <p:nvGrpSpPr>
                    <p:cNvPr id="2800" name="Group 176">
                      <a:extLst>
                        <a:ext uri="{FF2B5EF4-FFF2-40B4-BE49-F238E27FC236}">
                          <a16:creationId xmlns:a16="http://schemas.microsoft.com/office/drawing/2014/main" id="{5FE2EB31-4A14-4A91-A380-9FDBCBA12E74}"/>
                        </a:ext>
                      </a:extLst>
                    </p:cNvPr>
                    <p:cNvGrpSpPr/>
                    <p:nvPr/>
                  </p:nvGrpSpPr>
                  <p:grpSpPr>
                    <a:xfrm>
                      <a:off x="4503627" y="2301538"/>
                      <a:ext cx="300259" cy="237183"/>
                      <a:chOff x="2962956" y="2115885"/>
                      <a:chExt cx="300259" cy="237183"/>
                    </a:xfrm>
                  </p:grpSpPr>
                  <p:pic>
                    <p:nvPicPr>
                      <p:cNvPr id="2804" name="Picture 24 141">
                        <a:extLst>
                          <a:ext uri="{FF2B5EF4-FFF2-40B4-BE49-F238E27FC236}">
                            <a16:creationId xmlns:a16="http://schemas.microsoft.com/office/drawing/2014/main" id="{FC7EB2B4-E049-4151-9F9B-9564B5D9E7F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05" name="Picture 24 142">
                        <a:extLst>
                          <a:ext uri="{FF2B5EF4-FFF2-40B4-BE49-F238E27FC236}">
                            <a16:creationId xmlns:a16="http://schemas.microsoft.com/office/drawing/2014/main" id="{96E71096-DF6E-4C28-85DF-C3BC925567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01" name="Group 179">
                      <a:extLst>
                        <a:ext uri="{FF2B5EF4-FFF2-40B4-BE49-F238E27FC236}">
                          <a16:creationId xmlns:a16="http://schemas.microsoft.com/office/drawing/2014/main" id="{741A3890-4AF1-42F2-BA84-40D92C054123}"/>
                        </a:ext>
                      </a:extLst>
                    </p:cNvPr>
                    <p:cNvGrpSpPr/>
                    <p:nvPr/>
                  </p:nvGrpSpPr>
                  <p:grpSpPr>
                    <a:xfrm>
                      <a:off x="4719823" y="2218458"/>
                      <a:ext cx="283630" cy="253824"/>
                      <a:chOff x="6986427" y="2972145"/>
                      <a:chExt cx="283630" cy="253824"/>
                    </a:xfrm>
                  </p:grpSpPr>
                  <p:pic>
                    <p:nvPicPr>
                      <p:cNvPr id="2802" name="Picture 24 143">
                        <a:extLst>
                          <a:ext uri="{FF2B5EF4-FFF2-40B4-BE49-F238E27FC236}">
                            <a16:creationId xmlns:a16="http://schemas.microsoft.com/office/drawing/2014/main" id="{E682BBAC-FF90-4D0B-BD93-6BB7F639BA3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03" name="Picture 24 144">
                        <a:extLst>
                          <a:ext uri="{FF2B5EF4-FFF2-40B4-BE49-F238E27FC236}">
                            <a16:creationId xmlns:a16="http://schemas.microsoft.com/office/drawing/2014/main" id="{EA0BF6E2-536E-441A-9271-46A5B367A7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3" name="Group 2582">
                  <a:extLst>
                    <a:ext uri="{FF2B5EF4-FFF2-40B4-BE49-F238E27FC236}">
                      <a16:creationId xmlns:a16="http://schemas.microsoft.com/office/drawing/2014/main" id="{CD43E671-C57D-42F6-8FB3-F95C06213364}"/>
                    </a:ext>
                  </a:extLst>
                </p:cNvPr>
                <p:cNvGrpSpPr/>
                <p:nvPr/>
              </p:nvGrpSpPr>
              <p:grpSpPr>
                <a:xfrm>
                  <a:off x="5407774" y="3379418"/>
                  <a:ext cx="1055948" cy="610380"/>
                  <a:chOff x="6261214" y="3135578"/>
                  <a:chExt cx="1055948" cy="610380"/>
                </a:xfrm>
              </p:grpSpPr>
              <p:grpSp>
                <p:nvGrpSpPr>
                  <p:cNvPr id="2768" name="Group 2767">
                    <a:extLst>
                      <a:ext uri="{FF2B5EF4-FFF2-40B4-BE49-F238E27FC236}">
                        <a16:creationId xmlns:a16="http://schemas.microsoft.com/office/drawing/2014/main" id="{A40BC523-A6E5-4A70-91F4-5A64BF4A0CA6}"/>
                      </a:ext>
                    </a:extLst>
                  </p:cNvPr>
                  <p:cNvGrpSpPr/>
                  <p:nvPr/>
                </p:nvGrpSpPr>
                <p:grpSpPr>
                  <a:xfrm>
                    <a:off x="6659394" y="3135578"/>
                    <a:ext cx="657768" cy="378452"/>
                    <a:chOff x="4777947" y="3207622"/>
                    <a:chExt cx="657768" cy="378452"/>
                  </a:xfrm>
                </p:grpSpPr>
                <p:grpSp>
                  <p:nvGrpSpPr>
                    <p:cNvPr id="2784" name="Group 2783">
                      <a:extLst>
                        <a:ext uri="{FF2B5EF4-FFF2-40B4-BE49-F238E27FC236}">
                          <a16:creationId xmlns:a16="http://schemas.microsoft.com/office/drawing/2014/main" id="{40171138-A69B-4E39-8C6E-ABEB5A767AA9}"/>
                        </a:ext>
                      </a:extLst>
                    </p:cNvPr>
                    <p:cNvGrpSpPr/>
                    <p:nvPr/>
                  </p:nvGrpSpPr>
                  <p:grpSpPr>
                    <a:xfrm>
                      <a:off x="4777947" y="3207622"/>
                      <a:ext cx="499826" cy="320263"/>
                      <a:chOff x="4503627" y="2218458"/>
                      <a:chExt cx="499826" cy="320263"/>
                    </a:xfrm>
                  </p:grpSpPr>
                  <p:grpSp>
                    <p:nvGrpSpPr>
                      <p:cNvPr id="2792" name="Group 176">
                        <a:extLst>
                          <a:ext uri="{FF2B5EF4-FFF2-40B4-BE49-F238E27FC236}">
                            <a16:creationId xmlns:a16="http://schemas.microsoft.com/office/drawing/2014/main" id="{BF0331EE-9E32-4D6A-B2AD-758015E6C0E0}"/>
                          </a:ext>
                        </a:extLst>
                      </p:cNvPr>
                      <p:cNvGrpSpPr/>
                      <p:nvPr/>
                    </p:nvGrpSpPr>
                    <p:grpSpPr>
                      <a:xfrm>
                        <a:off x="4503627" y="2301538"/>
                        <a:ext cx="300259" cy="237183"/>
                        <a:chOff x="2962956" y="2115885"/>
                        <a:chExt cx="300259" cy="237183"/>
                      </a:xfrm>
                    </p:grpSpPr>
                    <p:pic>
                      <p:nvPicPr>
                        <p:cNvPr id="2796" name="Picture 24 145">
                          <a:extLst>
                            <a:ext uri="{FF2B5EF4-FFF2-40B4-BE49-F238E27FC236}">
                              <a16:creationId xmlns:a16="http://schemas.microsoft.com/office/drawing/2014/main" id="{FB704F12-00D1-4158-94AE-7B4A53EA67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7" name="Picture 24 146">
                          <a:extLst>
                            <a:ext uri="{FF2B5EF4-FFF2-40B4-BE49-F238E27FC236}">
                              <a16:creationId xmlns:a16="http://schemas.microsoft.com/office/drawing/2014/main" id="{2CC58238-0A67-45BE-B26B-9C8FE5B205A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3" name="Group 179">
                        <a:extLst>
                          <a:ext uri="{FF2B5EF4-FFF2-40B4-BE49-F238E27FC236}">
                            <a16:creationId xmlns:a16="http://schemas.microsoft.com/office/drawing/2014/main" id="{A82D7A00-4E98-4D6A-B4F2-B3843AD81AE2}"/>
                          </a:ext>
                        </a:extLst>
                      </p:cNvPr>
                      <p:cNvGrpSpPr/>
                      <p:nvPr/>
                    </p:nvGrpSpPr>
                    <p:grpSpPr>
                      <a:xfrm>
                        <a:off x="4719823" y="2218458"/>
                        <a:ext cx="283630" cy="253824"/>
                        <a:chOff x="6986427" y="2972145"/>
                        <a:chExt cx="283630" cy="253824"/>
                      </a:xfrm>
                    </p:grpSpPr>
                    <p:pic>
                      <p:nvPicPr>
                        <p:cNvPr id="2794" name="Picture 24 147">
                          <a:extLst>
                            <a:ext uri="{FF2B5EF4-FFF2-40B4-BE49-F238E27FC236}">
                              <a16:creationId xmlns:a16="http://schemas.microsoft.com/office/drawing/2014/main" id="{59814DAC-AE52-49C2-9846-8BA012B0D3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5" name="Picture 24 148">
                          <a:extLst>
                            <a:ext uri="{FF2B5EF4-FFF2-40B4-BE49-F238E27FC236}">
                              <a16:creationId xmlns:a16="http://schemas.microsoft.com/office/drawing/2014/main" id="{FC90D353-D308-40C3-B46E-77DB8FB95D7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85" name="Group 2784">
                      <a:extLst>
                        <a:ext uri="{FF2B5EF4-FFF2-40B4-BE49-F238E27FC236}">
                          <a16:creationId xmlns:a16="http://schemas.microsoft.com/office/drawing/2014/main" id="{1FF1FDF9-1887-4978-82AE-8B5A295DA154}"/>
                        </a:ext>
                      </a:extLst>
                    </p:cNvPr>
                    <p:cNvGrpSpPr/>
                    <p:nvPr/>
                  </p:nvGrpSpPr>
                  <p:grpSpPr>
                    <a:xfrm>
                      <a:off x="4935889" y="3265811"/>
                      <a:ext cx="499826" cy="320263"/>
                      <a:chOff x="4503627" y="2218458"/>
                      <a:chExt cx="499826" cy="320263"/>
                    </a:xfrm>
                  </p:grpSpPr>
                  <p:grpSp>
                    <p:nvGrpSpPr>
                      <p:cNvPr id="2786" name="Group 176">
                        <a:extLst>
                          <a:ext uri="{FF2B5EF4-FFF2-40B4-BE49-F238E27FC236}">
                            <a16:creationId xmlns:a16="http://schemas.microsoft.com/office/drawing/2014/main" id="{06DE31D4-4096-4AFD-8DF5-357E67BEDF08}"/>
                          </a:ext>
                        </a:extLst>
                      </p:cNvPr>
                      <p:cNvGrpSpPr/>
                      <p:nvPr/>
                    </p:nvGrpSpPr>
                    <p:grpSpPr>
                      <a:xfrm>
                        <a:off x="4503627" y="2301538"/>
                        <a:ext cx="300259" cy="237183"/>
                        <a:chOff x="2962956" y="2115885"/>
                        <a:chExt cx="300259" cy="237183"/>
                      </a:xfrm>
                    </p:grpSpPr>
                    <p:pic>
                      <p:nvPicPr>
                        <p:cNvPr id="2790" name="Picture 24 149">
                          <a:extLst>
                            <a:ext uri="{FF2B5EF4-FFF2-40B4-BE49-F238E27FC236}">
                              <a16:creationId xmlns:a16="http://schemas.microsoft.com/office/drawing/2014/main" id="{F98F5F9E-B956-476C-88CC-37B830CC63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1" name="Picture 24 150">
                          <a:extLst>
                            <a:ext uri="{FF2B5EF4-FFF2-40B4-BE49-F238E27FC236}">
                              <a16:creationId xmlns:a16="http://schemas.microsoft.com/office/drawing/2014/main" id="{C4F6BAF8-E515-490C-BF75-33917BBEA7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87" name="Group 179">
                        <a:extLst>
                          <a:ext uri="{FF2B5EF4-FFF2-40B4-BE49-F238E27FC236}">
                            <a16:creationId xmlns:a16="http://schemas.microsoft.com/office/drawing/2014/main" id="{FCC13BB6-5BEF-435D-9472-E0D36A01696A}"/>
                          </a:ext>
                        </a:extLst>
                      </p:cNvPr>
                      <p:cNvGrpSpPr/>
                      <p:nvPr/>
                    </p:nvGrpSpPr>
                    <p:grpSpPr>
                      <a:xfrm>
                        <a:off x="4719823" y="2218458"/>
                        <a:ext cx="283630" cy="253824"/>
                        <a:chOff x="6986427" y="2972145"/>
                        <a:chExt cx="283630" cy="253824"/>
                      </a:xfrm>
                    </p:grpSpPr>
                    <p:pic>
                      <p:nvPicPr>
                        <p:cNvPr id="2788" name="Picture 24 151">
                          <a:extLst>
                            <a:ext uri="{FF2B5EF4-FFF2-40B4-BE49-F238E27FC236}">
                              <a16:creationId xmlns:a16="http://schemas.microsoft.com/office/drawing/2014/main" id="{E60BB555-4EBA-4A0A-AC82-BAEC8EAF30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89" name="Picture 24 152">
                          <a:extLst>
                            <a:ext uri="{FF2B5EF4-FFF2-40B4-BE49-F238E27FC236}">
                              <a16:creationId xmlns:a16="http://schemas.microsoft.com/office/drawing/2014/main" id="{5574ED9F-2B69-451A-BBCB-7BAE03ADB9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69" name="Group 2768">
                    <a:extLst>
                      <a:ext uri="{FF2B5EF4-FFF2-40B4-BE49-F238E27FC236}">
                        <a16:creationId xmlns:a16="http://schemas.microsoft.com/office/drawing/2014/main" id="{A4ED9F08-21A3-48C9-82C3-4D73763AE825}"/>
                      </a:ext>
                    </a:extLst>
                  </p:cNvPr>
                  <p:cNvGrpSpPr/>
                  <p:nvPr/>
                </p:nvGrpSpPr>
                <p:grpSpPr>
                  <a:xfrm rot="18877668">
                    <a:off x="6210508" y="3195426"/>
                    <a:ext cx="601238" cy="499826"/>
                    <a:chOff x="5841977" y="3176030"/>
                    <a:chExt cx="601238" cy="499826"/>
                  </a:xfrm>
                </p:grpSpPr>
                <p:grpSp>
                  <p:nvGrpSpPr>
                    <p:cNvPr id="2770" name="Group 2769">
                      <a:extLst>
                        <a:ext uri="{FF2B5EF4-FFF2-40B4-BE49-F238E27FC236}">
                          <a16:creationId xmlns:a16="http://schemas.microsoft.com/office/drawing/2014/main" id="{751216F5-BBE4-420F-8D25-2E1048C2EEEA}"/>
                        </a:ext>
                      </a:extLst>
                    </p:cNvPr>
                    <p:cNvGrpSpPr/>
                    <p:nvPr/>
                  </p:nvGrpSpPr>
                  <p:grpSpPr>
                    <a:xfrm rot="19742345">
                      <a:off x="5841977" y="3207622"/>
                      <a:ext cx="499826" cy="320263"/>
                      <a:chOff x="4503627" y="2218458"/>
                      <a:chExt cx="499826" cy="320263"/>
                    </a:xfrm>
                  </p:grpSpPr>
                  <p:grpSp>
                    <p:nvGrpSpPr>
                      <p:cNvPr id="2778" name="Group 176">
                        <a:extLst>
                          <a:ext uri="{FF2B5EF4-FFF2-40B4-BE49-F238E27FC236}">
                            <a16:creationId xmlns:a16="http://schemas.microsoft.com/office/drawing/2014/main" id="{79633DCA-B080-4678-9DF9-9BBFF7EE04F2}"/>
                          </a:ext>
                        </a:extLst>
                      </p:cNvPr>
                      <p:cNvGrpSpPr/>
                      <p:nvPr/>
                    </p:nvGrpSpPr>
                    <p:grpSpPr>
                      <a:xfrm>
                        <a:off x="4503627" y="2301538"/>
                        <a:ext cx="300259" cy="237183"/>
                        <a:chOff x="2962956" y="2115885"/>
                        <a:chExt cx="300259" cy="237183"/>
                      </a:xfrm>
                    </p:grpSpPr>
                    <p:pic>
                      <p:nvPicPr>
                        <p:cNvPr id="2782" name="Picture 24 153">
                          <a:extLst>
                            <a:ext uri="{FF2B5EF4-FFF2-40B4-BE49-F238E27FC236}">
                              <a16:creationId xmlns:a16="http://schemas.microsoft.com/office/drawing/2014/main" id="{196C7E05-9376-44EC-BCB5-E48E8ABB36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83" name="Picture 24 154">
                          <a:extLst>
                            <a:ext uri="{FF2B5EF4-FFF2-40B4-BE49-F238E27FC236}">
                              <a16:creationId xmlns:a16="http://schemas.microsoft.com/office/drawing/2014/main" id="{28ADC8C9-4644-4A91-93E4-5D4C0994DDB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9" name="Group 179">
                        <a:extLst>
                          <a:ext uri="{FF2B5EF4-FFF2-40B4-BE49-F238E27FC236}">
                            <a16:creationId xmlns:a16="http://schemas.microsoft.com/office/drawing/2014/main" id="{D7BA3706-9082-432B-A3B6-8C72C3E54D80}"/>
                          </a:ext>
                        </a:extLst>
                      </p:cNvPr>
                      <p:cNvGrpSpPr/>
                      <p:nvPr/>
                    </p:nvGrpSpPr>
                    <p:grpSpPr>
                      <a:xfrm>
                        <a:off x="4719823" y="2218458"/>
                        <a:ext cx="283630" cy="253824"/>
                        <a:chOff x="6986427" y="2972145"/>
                        <a:chExt cx="283630" cy="253824"/>
                      </a:xfrm>
                    </p:grpSpPr>
                    <p:pic>
                      <p:nvPicPr>
                        <p:cNvPr id="2780" name="Picture 24 155">
                          <a:extLst>
                            <a:ext uri="{FF2B5EF4-FFF2-40B4-BE49-F238E27FC236}">
                              <a16:creationId xmlns:a16="http://schemas.microsoft.com/office/drawing/2014/main" id="{D847C6A2-AFA9-4D00-9F80-9F343B66226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81" name="Picture 24 156">
                          <a:extLst>
                            <a:ext uri="{FF2B5EF4-FFF2-40B4-BE49-F238E27FC236}">
                              <a16:creationId xmlns:a16="http://schemas.microsoft.com/office/drawing/2014/main" id="{A6907499-A4C5-467C-8CEE-B68798C1E5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71" name="Group 2770">
                      <a:extLst>
                        <a:ext uri="{FF2B5EF4-FFF2-40B4-BE49-F238E27FC236}">
                          <a16:creationId xmlns:a16="http://schemas.microsoft.com/office/drawing/2014/main" id="{F676475A-36BD-4605-BB98-75B5605652A0}"/>
                        </a:ext>
                      </a:extLst>
                    </p:cNvPr>
                    <p:cNvGrpSpPr/>
                    <p:nvPr/>
                  </p:nvGrpSpPr>
                  <p:grpSpPr>
                    <a:xfrm rot="17239213">
                      <a:off x="6033171" y="3265811"/>
                      <a:ext cx="499826" cy="320263"/>
                      <a:chOff x="4503627" y="2218458"/>
                      <a:chExt cx="499826" cy="320263"/>
                    </a:xfrm>
                  </p:grpSpPr>
                  <p:grpSp>
                    <p:nvGrpSpPr>
                      <p:cNvPr id="2772" name="Group 176">
                        <a:extLst>
                          <a:ext uri="{FF2B5EF4-FFF2-40B4-BE49-F238E27FC236}">
                            <a16:creationId xmlns:a16="http://schemas.microsoft.com/office/drawing/2014/main" id="{790002D4-CA26-489E-B5FF-05669F370145}"/>
                          </a:ext>
                        </a:extLst>
                      </p:cNvPr>
                      <p:cNvGrpSpPr/>
                      <p:nvPr/>
                    </p:nvGrpSpPr>
                    <p:grpSpPr>
                      <a:xfrm>
                        <a:off x="4503627" y="2301538"/>
                        <a:ext cx="300259" cy="237183"/>
                        <a:chOff x="2962956" y="2115885"/>
                        <a:chExt cx="300259" cy="237183"/>
                      </a:xfrm>
                    </p:grpSpPr>
                    <p:pic>
                      <p:nvPicPr>
                        <p:cNvPr id="2776" name="Picture 24 157">
                          <a:extLst>
                            <a:ext uri="{FF2B5EF4-FFF2-40B4-BE49-F238E27FC236}">
                              <a16:creationId xmlns:a16="http://schemas.microsoft.com/office/drawing/2014/main" id="{9765898B-C208-4B6D-A5C4-0B0D82B9C8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7" name="Picture 24 158">
                          <a:extLst>
                            <a:ext uri="{FF2B5EF4-FFF2-40B4-BE49-F238E27FC236}">
                              <a16:creationId xmlns:a16="http://schemas.microsoft.com/office/drawing/2014/main" id="{99224EB7-2DE2-4755-A282-ACFFECB1DEC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3" name="Group 179">
                        <a:extLst>
                          <a:ext uri="{FF2B5EF4-FFF2-40B4-BE49-F238E27FC236}">
                            <a16:creationId xmlns:a16="http://schemas.microsoft.com/office/drawing/2014/main" id="{8B1D65CF-9F1D-45CA-845F-786317FDEEA1}"/>
                          </a:ext>
                        </a:extLst>
                      </p:cNvPr>
                      <p:cNvGrpSpPr/>
                      <p:nvPr/>
                    </p:nvGrpSpPr>
                    <p:grpSpPr>
                      <a:xfrm>
                        <a:off x="4719823" y="2218458"/>
                        <a:ext cx="283630" cy="253824"/>
                        <a:chOff x="6986427" y="2972145"/>
                        <a:chExt cx="283630" cy="253824"/>
                      </a:xfrm>
                    </p:grpSpPr>
                    <p:pic>
                      <p:nvPicPr>
                        <p:cNvPr id="2774" name="Picture 24 159">
                          <a:extLst>
                            <a:ext uri="{FF2B5EF4-FFF2-40B4-BE49-F238E27FC236}">
                              <a16:creationId xmlns:a16="http://schemas.microsoft.com/office/drawing/2014/main" id="{CB23FEE8-EC3B-4822-B549-9E58E3F5A3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5" name="Picture 24 160">
                          <a:extLst>
                            <a:ext uri="{FF2B5EF4-FFF2-40B4-BE49-F238E27FC236}">
                              <a16:creationId xmlns:a16="http://schemas.microsoft.com/office/drawing/2014/main" id="{F631F7FF-2474-4D92-802D-AD6CC8BCF4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84" name="Group 2583">
                  <a:extLst>
                    <a:ext uri="{FF2B5EF4-FFF2-40B4-BE49-F238E27FC236}">
                      <a16:creationId xmlns:a16="http://schemas.microsoft.com/office/drawing/2014/main" id="{2FEEBAE5-364E-432A-8E15-80674E114AF3}"/>
                    </a:ext>
                  </a:extLst>
                </p:cNvPr>
                <p:cNvGrpSpPr/>
                <p:nvPr/>
              </p:nvGrpSpPr>
              <p:grpSpPr>
                <a:xfrm>
                  <a:off x="5382005" y="3684276"/>
                  <a:ext cx="1106234" cy="969712"/>
                  <a:chOff x="6792398" y="2509410"/>
                  <a:chExt cx="1106234" cy="969712"/>
                </a:xfrm>
              </p:grpSpPr>
              <p:grpSp>
                <p:nvGrpSpPr>
                  <p:cNvPr id="2708" name="Group 2707">
                    <a:extLst>
                      <a:ext uri="{FF2B5EF4-FFF2-40B4-BE49-F238E27FC236}">
                        <a16:creationId xmlns:a16="http://schemas.microsoft.com/office/drawing/2014/main" id="{FF03266A-8CA5-4320-B16B-DE708DAC9F58}"/>
                      </a:ext>
                    </a:extLst>
                  </p:cNvPr>
                  <p:cNvGrpSpPr/>
                  <p:nvPr/>
                </p:nvGrpSpPr>
                <p:grpSpPr>
                  <a:xfrm>
                    <a:off x="6792398" y="2703317"/>
                    <a:ext cx="657768" cy="378452"/>
                    <a:chOff x="4777947" y="3207622"/>
                    <a:chExt cx="657768" cy="378452"/>
                  </a:xfrm>
                </p:grpSpPr>
                <p:grpSp>
                  <p:nvGrpSpPr>
                    <p:cNvPr id="2754" name="Group 2753">
                      <a:extLst>
                        <a:ext uri="{FF2B5EF4-FFF2-40B4-BE49-F238E27FC236}">
                          <a16:creationId xmlns:a16="http://schemas.microsoft.com/office/drawing/2014/main" id="{0D71B35A-F776-4C39-9142-CAD3728623E5}"/>
                        </a:ext>
                      </a:extLst>
                    </p:cNvPr>
                    <p:cNvGrpSpPr/>
                    <p:nvPr/>
                  </p:nvGrpSpPr>
                  <p:grpSpPr>
                    <a:xfrm>
                      <a:off x="4777947" y="3207622"/>
                      <a:ext cx="499826" cy="320263"/>
                      <a:chOff x="4503627" y="2218458"/>
                      <a:chExt cx="499826" cy="320263"/>
                    </a:xfrm>
                  </p:grpSpPr>
                  <p:grpSp>
                    <p:nvGrpSpPr>
                      <p:cNvPr id="2762" name="Group 176">
                        <a:extLst>
                          <a:ext uri="{FF2B5EF4-FFF2-40B4-BE49-F238E27FC236}">
                            <a16:creationId xmlns:a16="http://schemas.microsoft.com/office/drawing/2014/main" id="{A6F7072B-955C-4FF6-8D53-63C669E49961}"/>
                          </a:ext>
                        </a:extLst>
                      </p:cNvPr>
                      <p:cNvGrpSpPr/>
                      <p:nvPr/>
                    </p:nvGrpSpPr>
                    <p:grpSpPr>
                      <a:xfrm>
                        <a:off x="4503627" y="2301538"/>
                        <a:ext cx="300259" cy="237183"/>
                        <a:chOff x="2962956" y="2115885"/>
                        <a:chExt cx="300259" cy="237183"/>
                      </a:xfrm>
                    </p:grpSpPr>
                    <p:pic>
                      <p:nvPicPr>
                        <p:cNvPr id="2766" name="Picture 24 161">
                          <a:extLst>
                            <a:ext uri="{FF2B5EF4-FFF2-40B4-BE49-F238E27FC236}">
                              <a16:creationId xmlns:a16="http://schemas.microsoft.com/office/drawing/2014/main" id="{88C592CF-2D9A-4272-AB83-1192FE38D5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67" name="Picture 24 162">
                          <a:extLst>
                            <a:ext uri="{FF2B5EF4-FFF2-40B4-BE49-F238E27FC236}">
                              <a16:creationId xmlns:a16="http://schemas.microsoft.com/office/drawing/2014/main" id="{0019D5F9-69AC-4BC3-A762-6C9EB263F8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63" name="Group 179">
                        <a:extLst>
                          <a:ext uri="{FF2B5EF4-FFF2-40B4-BE49-F238E27FC236}">
                            <a16:creationId xmlns:a16="http://schemas.microsoft.com/office/drawing/2014/main" id="{FB5D46F1-C067-4E0E-B162-EB5300B8B6B5}"/>
                          </a:ext>
                        </a:extLst>
                      </p:cNvPr>
                      <p:cNvGrpSpPr/>
                      <p:nvPr/>
                    </p:nvGrpSpPr>
                    <p:grpSpPr>
                      <a:xfrm>
                        <a:off x="4719823" y="2218458"/>
                        <a:ext cx="283630" cy="253824"/>
                        <a:chOff x="6986427" y="2972145"/>
                        <a:chExt cx="283630" cy="253824"/>
                      </a:xfrm>
                    </p:grpSpPr>
                    <p:pic>
                      <p:nvPicPr>
                        <p:cNvPr id="2764" name="Picture 24 163">
                          <a:extLst>
                            <a:ext uri="{FF2B5EF4-FFF2-40B4-BE49-F238E27FC236}">
                              <a16:creationId xmlns:a16="http://schemas.microsoft.com/office/drawing/2014/main" id="{DBE14838-BC86-42E7-B9FD-815CF0CF55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65" name="Picture 24 164">
                          <a:extLst>
                            <a:ext uri="{FF2B5EF4-FFF2-40B4-BE49-F238E27FC236}">
                              <a16:creationId xmlns:a16="http://schemas.microsoft.com/office/drawing/2014/main" id="{59DC7658-7C6A-4723-A892-145F808BA2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55" name="Group 2754">
                      <a:extLst>
                        <a:ext uri="{FF2B5EF4-FFF2-40B4-BE49-F238E27FC236}">
                          <a16:creationId xmlns:a16="http://schemas.microsoft.com/office/drawing/2014/main" id="{01A3E0D3-F3E4-479A-B8A3-1041FC021AF7}"/>
                        </a:ext>
                      </a:extLst>
                    </p:cNvPr>
                    <p:cNvGrpSpPr/>
                    <p:nvPr/>
                  </p:nvGrpSpPr>
                  <p:grpSpPr>
                    <a:xfrm>
                      <a:off x="4935889" y="3265811"/>
                      <a:ext cx="499826" cy="320263"/>
                      <a:chOff x="4503627" y="2218458"/>
                      <a:chExt cx="499826" cy="320263"/>
                    </a:xfrm>
                  </p:grpSpPr>
                  <p:grpSp>
                    <p:nvGrpSpPr>
                      <p:cNvPr id="2756" name="Group 176">
                        <a:extLst>
                          <a:ext uri="{FF2B5EF4-FFF2-40B4-BE49-F238E27FC236}">
                            <a16:creationId xmlns:a16="http://schemas.microsoft.com/office/drawing/2014/main" id="{63072ECF-9B1B-4083-AA42-408DD85E3DDA}"/>
                          </a:ext>
                        </a:extLst>
                      </p:cNvPr>
                      <p:cNvGrpSpPr/>
                      <p:nvPr/>
                    </p:nvGrpSpPr>
                    <p:grpSpPr>
                      <a:xfrm>
                        <a:off x="4503627" y="2301538"/>
                        <a:ext cx="300259" cy="237183"/>
                        <a:chOff x="2962956" y="2115885"/>
                        <a:chExt cx="300259" cy="237183"/>
                      </a:xfrm>
                    </p:grpSpPr>
                    <p:pic>
                      <p:nvPicPr>
                        <p:cNvPr id="2760" name="Picture 24 165">
                          <a:extLst>
                            <a:ext uri="{FF2B5EF4-FFF2-40B4-BE49-F238E27FC236}">
                              <a16:creationId xmlns:a16="http://schemas.microsoft.com/office/drawing/2014/main" id="{4805C56A-70D7-4B73-98F3-379ECB44C0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61" name="Picture 24 166">
                          <a:extLst>
                            <a:ext uri="{FF2B5EF4-FFF2-40B4-BE49-F238E27FC236}">
                              <a16:creationId xmlns:a16="http://schemas.microsoft.com/office/drawing/2014/main" id="{D5C989E0-7CC2-4D87-8DC0-C3C1346A01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7" name="Group 179">
                        <a:extLst>
                          <a:ext uri="{FF2B5EF4-FFF2-40B4-BE49-F238E27FC236}">
                            <a16:creationId xmlns:a16="http://schemas.microsoft.com/office/drawing/2014/main" id="{21E9FFA4-4884-49DA-9382-AC8949382A47}"/>
                          </a:ext>
                        </a:extLst>
                      </p:cNvPr>
                      <p:cNvGrpSpPr/>
                      <p:nvPr/>
                    </p:nvGrpSpPr>
                    <p:grpSpPr>
                      <a:xfrm>
                        <a:off x="4719823" y="2218458"/>
                        <a:ext cx="283630" cy="253824"/>
                        <a:chOff x="6986427" y="2972145"/>
                        <a:chExt cx="283630" cy="253824"/>
                      </a:xfrm>
                    </p:grpSpPr>
                    <p:pic>
                      <p:nvPicPr>
                        <p:cNvPr id="2758" name="Picture 24 167">
                          <a:extLst>
                            <a:ext uri="{FF2B5EF4-FFF2-40B4-BE49-F238E27FC236}">
                              <a16:creationId xmlns:a16="http://schemas.microsoft.com/office/drawing/2014/main" id="{5074FB6A-3664-4992-B21A-FD8D82DB00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9" name="Picture 24 168">
                          <a:extLst>
                            <a:ext uri="{FF2B5EF4-FFF2-40B4-BE49-F238E27FC236}">
                              <a16:creationId xmlns:a16="http://schemas.microsoft.com/office/drawing/2014/main" id="{A3141827-7A8B-4DB6-A77B-80853C0F11B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09" name="Group 2708">
                    <a:extLst>
                      <a:ext uri="{FF2B5EF4-FFF2-40B4-BE49-F238E27FC236}">
                        <a16:creationId xmlns:a16="http://schemas.microsoft.com/office/drawing/2014/main" id="{56AE9D04-2815-4460-AACA-F92DAA544666}"/>
                      </a:ext>
                    </a:extLst>
                  </p:cNvPr>
                  <p:cNvGrpSpPr/>
                  <p:nvPr/>
                </p:nvGrpSpPr>
                <p:grpSpPr>
                  <a:xfrm rot="19661454">
                    <a:off x="6800712" y="2979296"/>
                    <a:ext cx="601238" cy="499826"/>
                    <a:chOff x="5841977" y="3176030"/>
                    <a:chExt cx="601238" cy="499826"/>
                  </a:xfrm>
                </p:grpSpPr>
                <p:grpSp>
                  <p:nvGrpSpPr>
                    <p:cNvPr id="2740" name="Group 2739">
                      <a:extLst>
                        <a:ext uri="{FF2B5EF4-FFF2-40B4-BE49-F238E27FC236}">
                          <a16:creationId xmlns:a16="http://schemas.microsoft.com/office/drawing/2014/main" id="{BC823186-273D-4042-9612-1D6D5D0280DB}"/>
                        </a:ext>
                      </a:extLst>
                    </p:cNvPr>
                    <p:cNvGrpSpPr/>
                    <p:nvPr/>
                  </p:nvGrpSpPr>
                  <p:grpSpPr>
                    <a:xfrm rot="19742345">
                      <a:off x="5841977" y="3207622"/>
                      <a:ext cx="499826" cy="320263"/>
                      <a:chOff x="4503627" y="2218458"/>
                      <a:chExt cx="499826" cy="320263"/>
                    </a:xfrm>
                  </p:grpSpPr>
                  <p:grpSp>
                    <p:nvGrpSpPr>
                      <p:cNvPr id="2748" name="Group 176">
                        <a:extLst>
                          <a:ext uri="{FF2B5EF4-FFF2-40B4-BE49-F238E27FC236}">
                            <a16:creationId xmlns:a16="http://schemas.microsoft.com/office/drawing/2014/main" id="{01386F5F-84B7-4A30-A474-7FC2710A3183}"/>
                          </a:ext>
                        </a:extLst>
                      </p:cNvPr>
                      <p:cNvGrpSpPr/>
                      <p:nvPr/>
                    </p:nvGrpSpPr>
                    <p:grpSpPr>
                      <a:xfrm>
                        <a:off x="4503627" y="2301538"/>
                        <a:ext cx="300259" cy="237183"/>
                        <a:chOff x="2962956" y="2115885"/>
                        <a:chExt cx="300259" cy="237183"/>
                      </a:xfrm>
                    </p:grpSpPr>
                    <p:pic>
                      <p:nvPicPr>
                        <p:cNvPr id="2752" name="Picture 24 169">
                          <a:extLst>
                            <a:ext uri="{FF2B5EF4-FFF2-40B4-BE49-F238E27FC236}">
                              <a16:creationId xmlns:a16="http://schemas.microsoft.com/office/drawing/2014/main" id="{A5335BAB-7FF8-4F27-B3AC-FA89A3B7D3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3" name="Picture 24 170">
                          <a:extLst>
                            <a:ext uri="{FF2B5EF4-FFF2-40B4-BE49-F238E27FC236}">
                              <a16:creationId xmlns:a16="http://schemas.microsoft.com/office/drawing/2014/main" id="{B505D9A6-AFE7-4089-A9F9-90A874060E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49" name="Group 179">
                        <a:extLst>
                          <a:ext uri="{FF2B5EF4-FFF2-40B4-BE49-F238E27FC236}">
                            <a16:creationId xmlns:a16="http://schemas.microsoft.com/office/drawing/2014/main" id="{D3A41EA2-DBB0-45C6-927D-8BD3B9ABE4A6}"/>
                          </a:ext>
                        </a:extLst>
                      </p:cNvPr>
                      <p:cNvGrpSpPr/>
                      <p:nvPr/>
                    </p:nvGrpSpPr>
                    <p:grpSpPr>
                      <a:xfrm>
                        <a:off x="4719823" y="2218458"/>
                        <a:ext cx="283630" cy="253824"/>
                        <a:chOff x="6986427" y="2972145"/>
                        <a:chExt cx="283630" cy="253824"/>
                      </a:xfrm>
                    </p:grpSpPr>
                    <p:pic>
                      <p:nvPicPr>
                        <p:cNvPr id="2750" name="Picture 24 171">
                          <a:extLst>
                            <a:ext uri="{FF2B5EF4-FFF2-40B4-BE49-F238E27FC236}">
                              <a16:creationId xmlns:a16="http://schemas.microsoft.com/office/drawing/2014/main" id="{2DDA3DB5-7775-415B-84E1-1075DD9582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1" name="Picture 24 172">
                          <a:extLst>
                            <a:ext uri="{FF2B5EF4-FFF2-40B4-BE49-F238E27FC236}">
                              <a16:creationId xmlns:a16="http://schemas.microsoft.com/office/drawing/2014/main" id="{B344C594-34A4-4443-8B66-8BAEEFDD535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41" name="Group 2740">
                      <a:extLst>
                        <a:ext uri="{FF2B5EF4-FFF2-40B4-BE49-F238E27FC236}">
                          <a16:creationId xmlns:a16="http://schemas.microsoft.com/office/drawing/2014/main" id="{E634F336-DE2D-4CA4-B441-4D78913D3A54}"/>
                        </a:ext>
                      </a:extLst>
                    </p:cNvPr>
                    <p:cNvGrpSpPr/>
                    <p:nvPr/>
                  </p:nvGrpSpPr>
                  <p:grpSpPr>
                    <a:xfrm rot="17239213">
                      <a:off x="6033171" y="3265811"/>
                      <a:ext cx="499826" cy="320263"/>
                      <a:chOff x="4503627" y="2218458"/>
                      <a:chExt cx="499826" cy="320263"/>
                    </a:xfrm>
                  </p:grpSpPr>
                  <p:grpSp>
                    <p:nvGrpSpPr>
                      <p:cNvPr id="2742" name="Group 176">
                        <a:extLst>
                          <a:ext uri="{FF2B5EF4-FFF2-40B4-BE49-F238E27FC236}">
                            <a16:creationId xmlns:a16="http://schemas.microsoft.com/office/drawing/2014/main" id="{E77B5766-AC6D-4AA1-9187-D5A74D56854C}"/>
                          </a:ext>
                        </a:extLst>
                      </p:cNvPr>
                      <p:cNvGrpSpPr/>
                      <p:nvPr/>
                    </p:nvGrpSpPr>
                    <p:grpSpPr>
                      <a:xfrm>
                        <a:off x="4503627" y="2301538"/>
                        <a:ext cx="300259" cy="237183"/>
                        <a:chOff x="2962956" y="2115885"/>
                        <a:chExt cx="300259" cy="237183"/>
                      </a:xfrm>
                    </p:grpSpPr>
                    <p:pic>
                      <p:nvPicPr>
                        <p:cNvPr id="2746" name="Picture 24 173">
                          <a:extLst>
                            <a:ext uri="{FF2B5EF4-FFF2-40B4-BE49-F238E27FC236}">
                              <a16:creationId xmlns:a16="http://schemas.microsoft.com/office/drawing/2014/main" id="{3BFA8405-DAED-4923-9C0B-026E88FF9CD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47" name="Picture 24 174">
                          <a:extLst>
                            <a:ext uri="{FF2B5EF4-FFF2-40B4-BE49-F238E27FC236}">
                              <a16:creationId xmlns:a16="http://schemas.microsoft.com/office/drawing/2014/main" id="{E9C9D6D8-DFDC-423C-ABC3-0ECBC2EE906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43" name="Group 179">
                        <a:extLst>
                          <a:ext uri="{FF2B5EF4-FFF2-40B4-BE49-F238E27FC236}">
                            <a16:creationId xmlns:a16="http://schemas.microsoft.com/office/drawing/2014/main" id="{1443150A-319C-4579-85B9-13BF1F07698E}"/>
                          </a:ext>
                        </a:extLst>
                      </p:cNvPr>
                      <p:cNvGrpSpPr/>
                      <p:nvPr/>
                    </p:nvGrpSpPr>
                    <p:grpSpPr>
                      <a:xfrm>
                        <a:off x="4719823" y="2218458"/>
                        <a:ext cx="283630" cy="253824"/>
                        <a:chOff x="6986427" y="2972145"/>
                        <a:chExt cx="283630" cy="253824"/>
                      </a:xfrm>
                    </p:grpSpPr>
                    <p:pic>
                      <p:nvPicPr>
                        <p:cNvPr id="2744" name="Picture 24 175">
                          <a:extLst>
                            <a:ext uri="{FF2B5EF4-FFF2-40B4-BE49-F238E27FC236}">
                              <a16:creationId xmlns:a16="http://schemas.microsoft.com/office/drawing/2014/main" id="{64722218-0648-480E-8938-7224BD9934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45" name="Picture 24 176">
                          <a:extLst>
                            <a:ext uri="{FF2B5EF4-FFF2-40B4-BE49-F238E27FC236}">
                              <a16:creationId xmlns:a16="http://schemas.microsoft.com/office/drawing/2014/main" id="{AA1FF4BF-30C9-452E-BB56-F01E6E889D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10" name="Group 2709">
                    <a:extLst>
                      <a:ext uri="{FF2B5EF4-FFF2-40B4-BE49-F238E27FC236}">
                        <a16:creationId xmlns:a16="http://schemas.microsoft.com/office/drawing/2014/main" id="{2C35FDA5-3822-4D8D-9023-FCCA60AAFB35}"/>
                      </a:ext>
                    </a:extLst>
                  </p:cNvPr>
                  <p:cNvGrpSpPr/>
                  <p:nvPr/>
                </p:nvGrpSpPr>
                <p:grpSpPr>
                  <a:xfrm rot="2171672">
                    <a:off x="7240864" y="2945788"/>
                    <a:ext cx="657768" cy="378452"/>
                    <a:chOff x="4777947" y="3207622"/>
                    <a:chExt cx="657768" cy="378452"/>
                  </a:xfrm>
                </p:grpSpPr>
                <p:grpSp>
                  <p:nvGrpSpPr>
                    <p:cNvPr id="2726" name="Group 2725">
                      <a:extLst>
                        <a:ext uri="{FF2B5EF4-FFF2-40B4-BE49-F238E27FC236}">
                          <a16:creationId xmlns:a16="http://schemas.microsoft.com/office/drawing/2014/main" id="{6C57B9D1-6243-4124-A0F2-AD315A1F8C71}"/>
                        </a:ext>
                      </a:extLst>
                    </p:cNvPr>
                    <p:cNvGrpSpPr/>
                    <p:nvPr/>
                  </p:nvGrpSpPr>
                  <p:grpSpPr>
                    <a:xfrm>
                      <a:off x="4777947" y="3207622"/>
                      <a:ext cx="499826" cy="320263"/>
                      <a:chOff x="4503627" y="2218458"/>
                      <a:chExt cx="499826" cy="320263"/>
                    </a:xfrm>
                  </p:grpSpPr>
                  <p:grpSp>
                    <p:nvGrpSpPr>
                      <p:cNvPr id="2734" name="Group 176">
                        <a:extLst>
                          <a:ext uri="{FF2B5EF4-FFF2-40B4-BE49-F238E27FC236}">
                            <a16:creationId xmlns:a16="http://schemas.microsoft.com/office/drawing/2014/main" id="{4601453F-B1D3-4DE5-8456-8A3EB94E5434}"/>
                          </a:ext>
                        </a:extLst>
                      </p:cNvPr>
                      <p:cNvGrpSpPr/>
                      <p:nvPr/>
                    </p:nvGrpSpPr>
                    <p:grpSpPr>
                      <a:xfrm>
                        <a:off x="4503627" y="2301538"/>
                        <a:ext cx="300259" cy="237183"/>
                        <a:chOff x="2962956" y="2115885"/>
                        <a:chExt cx="300259" cy="237183"/>
                      </a:xfrm>
                    </p:grpSpPr>
                    <p:pic>
                      <p:nvPicPr>
                        <p:cNvPr id="2738" name="Picture 24 177">
                          <a:extLst>
                            <a:ext uri="{FF2B5EF4-FFF2-40B4-BE49-F238E27FC236}">
                              <a16:creationId xmlns:a16="http://schemas.microsoft.com/office/drawing/2014/main" id="{A7BD550B-D799-450E-9F34-D2027F01378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9" name="Picture 24 178">
                          <a:extLst>
                            <a:ext uri="{FF2B5EF4-FFF2-40B4-BE49-F238E27FC236}">
                              <a16:creationId xmlns:a16="http://schemas.microsoft.com/office/drawing/2014/main" id="{42B6EE88-C83F-4CC2-BAF1-02760F7069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5" name="Group 179">
                        <a:extLst>
                          <a:ext uri="{FF2B5EF4-FFF2-40B4-BE49-F238E27FC236}">
                            <a16:creationId xmlns:a16="http://schemas.microsoft.com/office/drawing/2014/main" id="{CA5190F1-E725-4D27-A713-753B3B6A06E3}"/>
                          </a:ext>
                        </a:extLst>
                      </p:cNvPr>
                      <p:cNvGrpSpPr/>
                      <p:nvPr/>
                    </p:nvGrpSpPr>
                    <p:grpSpPr>
                      <a:xfrm>
                        <a:off x="4719823" y="2218458"/>
                        <a:ext cx="283630" cy="253824"/>
                        <a:chOff x="6986427" y="2972145"/>
                        <a:chExt cx="283630" cy="253824"/>
                      </a:xfrm>
                    </p:grpSpPr>
                    <p:pic>
                      <p:nvPicPr>
                        <p:cNvPr id="2736" name="Picture 24 179">
                          <a:extLst>
                            <a:ext uri="{FF2B5EF4-FFF2-40B4-BE49-F238E27FC236}">
                              <a16:creationId xmlns:a16="http://schemas.microsoft.com/office/drawing/2014/main" id="{B0A490E6-8ABC-42A0-9694-5394A78F9A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7" name="Picture 24 180">
                          <a:extLst>
                            <a:ext uri="{FF2B5EF4-FFF2-40B4-BE49-F238E27FC236}">
                              <a16:creationId xmlns:a16="http://schemas.microsoft.com/office/drawing/2014/main" id="{DE4DCED9-5D4F-4DC6-BCF2-A1905CF724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27" name="Group 2726">
                      <a:extLst>
                        <a:ext uri="{FF2B5EF4-FFF2-40B4-BE49-F238E27FC236}">
                          <a16:creationId xmlns:a16="http://schemas.microsoft.com/office/drawing/2014/main" id="{4CD0227C-71E3-4005-AF21-FC027BD4CC44}"/>
                        </a:ext>
                      </a:extLst>
                    </p:cNvPr>
                    <p:cNvGrpSpPr/>
                    <p:nvPr/>
                  </p:nvGrpSpPr>
                  <p:grpSpPr>
                    <a:xfrm>
                      <a:off x="4935889" y="3265811"/>
                      <a:ext cx="499826" cy="320263"/>
                      <a:chOff x="4503627" y="2218458"/>
                      <a:chExt cx="499826" cy="320263"/>
                    </a:xfrm>
                  </p:grpSpPr>
                  <p:grpSp>
                    <p:nvGrpSpPr>
                      <p:cNvPr id="2728" name="Group 176">
                        <a:extLst>
                          <a:ext uri="{FF2B5EF4-FFF2-40B4-BE49-F238E27FC236}">
                            <a16:creationId xmlns:a16="http://schemas.microsoft.com/office/drawing/2014/main" id="{D7E7F01D-BEF9-428F-8C3E-FD3B2B202050}"/>
                          </a:ext>
                        </a:extLst>
                      </p:cNvPr>
                      <p:cNvGrpSpPr/>
                      <p:nvPr/>
                    </p:nvGrpSpPr>
                    <p:grpSpPr>
                      <a:xfrm>
                        <a:off x="4503627" y="2301538"/>
                        <a:ext cx="300259" cy="237183"/>
                        <a:chOff x="2962956" y="2115885"/>
                        <a:chExt cx="300259" cy="237183"/>
                      </a:xfrm>
                    </p:grpSpPr>
                    <p:pic>
                      <p:nvPicPr>
                        <p:cNvPr id="2732" name="Picture 24 181">
                          <a:extLst>
                            <a:ext uri="{FF2B5EF4-FFF2-40B4-BE49-F238E27FC236}">
                              <a16:creationId xmlns:a16="http://schemas.microsoft.com/office/drawing/2014/main" id="{11C97256-800C-42B8-B982-21D601F0AC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3" name="Picture 24 182">
                          <a:extLst>
                            <a:ext uri="{FF2B5EF4-FFF2-40B4-BE49-F238E27FC236}">
                              <a16:creationId xmlns:a16="http://schemas.microsoft.com/office/drawing/2014/main" id="{1492B980-3678-406E-AD52-D60B8E6C3B2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29" name="Group 179">
                        <a:extLst>
                          <a:ext uri="{FF2B5EF4-FFF2-40B4-BE49-F238E27FC236}">
                            <a16:creationId xmlns:a16="http://schemas.microsoft.com/office/drawing/2014/main" id="{3D9F4008-CC84-44E9-81AF-FDF0C05FD67A}"/>
                          </a:ext>
                        </a:extLst>
                      </p:cNvPr>
                      <p:cNvGrpSpPr/>
                      <p:nvPr/>
                    </p:nvGrpSpPr>
                    <p:grpSpPr>
                      <a:xfrm>
                        <a:off x="4719823" y="2218458"/>
                        <a:ext cx="283630" cy="253824"/>
                        <a:chOff x="6986427" y="2972145"/>
                        <a:chExt cx="283630" cy="253824"/>
                      </a:xfrm>
                    </p:grpSpPr>
                    <p:pic>
                      <p:nvPicPr>
                        <p:cNvPr id="2730" name="Picture 24 183">
                          <a:extLst>
                            <a:ext uri="{FF2B5EF4-FFF2-40B4-BE49-F238E27FC236}">
                              <a16:creationId xmlns:a16="http://schemas.microsoft.com/office/drawing/2014/main" id="{90BE1D46-9467-4C83-855A-E0B030A772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1" name="Picture 24 184">
                          <a:extLst>
                            <a:ext uri="{FF2B5EF4-FFF2-40B4-BE49-F238E27FC236}">
                              <a16:creationId xmlns:a16="http://schemas.microsoft.com/office/drawing/2014/main" id="{383195E4-4529-42F5-BD07-9E0F9973BE5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11" name="Group 2710">
                    <a:extLst>
                      <a:ext uri="{FF2B5EF4-FFF2-40B4-BE49-F238E27FC236}">
                        <a16:creationId xmlns:a16="http://schemas.microsoft.com/office/drawing/2014/main" id="{1444A3BD-596E-4CC8-BF7B-2705F05A9E49}"/>
                      </a:ext>
                    </a:extLst>
                  </p:cNvPr>
                  <p:cNvGrpSpPr/>
                  <p:nvPr/>
                </p:nvGrpSpPr>
                <p:grpSpPr>
                  <a:xfrm rot="21049340">
                    <a:off x="7270080" y="2509410"/>
                    <a:ext cx="601238" cy="499826"/>
                    <a:chOff x="5841977" y="3176030"/>
                    <a:chExt cx="601238" cy="499826"/>
                  </a:xfrm>
                </p:grpSpPr>
                <p:grpSp>
                  <p:nvGrpSpPr>
                    <p:cNvPr id="2712" name="Group 2711">
                      <a:extLst>
                        <a:ext uri="{FF2B5EF4-FFF2-40B4-BE49-F238E27FC236}">
                          <a16:creationId xmlns:a16="http://schemas.microsoft.com/office/drawing/2014/main" id="{72117B98-A93D-46F8-A0A9-ACBC1F485F40}"/>
                        </a:ext>
                      </a:extLst>
                    </p:cNvPr>
                    <p:cNvGrpSpPr/>
                    <p:nvPr/>
                  </p:nvGrpSpPr>
                  <p:grpSpPr>
                    <a:xfrm rot="19742345">
                      <a:off x="5841977" y="3207622"/>
                      <a:ext cx="499826" cy="320263"/>
                      <a:chOff x="4503627" y="2218458"/>
                      <a:chExt cx="499826" cy="320263"/>
                    </a:xfrm>
                  </p:grpSpPr>
                  <p:grpSp>
                    <p:nvGrpSpPr>
                      <p:cNvPr id="2720" name="Group 176">
                        <a:extLst>
                          <a:ext uri="{FF2B5EF4-FFF2-40B4-BE49-F238E27FC236}">
                            <a16:creationId xmlns:a16="http://schemas.microsoft.com/office/drawing/2014/main" id="{FE57272B-91B0-49D8-A2B5-C3CEF0940DED}"/>
                          </a:ext>
                        </a:extLst>
                      </p:cNvPr>
                      <p:cNvGrpSpPr/>
                      <p:nvPr/>
                    </p:nvGrpSpPr>
                    <p:grpSpPr>
                      <a:xfrm>
                        <a:off x="4503627" y="2301538"/>
                        <a:ext cx="300259" cy="237183"/>
                        <a:chOff x="2962956" y="2115885"/>
                        <a:chExt cx="300259" cy="237183"/>
                      </a:xfrm>
                    </p:grpSpPr>
                    <p:pic>
                      <p:nvPicPr>
                        <p:cNvPr id="2724" name="Picture 24 185">
                          <a:extLst>
                            <a:ext uri="{FF2B5EF4-FFF2-40B4-BE49-F238E27FC236}">
                              <a16:creationId xmlns:a16="http://schemas.microsoft.com/office/drawing/2014/main" id="{7E9BA7CB-44CF-4D95-AC4D-2AA92A72736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25" name="Picture 24 186">
                          <a:extLst>
                            <a:ext uri="{FF2B5EF4-FFF2-40B4-BE49-F238E27FC236}">
                              <a16:creationId xmlns:a16="http://schemas.microsoft.com/office/drawing/2014/main" id="{4CA7B361-8358-4A18-B331-096501D2C2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21" name="Group 179">
                        <a:extLst>
                          <a:ext uri="{FF2B5EF4-FFF2-40B4-BE49-F238E27FC236}">
                            <a16:creationId xmlns:a16="http://schemas.microsoft.com/office/drawing/2014/main" id="{63F14F1F-69EC-47DC-8075-41EA826F059D}"/>
                          </a:ext>
                        </a:extLst>
                      </p:cNvPr>
                      <p:cNvGrpSpPr/>
                      <p:nvPr/>
                    </p:nvGrpSpPr>
                    <p:grpSpPr>
                      <a:xfrm>
                        <a:off x="4719823" y="2218458"/>
                        <a:ext cx="283630" cy="253824"/>
                        <a:chOff x="6986427" y="2972145"/>
                        <a:chExt cx="283630" cy="253824"/>
                      </a:xfrm>
                    </p:grpSpPr>
                    <p:pic>
                      <p:nvPicPr>
                        <p:cNvPr id="2722" name="Picture 24 187">
                          <a:extLst>
                            <a:ext uri="{FF2B5EF4-FFF2-40B4-BE49-F238E27FC236}">
                              <a16:creationId xmlns:a16="http://schemas.microsoft.com/office/drawing/2014/main" id="{4CD2A6ED-0F2C-4F23-8759-F588F128A0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23" name="Picture 24 188">
                          <a:extLst>
                            <a:ext uri="{FF2B5EF4-FFF2-40B4-BE49-F238E27FC236}">
                              <a16:creationId xmlns:a16="http://schemas.microsoft.com/office/drawing/2014/main" id="{6D9B51C1-5D91-4497-8010-6E05ADD9FC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3" name="Group 2712">
                      <a:extLst>
                        <a:ext uri="{FF2B5EF4-FFF2-40B4-BE49-F238E27FC236}">
                          <a16:creationId xmlns:a16="http://schemas.microsoft.com/office/drawing/2014/main" id="{06113CD5-8975-416A-9DB4-A7248A350F25}"/>
                        </a:ext>
                      </a:extLst>
                    </p:cNvPr>
                    <p:cNvGrpSpPr/>
                    <p:nvPr/>
                  </p:nvGrpSpPr>
                  <p:grpSpPr>
                    <a:xfrm rot="17239213">
                      <a:off x="6033171" y="3265811"/>
                      <a:ext cx="499826" cy="320263"/>
                      <a:chOff x="4503627" y="2218458"/>
                      <a:chExt cx="499826" cy="320263"/>
                    </a:xfrm>
                  </p:grpSpPr>
                  <p:grpSp>
                    <p:nvGrpSpPr>
                      <p:cNvPr id="2714" name="Group 176">
                        <a:extLst>
                          <a:ext uri="{FF2B5EF4-FFF2-40B4-BE49-F238E27FC236}">
                            <a16:creationId xmlns:a16="http://schemas.microsoft.com/office/drawing/2014/main" id="{5B3C9F36-942C-457F-9862-4945E8F1F841}"/>
                          </a:ext>
                        </a:extLst>
                      </p:cNvPr>
                      <p:cNvGrpSpPr/>
                      <p:nvPr/>
                    </p:nvGrpSpPr>
                    <p:grpSpPr>
                      <a:xfrm>
                        <a:off x="4503627" y="2301538"/>
                        <a:ext cx="300259" cy="237183"/>
                        <a:chOff x="2962956" y="2115885"/>
                        <a:chExt cx="300259" cy="237183"/>
                      </a:xfrm>
                    </p:grpSpPr>
                    <p:pic>
                      <p:nvPicPr>
                        <p:cNvPr id="2718" name="Picture 24 189">
                          <a:extLst>
                            <a:ext uri="{FF2B5EF4-FFF2-40B4-BE49-F238E27FC236}">
                              <a16:creationId xmlns:a16="http://schemas.microsoft.com/office/drawing/2014/main" id="{98EF8B55-3E54-4BBD-AC55-36A330CB332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19" name="Picture 24 190">
                          <a:extLst>
                            <a:ext uri="{FF2B5EF4-FFF2-40B4-BE49-F238E27FC236}">
                              <a16:creationId xmlns:a16="http://schemas.microsoft.com/office/drawing/2014/main" id="{C1B49E7B-649B-4715-AC79-3FAED3C6336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5" name="Group 179">
                        <a:extLst>
                          <a:ext uri="{FF2B5EF4-FFF2-40B4-BE49-F238E27FC236}">
                            <a16:creationId xmlns:a16="http://schemas.microsoft.com/office/drawing/2014/main" id="{ABAEE63C-1599-4090-93FB-B0A2876F2E74}"/>
                          </a:ext>
                        </a:extLst>
                      </p:cNvPr>
                      <p:cNvGrpSpPr/>
                      <p:nvPr/>
                    </p:nvGrpSpPr>
                    <p:grpSpPr>
                      <a:xfrm>
                        <a:off x="4719823" y="2218458"/>
                        <a:ext cx="283630" cy="253824"/>
                        <a:chOff x="6986427" y="2972145"/>
                        <a:chExt cx="283630" cy="253824"/>
                      </a:xfrm>
                    </p:grpSpPr>
                    <p:pic>
                      <p:nvPicPr>
                        <p:cNvPr id="2716" name="Picture 24 191">
                          <a:extLst>
                            <a:ext uri="{FF2B5EF4-FFF2-40B4-BE49-F238E27FC236}">
                              <a16:creationId xmlns:a16="http://schemas.microsoft.com/office/drawing/2014/main" id="{2B6F1E33-12B0-4205-A2BB-AAFD33F340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7" name="Picture 24 192">
                          <a:extLst>
                            <a:ext uri="{FF2B5EF4-FFF2-40B4-BE49-F238E27FC236}">
                              <a16:creationId xmlns:a16="http://schemas.microsoft.com/office/drawing/2014/main" id="{B19EA2F6-7F95-41D0-B882-30C15B7916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85" name="Group 2584">
                  <a:extLst>
                    <a:ext uri="{FF2B5EF4-FFF2-40B4-BE49-F238E27FC236}">
                      <a16:creationId xmlns:a16="http://schemas.microsoft.com/office/drawing/2014/main" id="{8F59AC54-649E-4612-B461-9D46286699BB}"/>
                    </a:ext>
                  </a:extLst>
                </p:cNvPr>
                <p:cNvGrpSpPr/>
                <p:nvPr/>
              </p:nvGrpSpPr>
              <p:grpSpPr>
                <a:xfrm>
                  <a:off x="5889081" y="2731026"/>
                  <a:ext cx="1557892" cy="1293966"/>
                  <a:chOff x="6991903" y="2695004"/>
                  <a:chExt cx="1557892" cy="1293966"/>
                </a:xfrm>
              </p:grpSpPr>
              <p:grpSp>
                <p:nvGrpSpPr>
                  <p:cNvPr id="2586" name="Group 2585">
                    <a:extLst>
                      <a:ext uri="{FF2B5EF4-FFF2-40B4-BE49-F238E27FC236}">
                        <a16:creationId xmlns:a16="http://schemas.microsoft.com/office/drawing/2014/main" id="{E19B5DB1-62F5-4E9C-B022-FE3A0E41C356}"/>
                      </a:ext>
                    </a:extLst>
                  </p:cNvPr>
                  <p:cNvGrpSpPr/>
                  <p:nvPr/>
                </p:nvGrpSpPr>
                <p:grpSpPr>
                  <a:xfrm>
                    <a:off x="6991903" y="2695004"/>
                    <a:ext cx="657768" cy="378452"/>
                    <a:chOff x="4777947" y="3207622"/>
                    <a:chExt cx="657768" cy="378452"/>
                  </a:xfrm>
                </p:grpSpPr>
                <p:grpSp>
                  <p:nvGrpSpPr>
                    <p:cNvPr id="2694" name="Group 2693">
                      <a:extLst>
                        <a:ext uri="{FF2B5EF4-FFF2-40B4-BE49-F238E27FC236}">
                          <a16:creationId xmlns:a16="http://schemas.microsoft.com/office/drawing/2014/main" id="{A6F7A338-F6C4-4A84-BAF5-64935B6DB74F}"/>
                        </a:ext>
                      </a:extLst>
                    </p:cNvPr>
                    <p:cNvGrpSpPr/>
                    <p:nvPr/>
                  </p:nvGrpSpPr>
                  <p:grpSpPr>
                    <a:xfrm>
                      <a:off x="4777947" y="3207622"/>
                      <a:ext cx="499826" cy="320263"/>
                      <a:chOff x="4503627" y="2218458"/>
                      <a:chExt cx="499826" cy="320263"/>
                    </a:xfrm>
                  </p:grpSpPr>
                  <p:grpSp>
                    <p:nvGrpSpPr>
                      <p:cNvPr id="2702" name="Group 176">
                        <a:extLst>
                          <a:ext uri="{FF2B5EF4-FFF2-40B4-BE49-F238E27FC236}">
                            <a16:creationId xmlns:a16="http://schemas.microsoft.com/office/drawing/2014/main" id="{3DCF50EE-E714-4B84-8DBD-2711F64A17CA}"/>
                          </a:ext>
                        </a:extLst>
                      </p:cNvPr>
                      <p:cNvGrpSpPr/>
                      <p:nvPr/>
                    </p:nvGrpSpPr>
                    <p:grpSpPr>
                      <a:xfrm>
                        <a:off x="4503627" y="2301538"/>
                        <a:ext cx="300259" cy="237183"/>
                        <a:chOff x="2962956" y="2115885"/>
                        <a:chExt cx="300259" cy="237183"/>
                      </a:xfrm>
                    </p:grpSpPr>
                    <p:pic>
                      <p:nvPicPr>
                        <p:cNvPr id="2706" name="Picture 24 193">
                          <a:extLst>
                            <a:ext uri="{FF2B5EF4-FFF2-40B4-BE49-F238E27FC236}">
                              <a16:creationId xmlns:a16="http://schemas.microsoft.com/office/drawing/2014/main" id="{4DC3412F-37F4-4F0B-B90B-EB1AAE5272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07" name="Picture 24 194">
                          <a:extLst>
                            <a:ext uri="{FF2B5EF4-FFF2-40B4-BE49-F238E27FC236}">
                              <a16:creationId xmlns:a16="http://schemas.microsoft.com/office/drawing/2014/main" id="{284B543B-E2B6-4484-96D2-62F527BFC8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03" name="Group 179">
                        <a:extLst>
                          <a:ext uri="{FF2B5EF4-FFF2-40B4-BE49-F238E27FC236}">
                            <a16:creationId xmlns:a16="http://schemas.microsoft.com/office/drawing/2014/main" id="{172D3C57-C8C1-4398-8C7A-87BFB622AB0D}"/>
                          </a:ext>
                        </a:extLst>
                      </p:cNvPr>
                      <p:cNvGrpSpPr/>
                      <p:nvPr/>
                    </p:nvGrpSpPr>
                    <p:grpSpPr>
                      <a:xfrm>
                        <a:off x="4719823" y="2218458"/>
                        <a:ext cx="283630" cy="253824"/>
                        <a:chOff x="6986427" y="2972145"/>
                        <a:chExt cx="283630" cy="253824"/>
                      </a:xfrm>
                    </p:grpSpPr>
                    <p:pic>
                      <p:nvPicPr>
                        <p:cNvPr id="2704" name="Picture 24 195">
                          <a:extLst>
                            <a:ext uri="{FF2B5EF4-FFF2-40B4-BE49-F238E27FC236}">
                              <a16:creationId xmlns:a16="http://schemas.microsoft.com/office/drawing/2014/main" id="{834FBFC0-D50C-4EAE-AE03-E7FA878DB5B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05" name="Picture 24 196">
                          <a:extLst>
                            <a:ext uri="{FF2B5EF4-FFF2-40B4-BE49-F238E27FC236}">
                              <a16:creationId xmlns:a16="http://schemas.microsoft.com/office/drawing/2014/main" id="{39623E81-9789-409D-9CEC-41B42248000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5" name="Group 2694">
                      <a:extLst>
                        <a:ext uri="{FF2B5EF4-FFF2-40B4-BE49-F238E27FC236}">
                          <a16:creationId xmlns:a16="http://schemas.microsoft.com/office/drawing/2014/main" id="{71496BB6-1EB1-4615-984C-F44D9EB8C97C}"/>
                        </a:ext>
                      </a:extLst>
                    </p:cNvPr>
                    <p:cNvGrpSpPr/>
                    <p:nvPr/>
                  </p:nvGrpSpPr>
                  <p:grpSpPr>
                    <a:xfrm>
                      <a:off x="4935889" y="3265811"/>
                      <a:ext cx="499826" cy="320263"/>
                      <a:chOff x="4503627" y="2218458"/>
                      <a:chExt cx="499826" cy="320263"/>
                    </a:xfrm>
                  </p:grpSpPr>
                  <p:grpSp>
                    <p:nvGrpSpPr>
                      <p:cNvPr id="2696" name="Group 176">
                        <a:extLst>
                          <a:ext uri="{FF2B5EF4-FFF2-40B4-BE49-F238E27FC236}">
                            <a16:creationId xmlns:a16="http://schemas.microsoft.com/office/drawing/2014/main" id="{16CA2F71-7E68-46FF-A9DB-5688B9BCC90E}"/>
                          </a:ext>
                        </a:extLst>
                      </p:cNvPr>
                      <p:cNvGrpSpPr/>
                      <p:nvPr/>
                    </p:nvGrpSpPr>
                    <p:grpSpPr>
                      <a:xfrm>
                        <a:off x="4503627" y="2301538"/>
                        <a:ext cx="300259" cy="237183"/>
                        <a:chOff x="2962956" y="2115885"/>
                        <a:chExt cx="300259" cy="237183"/>
                      </a:xfrm>
                    </p:grpSpPr>
                    <p:pic>
                      <p:nvPicPr>
                        <p:cNvPr id="2700" name="Picture 24 197">
                          <a:extLst>
                            <a:ext uri="{FF2B5EF4-FFF2-40B4-BE49-F238E27FC236}">
                              <a16:creationId xmlns:a16="http://schemas.microsoft.com/office/drawing/2014/main" id="{D9B5B622-873E-4F22-9EFD-281F9377E4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01" name="Picture 24 198">
                          <a:extLst>
                            <a:ext uri="{FF2B5EF4-FFF2-40B4-BE49-F238E27FC236}">
                              <a16:creationId xmlns:a16="http://schemas.microsoft.com/office/drawing/2014/main" id="{65B6D0AC-367A-4AD3-975D-B0326F552C2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7" name="Group 179">
                        <a:extLst>
                          <a:ext uri="{FF2B5EF4-FFF2-40B4-BE49-F238E27FC236}">
                            <a16:creationId xmlns:a16="http://schemas.microsoft.com/office/drawing/2014/main" id="{86A34AFD-BF77-4269-AD28-4BD3959D22B2}"/>
                          </a:ext>
                        </a:extLst>
                      </p:cNvPr>
                      <p:cNvGrpSpPr/>
                      <p:nvPr/>
                    </p:nvGrpSpPr>
                    <p:grpSpPr>
                      <a:xfrm>
                        <a:off x="4719823" y="2218458"/>
                        <a:ext cx="283630" cy="253824"/>
                        <a:chOff x="6986427" y="2972145"/>
                        <a:chExt cx="283630" cy="253824"/>
                      </a:xfrm>
                    </p:grpSpPr>
                    <p:pic>
                      <p:nvPicPr>
                        <p:cNvPr id="2698" name="Picture 24 199">
                          <a:extLst>
                            <a:ext uri="{FF2B5EF4-FFF2-40B4-BE49-F238E27FC236}">
                              <a16:creationId xmlns:a16="http://schemas.microsoft.com/office/drawing/2014/main" id="{5E445281-25B2-4FCD-9D96-05542668F8C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99" name="Picture 24 200">
                          <a:extLst>
                            <a:ext uri="{FF2B5EF4-FFF2-40B4-BE49-F238E27FC236}">
                              <a16:creationId xmlns:a16="http://schemas.microsoft.com/office/drawing/2014/main" id="{B26B844B-F982-4880-94A6-900C146A7F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7" name="Group 2586">
                    <a:extLst>
                      <a:ext uri="{FF2B5EF4-FFF2-40B4-BE49-F238E27FC236}">
                        <a16:creationId xmlns:a16="http://schemas.microsoft.com/office/drawing/2014/main" id="{2FBFB828-C6A4-483D-B84E-A840F9FE080A}"/>
                      </a:ext>
                    </a:extLst>
                  </p:cNvPr>
                  <p:cNvGrpSpPr/>
                  <p:nvPr/>
                </p:nvGrpSpPr>
                <p:grpSpPr>
                  <a:xfrm>
                    <a:off x="7000217" y="2970983"/>
                    <a:ext cx="601238" cy="499826"/>
                    <a:chOff x="5841977" y="3176030"/>
                    <a:chExt cx="601238" cy="499826"/>
                  </a:xfrm>
                </p:grpSpPr>
                <p:grpSp>
                  <p:nvGrpSpPr>
                    <p:cNvPr id="2680" name="Group 2679">
                      <a:extLst>
                        <a:ext uri="{FF2B5EF4-FFF2-40B4-BE49-F238E27FC236}">
                          <a16:creationId xmlns:a16="http://schemas.microsoft.com/office/drawing/2014/main" id="{BF5B0B77-A6F8-48BB-9071-562AD02D7729}"/>
                        </a:ext>
                      </a:extLst>
                    </p:cNvPr>
                    <p:cNvGrpSpPr/>
                    <p:nvPr/>
                  </p:nvGrpSpPr>
                  <p:grpSpPr>
                    <a:xfrm rot="19742345">
                      <a:off x="5841977" y="3207622"/>
                      <a:ext cx="499826" cy="320263"/>
                      <a:chOff x="4503627" y="2218458"/>
                      <a:chExt cx="499826" cy="320263"/>
                    </a:xfrm>
                  </p:grpSpPr>
                  <p:grpSp>
                    <p:nvGrpSpPr>
                      <p:cNvPr id="2688" name="Group 176">
                        <a:extLst>
                          <a:ext uri="{FF2B5EF4-FFF2-40B4-BE49-F238E27FC236}">
                            <a16:creationId xmlns:a16="http://schemas.microsoft.com/office/drawing/2014/main" id="{871A0A29-B387-4BA2-8BF3-0F1C1F9C1354}"/>
                          </a:ext>
                        </a:extLst>
                      </p:cNvPr>
                      <p:cNvGrpSpPr/>
                      <p:nvPr/>
                    </p:nvGrpSpPr>
                    <p:grpSpPr>
                      <a:xfrm>
                        <a:off x="4503627" y="2301538"/>
                        <a:ext cx="300259" cy="237183"/>
                        <a:chOff x="2962956" y="2115885"/>
                        <a:chExt cx="300259" cy="237183"/>
                      </a:xfrm>
                    </p:grpSpPr>
                    <p:pic>
                      <p:nvPicPr>
                        <p:cNvPr id="2692" name="Picture 24 201">
                          <a:extLst>
                            <a:ext uri="{FF2B5EF4-FFF2-40B4-BE49-F238E27FC236}">
                              <a16:creationId xmlns:a16="http://schemas.microsoft.com/office/drawing/2014/main" id="{E9C19075-4D39-442D-9629-AFF4CEA3F6F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93" name="Picture 24 202">
                          <a:extLst>
                            <a:ext uri="{FF2B5EF4-FFF2-40B4-BE49-F238E27FC236}">
                              <a16:creationId xmlns:a16="http://schemas.microsoft.com/office/drawing/2014/main" id="{4894A73D-9144-41A1-B7EE-8075CA38F78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89" name="Group 179">
                        <a:extLst>
                          <a:ext uri="{FF2B5EF4-FFF2-40B4-BE49-F238E27FC236}">
                            <a16:creationId xmlns:a16="http://schemas.microsoft.com/office/drawing/2014/main" id="{72CA15E8-23F3-4473-9104-8F2FDA7999DF}"/>
                          </a:ext>
                        </a:extLst>
                      </p:cNvPr>
                      <p:cNvGrpSpPr/>
                      <p:nvPr/>
                    </p:nvGrpSpPr>
                    <p:grpSpPr>
                      <a:xfrm>
                        <a:off x="4719823" y="2218458"/>
                        <a:ext cx="283630" cy="253824"/>
                        <a:chOff x="6986427" y="2972145"/>
                        <a:chExt cx="283630" cy="253824"/>
                      </a:xfrm>
                    </p:grpSpPr>
                    <p:pic>
                      <p:nvPicPr>
                        <p:cNvPr id="2690" name="Picture 24 203">
                          <a:extLst>
                            <a:ext uri="{FF2B5EF4-FFF2-40B4-BE49-F238E27FC236}">
                              <a16:creationId xmlns:a16="http://schemas.microsoft.com/office/drawing/2014/main" id="{66688EE4-04B4-4821-AB28-5173DA708D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91" name="Picture 24 204">
                          <a:extLst>
                            <a:ext uri="{FF2B5EF4-FFF2-40B4-BE49-F238E27FC236}">
                              <a16:creationId xmlns:a16="http://schemas.microsoft.com/office/drawing/2014/main" id="{DDF745DE-8A71-4AB6-A62A-A270F6D803D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81" name="Group 2680">
                      <a:extLst>
                        <a:ext uri="{FF2B5EF4-FFF2-40B4-BE49-F238E27FC236}">
                          <a16:creationId xmlns:a16="http://schemas.microsoft.com/office/drawing/2014/main" id="{290CE37F-B57B-4B3B-B33D-1F80FF435CF0}"/>
                        </a:ext>
                      </a:extLst>
                    </p:cNvPr>
                    <p:cNvGrpSpPr/>
                    <p:nvPr/>
                  </p:nvGrpSpPr>
                  <p:grpSpPr>
                    <a:xfrm rot="17239213">
                      <a:off x="6033171" y="3265811"/>
                      <a:ext cx="499826" cy="320263"/>
                      <a:chOff x="4503627" y="2218458"/>
                      <a:chExt cx="499826" cy="320263"/>
                    </a:xfrm>
                  </p:grpSpPr>
                  <p:grpSp>
                    <p:nvGrpSpPr>
                      <p:cNvPr id="2682" name="Group 176">
                        <a:extLst>
                          <a:ext uri="{FF2B5EF4-FFF2-40B4-BE49-F238E27FC236}">
                            <a16:creationId xmlns:a16="http://schemas.microsoft.com/office/drawing/2014/main" id="{F703CF73-B50A-4948-AF4F-926A10DA7717}"/>
                          </a:ext>
                        </a:extLst>
                      </p:cNvPr>
                      <p:cNvGrpSpPr/>
                      <p:nvPr/>
                    </p:nvGrpSpPr>
                    <p:grpSpPr>
                      <a:xfrm>
                        <a:off x="4503627" y="2301538"/>
                        <a:ext cx="300259" cy="237183"/>
                        <a:chOff x="2962956" y="2115885"/>
                        <a:chExt cx="300259" cy="237183"/>
                      </a:xfrm>
                    </p:grpSpPr>
                    <p:pic>
                      <p:nvPicPr>
                        <p:cNvPr id="2686" name="Picture 24 205">
                          <a:extLst>
                            <a:ext uri="{FF2B5EF4-FFF2-40B4-BE49-F238E27FC236}">
                              <a16:creationId xmlns:a16="http://schemas.microsoft.com/office/drawing/2014/main" id="{4055BC94-A30F-44F2-8367-D8842E01896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87" name="Picture 24 206">
                          <a:extLst>
                            <a:ext uri="{FF2B5EF4-FFF2-40B4-BE49-F238E27FC236}">
                              <a16:creationId xmlns:a16="http://schemas.microsoft.com/office/drawing/2014/main" id="{EC14E7A2-E86E-4BFF-8E74-855743F0D3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83" name="Group 179">
                        <a:extLst>
                          <a:ext uri="{FF2B5EF4-FFF2-40B4-BE49-F238E27FC236}">
                            <a16:creationId xmlns:a16="http://schemas.microsoft.com/office/drawing/2014/main" id="{41216BFD-3466-494C-B4CF-8BA7A7AA0BF7}"/>
                          </a:ext>
                        </a:extLst>
                      </p:cNvPr>
                      <p:cNvGrpSpPr/>
                      <p:nvPr/>
                    </p:nvGrpSpPr>
                    <p:grpSpPr>
                      <a:xfrm>
                        <a:off x="4719823" y="2218458"/>
                        <a:ext cx="283630" cy="253824"/>
                        <a:chOff x="6986427" y="2972145"/>
                        <a:chExt cx="283630" cy="253824"/>
                      </a:xfrm>
                    </p:grpSpPr>
                    <p:pic>
                      <p:nvPicPr>
                        <p:cNvPr id="2684" name="Picture 24 207">
                          <a:extLst>
                            <a:ext uri="{FF2B5EF4-FFF2-40B4-BE49-F238E27FC236}">
                              <a16:creationId xmlns:a16="http://schemas.microsoft.com/office/drawing/2014/main" id="{1D4AD24F-5878-472A-8C3B-D1D7BB13954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85" name="Picture 24 208">
                          <a:extLst>
                            <a:ext uri="{FF2B5EF4-FFF2-40B4-BE49-F238E27FC236}">
                              <a16:creationId xmlns:a16="http://schemas.microsoft.com/office/drawing/2014/main" id="{194EC936-05B6-496E-8702-ADA886AF23D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8" name="Group 2587">
                    <a:extLst>
                      <a:ext uri="{FF2B5EF4-FFF2-40B4-BE49-F238E27FC236}">
                        <a16:creationId xmlns:a16="http://schemas.microsoft.com/office/drawing/2014/main" id="{AFE4E0CD-6362-414B-A53A-D80F942A6F2F}"/>
                      </a:ext>
                    </a:extLst>
                  </p:cNvPr>
                  <p:cNvGrpSpPr/>
                  <p:nvPr/>
                </p:nvGrpSpPr>
                <p:grpSpPr>
                  <a:xfrm>
                    <a:off x="7469330" y="2714400"/>
                    <a:ext cx="1055948" cy="610380"/>
                    <a:chOff x="6261214" y="3135578"/>
                    <a:chExt cx="1055948" cy="610380"/>
                  </a:xfrm>
                </p:grpSpPr>
                <p:grpSp>
                  <p:nvGrpSpPr>
                    <p:cNvPr id="2650" name="Group 2649">
                      <a:extLst>
                        <a:ext uri="{FF2B5EF4-FFF2-40B4-BE49-F238E27FC236}">
                          <a16:creationId xmlns:a16="http://schemas.microsoft.com/office/drawing/2014/main" id="{9DE24658-CB10-4770-9E88-FB092E50B786}"/>
                        </a:ext>
                      </a:extLst>
                    </p:cNvPr>
                    <p:cNvGrpSpPr/>
                    <p:nvPr/>
                  </p:nvGrpSpPr>
                  <p:grpSpPr>
                    <a:xfrm>
                      <a:off x="6659394" y="3135578"/>
                      <a:ext cx="657768" cy="378452"/>
                      <a:chOff x="4777947" y="3207622"/>
                      <a:chExt cx="657768" cy="378452"/>
                    </a:xfrm>
                  </p:grpSpPr>
                  <p:grpSp>
                    <p:nvGrpSpPr>
                      <p:cNvPr id="2666" name="Group 2665">
                        <a:extLst>
                          <a:ext uri="{FF2B5EF4-FFF2-40B4-BE49-F238E27FC236}">
                            <a16:creationId xmlns:a16="http://schemas.microsoft.com/office/drawing/2014/main" id="{6D6474E6-1BE7-47CE-AA65-F4F092F9B9D5}"/>
                          </a:ext>
                        </a:extLst>
                      </p:cNvPr>
                      <p:cNvGrpSpPr/>
                      <p:nvPr/>
                    </p:nvGrpSpPr>
                    <p:grpSpPr>
                      <a:xfrm>
                        <a:off x="4777947" y="3207622"/>
                        <a:ext cx="499826" cy="320263"/>
                        <a:chOff x="4503627" y="2218458"/>
                        <a:chExt cx="499826" cy="320263"/>
                      </a:xfrm>
                    </p:grpSpPr>
                    <p:grpSp>
                      <p:nvGrpSpPr>
                        <p:cNvPr id="2674" name="Group 176">
                          <a:extLst>
                            <a:ext uri="{FF2B5EF4-FFF2-40B4-BE49-F238E27FC236}">
                              <a16:creationId xmlns:a16="http://schemas.microsoft.com/office/drawing/2014/main" id="{6BCAB05E-20E2-43F0-882A-ED6A17F42220}"/>
                            </a:ext>
                          </a:extLst>
                        </p:cNvPr>
                        <p:cNvGrpSpPr/>
                        <p:nvPr/>
                      </p:nvGrpSpPr>
                      <p:grpSpPr>
                        <a:xfrm>
                          <a:off x="4503627" y="2301538"/>
                          <a:ext cx="300259" cy="237183"/>
                          <a:chOff x="2962956" y="2115885"/>
                          <a:chExt cx="300259" cy="237183"/>
                        </a:xfrm>
                      </p:grpSpPr>
                      <p:pic>
                        <p:nvPicPr>
                          <p:cNvPr id="2678" name="Picture 24 209">
                            <a:extLst>
                              <a:ext uri="{FF2B5EF4-FFF2-40B4-BE49-F238E27FC236}">
                                <a16:creationId xmlns:a16="http://schemas.microsoft.com/office/drawing/2014/main" id="{528DCF84-2840-4F08-909A-4F79046A71F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9" name="Picture 24 210">
                            <a:extLst>
                              <a:ext uri="{FF2B5EF4-FFF2-40B4-BE49-F238E27FC236}">
                                <a16:creationId xmlns:a16="http://schemas.microsoft.com/office/drawing/2014/main" id="{192C4921-640B-40CB-A5B8-D2D3F937ABD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75" name="Group 179">
                          <a:extLst>
                            <a:ext uri="{FF2B5EF4-FFF2-40B4-BE49-F238E27FC236}">
                              <a16:creationId xmlns:a16="http://schemas.microsoft.com/office/drawing/2014/main" id="{EEFA1D6C-9569-4078-BA92-4EC51D02BA50}"/>
                            </a:ext>
                          </a:extLst>
                        </p:cNvPr>
                        <p:cNvGrpSpPr/>
                        <p:nvPr/>
                      </p:nvGrpSpPr>
                      <p:grpSpPr>
                        <a:xfrm>
                          <a:off x="4719823" y="2218458"/>
                          <a:ext cx="283630" cy="253824"/>
                          <a:chOff x="6986427" y="2972145"/>
                          <a:chExt cx="283630" cy="253824"/>
                        </a:xfrm>
                      </p:grpSpPr>
                      <p:pic>
                        <p:nvPicPr>
                          <p:cNvPr id="2676" name="Picture 24 211">
                            <a:extLst>
                              <a:ext uri="{FF2B5EF4-FFF2-40B4-BE49-F238E27FC236}">
                                <a16:creationId xmlns:a16="http://schemas.microsoft.com/office/drawing/2014/main" id="{1716BD63-02F7-4878-A883-50ECF1D7F5E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77" name="Picture 24 212">
                            <a:extLst>
                              <a:ext uri="{FF2B5EF4-FFF2-40B4-BE49-F238E27FC236}">
                                <a16:creationId xmlns:a16="http://schemas.microsoft.com/office/drawing/2014/main" id="{23F687EE-E46E-4506-AD8D-D3C697A815B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67" name="Group 2666">
                        <a:extLst>
                          <a:ext uri="{FF2B5EF4-FFF2-40B4-BE49-F238E27FC236}">
                            <a16:creationId xmlns:a16="http://schemas.microsoft.com/office/drawing/2014/main" id="{4C831FEB-C833-4128-801F-B727869B0C0B}"/>
                          </a:ext>
                        </a:extLst>
                      </p:cNvPr>
                      <p:cNvGrpSpPr/>
                      <p:nvPr/>
                    </p:nvGrpSpPr>
                    <p:grpSpPr>
                      <a:xfrm>
                        <a:off x="4935889" y="3265811"/>
                        <a:ext cx="499826" cy="320263"/>
                        <a:chOff x="4503627" y="2218458"/>
                        <a:chExt cx="499826" cy="320263"/>
                      </a:xfrm>
                    </p:grpSpPr>
                    <p:grpSp>
                      <p:nvGrpSpPr>
                        <p:cNvPr id="2668" name="Group 176">
                          <a:extLst>
                            <a:ext uri="{FF2B5EF4-FFF2-40B4-BE49-F238E27FC236}">
                              <a16:creationId xmlns:a16="http://schemas.microsoft.com/office/drawing/2014/main" id="{E8FDEEE8-4918-482E-9019-52FD0CE5EABB}"/>
                            </a:ext>
                          </a:extLst>
                        </p:cNvPr>
                        <p:cNvGrpSpPr/>
                        <p:nvPr/>
                      </p:nvGrpSpPr>
                      <p:grpSpPr>
                        <a:xfrm>
                          <a:off x="4503627" y="2301538"/>
                          <a:ext cx="300259" cy="237183"/>
                          <a:chOff x="2962956" y="2115885"/>
                          <a:chExt cx="300259" cy="237183"/>
                        </a:xfrm>
                      </p:grpSpPr>
                      <p:pic>
                        <p:nvPicPr>
                          <p:cNvPr id="2672" name="Picture 24 213">
                            <a:extLst>
                              <a:ext uri="{FF2B5EF4-FFF2-40B4-BE49-F238E27FC236}">
                                <a16:creationId xmlns:a16="http://schemas.microsoft.com/office/drawing/2014/main" id="{06F1DEA8-C481-4B07-BD94-39A00DE1842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3" name="Picture 24 214">
                            <a:extLst>
                              <a:ext uri="{FF2B5EF4-FFF2-40B4-BE49-F238E27FC236}">
                                <a16:creationId xmlns:a16="http://schemas.microsoft.com/office/drawing/2014/main" id="{DD86BDA0-B986-4F92-85DC-2331AF5CA6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69" name="Group 179">
                          <a:extLst>
                            <a:ext uri="{FF2B5EF4-FFF2-40B4-BE49-F238E27FC236}">
                              <a16:creationId xmlns:a16="http://schemas.microsoft.com/office/drawing/2014/main" id="{34907C92-0795-4297-B016-1E6504ABAF5D}"/>
                            </a:ext>
                          </a:extLst>
                        </p:cNvPr>
                        <p:cNvGrpSpPr/>
                        <p:nvPr/>
                      </p:nvGrpSpPr>
                      <p:grpSpPr>
                        <a:xfrm>
                          <a:off x="4719823" y="2218458"/>
                          <a:ext cx="283630" cy="253824"/>
                          <a:chOff x="6986427" y="2972145"/>
                          <a:chExt cx="283630" cy="253824"/>
                        </a:xfrm>
                      </p:grpSpPr>
                      <p:pic>
                        <p:nvPicPr>
                          <p:cNvPr id="2670" name="Picture 24 215">
                            <a:extLst>
                              <a:ext uri="{FF2B5EF4-FFF2-40B4-BE49-F238E27FC236}">
                                <a16:creationId xmlns:a16="http://schemas.microsoft.com/office/drawing/2014/main" id="{9EE8289A-56F1-4417-A156-534B74401DB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71" name="Picture 24 216">
                            <a:extLst>
                              <a:ext uri="{FF2B5EF4-FFF2-40B4-BE49-F238E27FC236}">
                                <a16:creationId xmlns:a16="http://schemas.microsoft.com/office/drawing/2014/main" id="{1CC58FFA-ACA1-4215-A83F-EFCAD9AA775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51" name="Group 2650">
                      <a:extLst>
                        <a:ext uri="{FF2B5EF4-FFF2-40B4-BE49-F238E27FC236}">
                          <a16:creationId xmlns:a16="http://schemas.microsoft.com/office/drawing/2014/main" id="{9C4ED93F-C6AA-44F5-9BE9-DC6818EF5BBE}"/>
                        </a:ext>
                      </a:extLst>
                    </p:cNvPr>
                    <p:cNvGrpSpPr/>
                    <p:nvPr/>
                  </p:nvGrpSpPr>
                  <p:grpSpPr>
                    <a:xfrm rot="18877668">
                      <a:off x="6210508" y="3195426"/>
                      <a:ext cx="601238" cy="499826"/>
                      <a:chOff x="5841977" y="3176030"/>
                      <a:chExt cx="601238" cy="499826"/>
                    </a:xfrm>
                  </p:grpSpPr>
                  <p:grpSp>
                    <p:nvGrpSpPr>
                      <p:cNvPr id="2652" name="Group 2651">
                        <a:extLst>
                          <a:ext uri="{FF2B5EF4-FFF2-40B4-BE49-F238E27FC236}">
                            <a16:creationId xmlns:a16="http://schemas.microsoft.com/office/drawing/2014/main" id="{1B5E66CA-1C1C-43C3-891A-0087145CFC39}"/>
                          </a:ext>
                        </a:extLst>
                      </p:cNvPr>
                      <p:cNvGrpSpPr/>
                      <p:nvPr/>
                    </p:nvGrpSpPr>
                    <p:grpSpPr>
                      <a:xfrm rot="19742345">
                        <a:off x="5841977" y="3207622"/>
                        <a:ext cx="499826" cy="320263"/>
                        <a:chOff x="4503627" y="2218458"/>
                        <a:chExt cx="499826" cy="320263"/>
                      </a:xfrm>
                    </p:grpSpPr>
                    <p:grpSp>
                      <p:nvGrpSpPr>
                        <p:cNvPr id="2660" name="Group 176">
                          <a:extLst>
                            <a:ext uri="{FF2B5EF4-FFF2-40B4-BE49-F238E27FC236}">
                              <a16:creationId xmlns:a16="http://schemas.microsoft.com/office/drawing/2014/main" id="{891E344D-2121-4438-A824-669B50E97A2A}"/>
                            </a:ext>
                          </a:extLst>
                        </p:cNvPr>
                        <p:cNvGrpSpPr/>
                        <p:nvPr/>
                      </p:nvGrpSpPr>
                      <p:grpSpPr>
                        <a:xfrm>
                          <a:off x="4503627" y="2301538"/>
                          <a:ext cx="300259" cy="237183"/>
                          <a:chOff x="2962956" y="2115885"/>
                          <a:chExt cx="300259" cy="237183"/>
                        </a:xfrm>
                      </p:grpSpPr>
                      <p:pic>
                        <p:nvPicPr>
                          <p:cNvPr id="2664" name="Picture 24 217">
                            <a:extLst>
                              <a:ext uri="{FF2B5EF4-FFF2-40B4-BE49-F238E27FC236}">
                                <a16:creationId xmlns:a16="http://schemas.microsoft.com/office/drawing/2014/main" id="{B8471D30-F2D1-4763-8D2D-582D89C508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65" name="Picture 24 218">
                            <a:extLst>
                              <a:ext uri="{FF2B5EF4-FFF2-40B4-BE49-F238E27FC236}">
                                <a16:creationId xmlns:a16="http://schemas.microsoft.com/office/drawing/2014/main" id="{298C7D2B-8F29-4CF7-80A4-39CC2F05F4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61" name="Group 179">
                          <a:extLst>
                            <a:ext uri="{FF2B5EF4-FFF2-40B4-BE49-F238E27FC236}">
                              <a16:creationId xmlns:a16="http://schemas.microsoft.com/office/drawing/2014/main" id="{98AA2830-72AB-4C3B-8DC7-C81B3143BC3F}"/>
                            </a:ext>
                          </a:extLst>
                        </p:cNvPr>
                        <p:cNvGrpSpPr/>
                        <p:nvPr/>
                      </p:nvGrpSpPr>
                      <p:grpSpPr>
                        <a:xfrm>
                          <a:off x="4719823" y="2218458"/>
                          <a:ext cx="283630" cy="253824"/>
                          <a:chOff x="6986427" y="2972145"/>
                          <a:chExt cx="283630" cy="253824"/>
                        </a:xfrm>
                      </p:grpSpPr>
                      <p:pic>
                        <p:nvPicPr>
                          <p:cNvPr id="2662" name="Picture 24 219">
                            <a:extLst>
                              <a:ext uri="{FF2B5EF4-FFF2-40B4-BE49-F238E27FC236}">
                                <a16:creationId xmlns:a16="http://schemas.microsoft.com/office/drawing/2014/main" id="{69256916-EDB3-4423-AC90-9938684D712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63" name="Picture 24 220">
                            <a:extLst>
                              <a:ext uri="{FF2B5EF4-FFF2-40B4-BE49-F238E27FC236}">
                                <a16:creationId xmlns:a16="http://schemas.microsoft.com/office/drawing/2014/main" id="{D06E5186-689D-47B5-A586-5AD36945C4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53" name="Group 2652">
                        <a:extLst>
                          <a:ext uri="{FF2B5EF4-FFF2-40B4-BE49-F238E27FC236}">
                            <a16:creationId xmlns:a16="http://schemas.microsoft.com/office/drawing/2014/main" id="{B18D288F-5ADC-4355-8FD1-2EA06DF75F0C}"/>
                          </a:ext>
                        </a:extLst>
                      </p:cNvPr>
                      <p:cNvGrpSpPr/>
                      <p:nvPr/>
                    </p:nvGrpSpPr>
                    <p:grpSpPr>
                      <a:xfrm rot="17239213">
                        <a:off x="6033171" y="3265811"/>
                        <a:ext cx="499826" cy="320263"/>
                        <a:chOff x="4503627" y="2218458"/>
                        <a:chExt cx="499826" cy="320263"/>
                      </a:xfrm>
                    </p:grpSpPr>
                    <p:grpSp>
                      <p:nvGrpSpPr>
                        <p:cNvPr id="2654" name="Group 2653">
                          <a:extLst>
                            <a:ext uri="{FF2B5EF4-FFF2-40B4-BE49-F238E27FC236}">
                              <a16:creationId xmlns:a16="http://schemas.microsoft.com/office/drawing/2014/main" id="{5F135F84-92F3-4352-ACE0-66D8B0EEF05E}"/>
                            </a:ext>
                          </a:extLst>
                        </p:cNvPr>
                        <p:cNvGrpSpPr/>
                        <p:nvPr/>
                      </p:nvGrpSpPr>
                      <p:grpSpPr>
                        <a:xfrm>
                          <a:off x="4503627" y="2301538"/>
                          <a:ext cx="300259" cy="237183"/>
                          <a:chOff x="2962956" y="2115885"/>
                          <a:chExt cx="300259" cy="237183"/>
                        </a:xfrm>
                      </p:grpSpPr>
                      <p:pic>
                        <p:nvPicPr>
                          <p:cNvPr id="2658" name="Picture 24 221">
                            <a:extLst>
                              <a:ext uri="{FF2B5EF4-FFF2-40B4-BE49-F238E27FC236}">
                                <a16:creationId xmlns:a16="http://schemas.microsoft.com/office/drawing/2014/main" id="{9A08CF5A-5AF6-4A50-80DC-04986FFC52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59" name="Picture 24 222">
                            <a:extLst>
                              <a:ext uri="{FF2B5EF4-FFF2-40B4-BE49-F238E27FC236}">
                                <a16:creationId xmlns:a16="http://schemas.microsoft.com/office/drawing/2014/main" id="{81A238C1-391B-40FE-A4E2-7E2E25016F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55" name="Group 179">
                          <a:extLst>
                            <a:ext uri="{FF2B5EF4-FFF2-40B4-BE49-F238E27FC236}">
                              <a16:creationId xmlns:a16="http://schemas.microsoft.com/office/drawing/2014/main" id="{17697E69-47C2-42C8-B5BD-BD898AF522E6}"/>
                            </a:ext>
                          </a:extLst>
                        </p:cNvPr>
                        <p:cNvGrpSpPr/>
                        <p:nvPr/>
                      </p:nvGrpSpPr>
                      <p:grpSpPr>
                        <a:xfrm>
                          <a:off x="4719823" y="2218458"/>
                          <a:ext cx="283630" cy="253824"/>
                          <a:chOff x="6986427" y="2972145"/>
                          <a:chExt cx="283630" cy="253824"/>
                        </a:xfrm>
                      </p:grpSpPr>
                      <p:pic>
                        <p:nvPicPr>
                          <p:cNvPr id="2656" name="Picture 24 223">
                            <a:extLst>
                              <a:ext uri="{FF2B5EF4-FFF2-40B4-BE49-F238E27FC236}">
                                <a16:creationId xmlns:a16="http://schemas.microsoft.com/office/drawing/2014/main" id="{804BB79E-97A3-4F88-AA54-108688839F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7" name="Picture 24 224">
                            <a:extLst>
                              <a:ext uri="{FF2B5EF4-FFF2-40B4-BE49-F238E27FC236}">
                                <a16:creationId xmlns:a16="http://schemas.microsoft.com/office/drawing/2014/main" id="{6AC191A7-CC9C-4C81-AE3B-7E76E68810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89" name="Group 2588">
                    <a:extLst>
                      <a:ext uri="{FF2B5EF4-FFF2-40B4-BE49-F238E27FC236}">
                        <a16:creationId xmlns:a16="http://schemas.microsoft.com/office/drawing/2014/main" id="{1952BF38-1238-4AB7-8680-B3FF37939FE3}"/>
                      </a:ext>
                    </a:extLst>
                  </p:cNvPr>
                  <p:cNvGrpSpPr/>
                  <p:nvPr/>
                </p:nvGrpSpPr>
                <p:grpSpPr>
                  <a:xfrm>
                    <a:off x="7443561" y="3019258"/>
                    <a:ext cx="1106234" cy="969712"/>
                    <a:chOff x="6792398" y="2509410"/>
                    <a:chExt cx="1106234" cy="969712"/>
                  </a:xfrm>
                </p:grpSpPr>
                <p:grpSp>
                  <p:nvGrpSpPr>
                    <p:cNvPr id="2590" name="Group 2589">
                      <a:extLst>
                        <a:ext uri="{FF2B5EF4-FFF2-40B4-BE49-F238E27FC236}">
                          <a16:creationId xmlns:a16="http://schemas.microsoft.com/office/drawing/2014/main" id="{7DD84FCB-8AF2-4528-B905-ECF45FD04F32}"/>
                        </a:ext>
                      </a:extLst>
                    </p:cNvPr>
                    <p:cNvGrpSpPr/>
                    <p:nvPr/>
                  </p:nvGrpSpPr>
                  <p:grpSpPr>
                    <a:xfrm>
                      <a:off x="6792398" y="2703317"/>
                      <a:ext cx="657768" cy="378452"/>
                      <a:chOff x="4777947" y="3207622"/>
                      <a:chExt cx="657768" cy="378452"/>
                    </a:xfrm>
                  </p:grpSpPr>
                  <p:grpSp>
                    <p:nvGrpSpPr>
                      <p:cNvPr id="2636" name="Group 2635">
                        <a:extLst>
                          <a:ext uri="{FF2B5EF4-FFF2-40B4-BE49-F238E27FC236}">
                            <a16:creationId xmlns:a16="http://schemas.microsoft.com/office/drawing/2014/main" id="{0DD2E3A3-FE0D-49A5-86AB-C0534EC42639}"/>
                          </a:ext>
                        </a:extLst>
                      </p:cNvPr>
                      <p:cNvGrpSpPr/>
                      <p:nvPr/>
                    </p:nvGrpSpPr>
                    <p:grpSpPr>
                      <a:xfrm>
                        <a:off x="4777947" y="3207622"/>
                        <a:ext cx="499826" cy="320263"/>
                        <a:chOff x="4503627" y="2218458"/>
                        <a:chExt cx="499826" cy="320263"/>
                      </a:xfrm>
                    </p:grpSpPr>
                    <p:grpSp>
                      <p:nvGrpSpPr>
                        <p:cNvPr id="2644" name="Group 176">
                          <a:extLst>
                            <a:ext uri="{FF2B5EF4-FFF2-40B4-BE49-F238E27FC236}">
                              <a16:creationId xmlns:a16="http://schemas.microsoft.com/office/drawing/2014/main" id="{885B56A7-CBC2-4C67-B40D-61373814CC1B}"/>
                            </a:ext>
                          </a:extLst>
                        </p:cNvPr>
                        <p:cNvGrpSpPr/>
                        <p:nvPr/>
                      </p:nvGrpSpPr>
                      <p:grpSpPr>
                        <a:xfrm>
                          <a:off x="4503627" y="2301538"/>
                          <a:ext cx="300259" cy="237183"/>
                          <a:chOff x="2962956" y="2115885"/>
                          <a:chExt cx="300259" cy="237183"/>
                        </a:xfrm>
                      </p:grpSpPr>
                      <p:pic>
                        <p:nvPicPr>
                          <p:cNvPr id="2648" name="Picture 24 225">
                            <a:extLst>
                              <a:ext uri="{FF2B5EF4-FFF2-40B4-BE49-F238E27FC236}">
                                <a16:creationId xmlns:a16="http://schemas.microsoft.com/office/drawing/2014/main" id="{7E242E9B-8BD8-41B0-B2BD-47F15455E43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49" name="Picture 24 226">
                            <a:extLst>
                              <a:ext uri="{FF2B5EF4-FFF2-40B4-BE49-F238E27FC236}">
                                <a16:creationId xmlns:a16="http://schemas.microsoft.com/office/drawing/2014/main" id="{0FC4E58E-0A40-4A3B-9CCA-F2FF9EB056B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45" name="Group 179">
                          <a:extLst>
                            <a:ext uri="{FF2B5EF4-FFF2-40B4-BE49-F238E27FC236}">
                              <a16:creationId xmlns:a16="http://schemas.microsoft.com/office/drawing/2014/main" id="{0BC4B6FD-CAE5-42FB-9AB1-3EBCFED22F64}"/>
                            </a:ext>
                          </a:extLst>
                        </p:cNvPr>
                        <p:cNvGrpSpPr/>
                        <p:nvPr/>
                      </p:nvGrpSpPr>
                      <p:grpSpPr>
                        <a:xfrm>
                          <a:off x="4719823" y="2218458"/>
                          <a:ext cx="283630" cy="253824"/>
                          <a:chOff x="6986427" y="2972145"/>
                          <a:chExt cx="283630" cy="253824"/>
                        </a:xfrm>
                      </p:grpSpPr>
                      <p:pic>
                        <p:nvPicPr>
                          <p:cNvPr id="2646" name="Picture 24 227">
                            <a:extLst>
                              <a:ext uri="{FF2B5EF4-FFF2-40B4-BE49-F238E27FC236}">
                                <a16:creationId xmlns:a16="http://schemas.microsoft.com/office/drawing/2014/main" id="{52497504-3752-40A8-A8D4-A1FF55FD47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47" name="Picture 24 228">
                            <a:extLst>
                              <a:ext uri="{FF2B5EF4-FFF2-40B4-BE49-F238E27FC236}">
                                <a16:creationId xmlns:a16="http://schemas.microsoft.com/office/drawing/2014/main" id="{BB9F0FA9-8FF7-4CED-A2FD-73F49FA53AE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37" name="Group 2636">
                        <a:extLst>
                          <a:ext uri="{FF2B5EF4-FFF2-40B4-BE49-F238E27FC236}">
                            <a16:creationId xmlns:a16="http://schemas.microsoft.com/office/drawing/2014/main" id="{2A9A21D4-AA71-4DEE-A543-F4CC9B01A2C2}"/>
                          </a:ext>
                        </a:extLst>
                      </p:cNvPr>
                      <p:cNvGrpSpPr/>
                      <p:nvPr/>
                    </p:nvGrpSpPr>
                    <p:grpSpPr>
                      <a:xfrm>
                        <a:off x="4935889" y="3265811"/>
                        <a:ext cx="499826" cy="320263"/>
                        <a:chOff x="4503627" y="2218458"/>
                        <a:chExt cx="499826" cy="320263"/>
                      </a:xfrm>
                    </p:grpSpPr>
                    <p:grpSp>
                      <p:nvGrpSpPr>
                        <p:cNvPr id="2638" name="Group 176">
                          <a:extLst>
                            <a:ext uri="{FF2B5EF4-FFF2-40B4-BE49-F238E27FC236}">
                              <a16:creationId xmlns:a16="http://schemas.microsoft.com/office/drawing/2014/main" id="{0A1F590A-0E79-4266-B6B9-9A73A8D4AFBF}"/>
                            </a:ext>
                          </a:extLst>
                        </p:cNvPr>
                        <p:cNvGrpSpPr/>
                        <p:nvPr/>
                      </p:nvGrpSpPr>
                      <p:grpSpPr>
                        <a:xfrm>
                          <a:off x="4503627" y="2301538"/>
                          <a:ext cx="300259" cy="237183"/>
                          <a:chOff x="2962956" y="2115885"/>
                          <a:chExt cx="300259" cy="237183"/>
                        </a:xfrm>
                      </p:grpSpPr>
                      <p:pic>
                        <p:nvPicPr>
                          <p:cNvPr id="2642" name="Picture 24 229">
                            <a:extLst>
                              <a:ext uri="{FF2B5EF4-FFF2-40B4-BE49-F238E27FC236}">
                                <a16:creationId xmlns:a16="http://schemas.microsoft.com/office/drawing/2014/main" id="{FD148877-8B8F-45C3-ABF5-026FA8BEA9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43" name="Picture 24 230">
                            <a:extLst>
                              <a:ext uri="{FF2B5EF4-FFF2-40B4-BE49-F238E27FC236}">
                                <a16:creationId xmlns:a16="http://schemas.microsoft.com/office/drawing/2014/main" id="{A7844767-15C1-4A8E-B7F0-27ADDD0ED66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9" name="Group 179">
                          <a:extLst>
                            <a:ext uri="{FF2B5EF4-FFF2-40B4-BE49-F238E27FC236}">
                              <a16:creationId xmlns:a16="http://schemas.microsoft.com/office/drawing/2014/main" id="{36553BAF-B16B-49BB-AC9D-539292ED1796}"/>
                            </a:ext>
                          </a:extLst>
                        </p:cNvPr>
                        <p:cNvGrpSpPr/>
                        <p:nvPr/>
                      </p:nvGrpSpPr>
                      <p:grpSpPr>
                        <a:xfrm>
                          <a:off x="4719823" y="2218458"/>
                          <a:ext cx="283630" cy="253824"/>
                          <a:chOff x="6986427" y="2972145"/>
                          <a:chExt cx="283630" cy="253824"/>
                        </a:xfrm>
                      </p:grpSpPr>
                      <p:pic>
                        <p:nvPicPr>
                          <p:cNvPr id="2640" name="Picture 24 231">
                            <a:extLst>
                              <a:ext uri="{FF2B5EF4-FFF2-40B4-BE49-F238E27FC236}">
                                <a16:creationId xmlns:a16="http://schemas.microsoft.com/office/drawing/2014/main" id="{292068F1-C3C3-482A-A63E-FA413B477D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41" name="Picture 24 232">
                            <a:extLst>
                              <a:ext uri="{FF2B5EF4-FFF2-40B4-BE49-F238E27FC236}">
                                <a16:creationId xmlns:a16="http://schemas.microsoft.com/office/drawing/2014/main" id="{311964AD-82B9-4421-9873-54642BCC70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1" name="Group 2590">
                      <a:extLst>
                        <a:ext uri="{FF2B5EF4-FFF2-40B4-BE49-F238E27FC236}">
                          <a16:creationId xmlns:a16="http://schemas.microsoft.com/office/drawing/2014/main" id="{28A3E6C9-B667-475F-B2E7-E13C0A3C70CF}"/>
                        </a:ext>
                      </a:extLst>
                    </p:cNvPr>
                    <p:cNvGrpSpPr/>
                    <p:nvPr/>
                  </p:nvGrpSpPr>
                  <p:grpSpPr>
                    <a:xfrm rot="19661454">
                      <a:off x="6800712" y="2979296"/>
                      <a:ext cx="601238" cy="499826"/>
                      <a:chOff x="5841977" y="3176030"/>
                      <a:chExt cx="601238" cy="499826"/>
                    </a:xfrm>
                  </p:grpSpPr>
                  <p:grpSp>
                    <p:nvGrpSpPr>
                      <p:cNvPr id="2622" name="Group 2621">
                        <a:extLst>
                          <a:ext uri="{FF2B5EF4-FFF2-40B4-BE49-F238E27FC236}">
                            <a16:creationId xmlns:a16="http://schemas.microsoft.com/office/drawing/2014/main" id="{3185658E-CEF7-403C-B851-634C988F4F78}"/>
                          </a:ext>
                        </a:extLst>
                      </p:cNvPr>
                      <p:cNvGrpSpPr/>
                      <p:nvPr/>
                    </p:nvGrpSpPr>
                    <p:grpSpPr>
                      <a:xfrm rot="19742345">
                        <a:off x="5841977" y="3207622"/>
                        <a:ext cx="499826" cy="320263"/>
                        <a:chOff x="4503627" y="2218458"/>
                        <a:chExt cx="499826" cy="320263"/>
                      </a:xfrm>
                    </p:grpSpPr>
                    <p:grpSp>
                      <p:nvGrpSpPr>
                        <p:cNvPr id="2630" name="Group 176">
                          <a:extLst>
                            <a:ext uri="{FF2B5EF4-FFF2-40B4-BE49-F238E27FC236}">
                              <a16:creationId xmlns:a16="http://schemas.microsoft.com/office/drawing/2014/main" id="{A4D82FB7-C69B-47C0-87A7-B96570B2A290}"/>
                            </a:ext>
                          </a:extLst>
                        </p:cNvPr>
                        <p:cNvGrpSpPr/>
                        <p:nvPr/>
                      </p:nvGrpSpPr>
                      <p:grpSpPr>
                        <a:xfrm>
                          <a:off x="4503627" y="2301538"/>
                          <a:ext cx="300259" cy="237183"/>
                          <a:chOff x="2962956" y="2115885"/>
                          <a:chExt cx="300259" cy="237183"/>
                        </a:xfrm>
                      </p:grpSpPr>
                      <p:pic>
                        <p:nvPicPr>
                          <p:cNvPr id="2634" name="Picture 24 233">
                            <a:extLst>
                              <a:ext uri="{FF2B5EF4-FFF2-40B4-BE49-F238E27FC236}">
                                <a16:creationId xmlns:a16="http://schemas.microsoft.com/office/drawing/2014/main" id="{7C61F935-D0C3-42DF-8595-E75305FC8C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5" name="Picture 24 234">
                            <a:extLst>
                              <a:ext uri="{FF2B5EF4-FFF2-40B4-BE49-F238E27FC236}">
                                <a16:creationId xmlns:a16="http://schemas.microsoft.com/office/drawing/2014/main" id="{413B20A3-9157-4383-A264-50625AD18B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1" name="Group 179">
                          <a:extLst>
                            <a:ext uri="{FF2B5EF4-FFF2-40B4-BE49-F238E27FC236}">
                              <a16:creationId xmlns:a16="http://schemas.microsoft.com/office/drawing/2014/main" id="{A0566EDD-495B-4266-B1BD-410E2132C750}"/>
                            </a:ext>
                          </a:extLst>
                        </p:cNvPr>
                        <p:cNvGrpSpPr/>
                        <p:nvPr/>
                      </p:nvGrpSpPr>
                      <p:grpSpPr>
                        <a:xfrm>
                          <a:off x="4719823" y="2218458"/>
                          <a:ext cx="283630" cy="253824"/>
                          <a:chOff x="6986427" y="2972145"/>
                          <a:chExt cx="283630" cy="253824"/>
                        </a:xfrm>
                      </p:grpSpPr>
                      <p:pic>
                        <p:nvPicPr>
                          <p:cNvPr id="2632" name="Picture 24 235">
                            <a:extLst>
                              <a:ext uri="{FF2B5EF4-FFF2-40B4-BE49-F238E27FC236}">
                                <a16:creationId xmlns:a16="http://schemas.microsoft.com/office/drawing/2014/main" id="{781C655E-4F03-4955-9E51-E2D7F7576D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33" name="Picture 24 236">
                            <a:extLst>
                              <a:ext uri="{FF2B5EF4-FFF2-40B4-BE49-F238E27FC236}">
                                <a16:creationId xmlns:a16="http://schemas.microsoft.com/office/drawing/2014/main" id="{BCCB786E-7ADD-4918-8B7E-CB930600A57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23" name="Group 2622">
                        <a:extLst>
                          <a:ext uri="{FF2B5EF4-FFF2-40B4-BE49-F238E27FC236}">
                            <a16:creationId xmlns:a16="http://schemas.microsoft.com/office/drawing/2014/main" id="{277EB595-B323-4619-9951-75C74BD2636C}"/>
                          </a:ext>
                        </a:extLst>
                      </p:cNvPr>
                      <p:cNvGrpSpPr/>
                      <p:nvPr/>
                    </p:nvGrpSpPr>
                    <p:grpSpPr>
                      <a:xfrm rot="17239213">
                        <a:off x="6033171" y="3265811"/>
                        <a:ext cx="499826" cy="320263"/>
                        <a:chOff x="4503627" y="2218458"/>
                        <a:chExt cx="499826" cy="320263"/>
                      </a:xfrm>
                    </p:grpSpPr>
                    <p:grpSp>
                      <p:nvGrpSpPr>
                        <p:cNvPr id="2624" name="Group 176">
                          <a:extLst>
                            <a:ext uri="{FF2B5EF4-FFF2-40B4-BE49-F238E27FC236}">
                              <a16:creationId xmlns:a16="http://schemas.microsoft.com/office/drawing/2014/main" id="{2F3ED57D-5416-4DF8-8680-D6882F7C584C}"/>
                            </a:ext>
                          </a:extLst>
                        </p:cNvPr>
                        <p:cNvGrpSpPr/>
                        <p:nvPr/>
                      </p:nvGrpSpPr>
                      <p:grpSpPr>
                        <a:xfrm>
                          <a:off x="4503627" y="2301538"/>
                          <a:ext cx="300259" cy="237183"/>
                          <a:chOff x="2962956" y="2115885"/>
                          <a:chExt cx="300259" cy="237183"/>
                        </a:xfrm>
                      </p:grpSpPr>
                      <p:pic>
                        <p:nvPicPr>
                          <p:cNvPr id="2628" name="Picture 24 237">
                            <a:extLst>
                              <a:ext uri="{FF2B5EF4-FFF2-40B4-BE49-F238E27FC236}">
                                <a16:creationId xmlns:a16="http://schemas.microsoft.com/office/drawing/2014/main" id="{5E620398-FD0E-4CDA-B3E1-0097297EB4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29" name="Picture 24 238">
                            <a:extLst>
                              <a:ext uri="{FF2B5EF4-FFF2-40B4-BE49-F238E27FC236}">
                                <a16:creationId xmlns:a16="http://schemas.microsoft.com/office/drawing/2014/main" id="{4964BE26-6979-4AFA-905F-50A3609F6C1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25" name="Group 179">
                          <a:extLst>
                            <a:ext uri="{FF2B5EF4-FFF2-40B4-BE49-F238E27FC236}">
                              <a16:creationId xmlns:a16="http://schemas.microsoft.com/office/drawing/2014/main" id="{5E99465F-81C2-4379-9B68-FB14356E109A}"/>
                            </a:ext>
                          </a:extLst>
                        </p:cNvPr>
                        <p:cNvGrpSpPr/>
                        <p:nvPr/>
                      </p:nvGrpSpPr>
                      <p:grpSpPr>
                        <a:xfrm>
                          <a:off x="4719823" y="2218458"/>
                          <a:ext cx="283630" cy="253824"/>
                          <a:chOff x="6986427" y="2972145"/>
                          <a:chExt cx="283630" cy="253824"/>
                        </a:xfrm>
                      </p:grpSpPr>
                      <p:pic>
                        <p:nvPicPr>
                          <p:cNvPr id="2626" name="Picture 24 239">
                            <a:extLst>
                              <a:ext uri="{FF2B5EF4-FFF2-40B4-BE49-F238E27FC236}">
                                <a16:creationId xmlns:a16="http://schemas.microsoft.com/office/drawing/2014/main" id="{8DFBB680-3DFB-4EA8-9E9E-075C431728C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27" name="Picture 24 240">
                            <a:extLst>
                              <a:ext uri="{FF2B5EF4-FFF2-40B4-BE49-F238E27FC236}">
                                <a16:creationId xmlns:a16="http://schemas.microsoft.com/office/drawing/2014/main" id="{02B5F6D5-9FB1-4872-9526-43F3A2774AC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2" name="Group 2591">
                      <a:extLst>
                        <a:ext uri="{FF2B5EF4-FFF2-40B4-BE49-F238E27FC236}">
                          <a16:creationId xmlns:a16="http://schemas.microsoft.com/office/drawing/2014/main" id="{F3F0213F-E548-47E1-99ED-42397676EB7F}"/>
                        </a:ext>
                      </a:extLst>
                    </p:cNvPr>
                    <p:cNvGrpSpPr/>
                    <p:nvPr/>
                  </p:nvGrpSpPr>
                  <p:grpSpPr>
                    <a:xfrm rot="2171672">
                      <a:off x="7240864" y="2945788"/>
                      <a:ext cx="657768" cy="378452"/>
                      <a:chOff x="4777947" y="3207622"/>
                      <a:chExt cx="657768" cy="378452"/>
                    </a:xfrm>
                  </p:grpSpPr>
                  <p:grpSp>
                    <p:nvGrpSpPr>
                      <p:cNvPr id="2608" name="Group 2607">
                        <a:extLst>
                          <a:ext uri="{FF2B5EF4-FFF2-40B4-BE49-F238E27FC236}">
                            <a16:creationId xmlns:a16="http://schemas.microsoft.com/office/drawing/2014/main" id="{4803423B-712A-47BD-9A0C-0400D08399DE}"/>
                          </a:ext>
                        </a:extLst>
                      </p:cNvPr>
                      <p:cNvGrpSpPr/>
                      <p:nvPr/>
                    </p:nvGrpSpPr>
                    <p:grpSpPr>
                      <a:xfrm>
                        <a:off x="4777947" y="3207622"/>
                        <a:ext cx="499826" cy="320263"/>
                        <a:chOff x="4503627" y="2218458"/>
                        <a:chExt cx="499826" cy="320263"/>
                      </a:xfrm>
                    </p:grpSpPr>
                    <p:grpSp>
                      <p:nvGrpSpPr>
                        <p:cNvPr id="2616" name="Group 176">
                          <a:extLst>
                            <a:ext uri="{FF2B5EF4-FFF2-40B4-BE49-F238E27FC236}">
                              <a16:creationId xmlns:a16="http://schemas.microsoft.com/office/drawing/2014/main" id="{46F46BB8-1242-43F5-B622-4AAE2FDC53A6}"/>
                            </a:ext>
                          </a:extLst>
                        </p:cNvPr>
                        <p:cNvGrpSpPr/>
                        <p:nvPr/>
                      </p:nvGrpSpPr>
                      <p:grpSpPr>
                        <a:xfrm>
                          <a:off x="4503627" y="2301538"/>
                          <a:ext cx="300259" cy="237183"/>
                          <a:chOff x="2962956" y="2115885"/>
                          <a:chExt cx="300259" cy="237183"/>
                        </a:xfrm>
                      </p:grpSpPr>
                      <p:pic>
                        <p:nvPicPr>
                          <p:cNvPr id="2620" name="Picture 24 241">
                            <a:extLst>
                              <a:ext uri="{FF2B5EF4-FFF2-40B4-BE49-F238E27FC236}">
                                <a16:creationId xmlns:a16="http://schemas.microsoft.com/office/drawing/2014/main" id="{82C17CEF-0564-405C-A592-25C77263D85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21" name="Picture 24 242">
                            <a:extLst>
                              <a:ext uri="{FF2B5EF4-FFF2-40B4-BE49-F238E27FC236}">
                                <a16:creationId xmlns:a16="http://schemas.microsoft.com/office/drawing/2014/main" id="{F61C299C-2675-452D-93CD-BF9088F086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17" name="Group 179">
                          <a:extLst>
                            <a:ext uri="{FF2B5EF4-FFF2-40B4-BE49-F238E27FC236}">
                              <a16:creationId xmlns:a16="http://schemas.microsoft.com/office/drawing/2014/main" id="{585D1A4A-E1DF-44B5-A464-E5DFD439F989}"/>
                            </a:ext>
                          </a:extLst>
                        </p:cNvPr>
                        <p:cNvGrpSpPr/>
                        <p:nvPr/>
                      </p:nvGrpSpPr>
                      <p:grpSpPr>
                        <a:xfrm>
                          <a:off x="4719823" y="2218458"/>
                          <a:ext cx="283630" cy="253824"/>
                          <a:chOff x="6986427" y="2972145"/>
                          <a:chExt cx="283630" cy="253824"/>
                        </a:xfrm>
                      </p:grpSpPr>
                      <p:pic>
                        <p:nvPicPr>
                          <p:cNvPr id="2618" name="Picture 24 243">
                            <a:extLst>
                              <a:ext uri="{FF2B5EF4-FFF2-40B4-BE49-F238E27FC236}">
                                <a16:creationId xmlns:a16="http://schemas.microsoft.com/office/drawing/2014/main" id="{68D078A7-D39E-43B0-A16E-2B8D5064CB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9" name="Picture 24 244">
                            <a:extLst>
                              <a:ext uri="{FF2B5EF4-FFF2-40B4-BE49-F238E27FC236}">
                                <a16:creationId xmlns:a16="http://schemas.microsoft.com/office/drawing/2014/main" id="{E898DFC6-ADE9-40AB-B30F-A1091F5C7C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09" name="Group 2608">
                        <a:extLst>
                          <a:ext uri="{FF2B5EF4-FFF2-40B4-BE49-F238E27FC236}">
                            <a16:creationId xmlns:a16="http://schemas.microsoft.com/office/drawing/2014/main" id="{99C34DCB-F4B1-4E7B-83AB-2B5C4F7DFAB8}"/>
                          </a:ext>
                        </a:extLst>
                      </p:cNvPr>
                      <p:cNvGrpSpPr/>
                      <p:nvPr/>
                    </p:nvGrpSpPr>
                    <p:grpSpPr>
                      <a:xfrm>
                        <a:off x="4935889" y="3265811"/>
                        <a:ext cx="499826" cy="320263"/>
                        <a:chOff x="4503627" y="2218458"/>
                        <a:chExt cx="499826" cy="320263"/>
                      </a:xfrm>
                    </p:grpSpPr>
                    <p:grpSp>
                      <p:nvGrpSpPr>
                        <p:cNvPr id="2610" name="Group 176">
                          <a:extLst>
                            <a:ext uri="{FF2B5EF4-FFF2-40B4-BE49-F238E27FC236}">
                              <a16:creationId xmlns:a16="http://schemas.microsoft.com/office/drawing/2014/main" id="{CB74C2C5-FD92-4766-8C98-64EAA50AB1ED}"/>
                            </a:ext>
                          </a:extLst>
                        </p:cNvPr>
                        <p:cNvGrpSpPr/>
                        <p:nvPr/>
                      </p:nvGrpSpPr>
                      <p:grpSpPr>
                        <a:xfrm>
                          <a:off x="4503627" y="2301538"/>
                          <a:ext cx="300259" cy="237183"/>
                          <a:chOff x="2962956" y="2115885"/>
                          <a:chExt cx="300259" cy="237183"/>
                        </a:xfrm>
                      </p:grpSpPr>
                      <p:pic>
                        <p:nvPicPr>
                          <p:cNvPr id="2614" name="Picture 24 245">
                            <a:extLst>
                              <a:ext uri="{FF2B5EF4-FFF2-40B4-BE49-F238E27FC236}">
                                <a16:creationId xmlns:a16="http://schemas.microsoft.com/office/drawing/2014/main" id="{8D2BD35D-589B-46D2-8AE6-37EC2EBCD8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5" name="Picture 24 246">
                            <a:extLst>
                              <a:ext uri="{FF2B5EF4-FFF2-40B4-BE49-F238E27FC236}">
                                <a16:creationId xmlns:a16="http://schemas.microsoft.com/office/drawing/2014/main" id="{0D723F04-2B70-422C-BF33-D842DE8BBEB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11" name="Group 179">
                          <a:extLst>
                            <a:ext uri="{FF2B5EF4-FFF2-40B4-BE49-F238E27FC236}">
                              <a16:creationId xmlns:a16="http://schemas.microsoft.com/office/drawing/2014/main" id="{300AAAC3-11F6-4851-A527-5EAB21554B1F}"/>
                            </a:ext>
                          </a:extLst>
                        </p:cNvPr>
                        <p:cNvGrpSpPr/>
                        <p:nvPr/>
                      </p:nvGrpSpPr>
                      <p:grpSpPr>
                        <a:xfrm>
                          <a:off x="4719823" y="2218458"/>
                          <a:ext cx="283630" cy="253824"/>
                          <a:chOff x="6986427" y="2972145"/>
                          <a:chExt cx="283630" cy="253824"/>
                        </a:xfrm>
                      </p:grpSpPr>
                      <p:pic>
                        <p:nvPicPr>
                          <p:cNvPr id="2612" name="Picture 24 247">
                            <a:extLst>
                              <a:ext uri="{FF2B5EF4-FFF2-40B4-BE49-F238E27FC236}">
                                <a16:creationId xmlns:a16="http://schemas.microsoft.com/office/drawing/2014/main" id="{17FFF996-CC79-48B8-95FB-FF2AF0B853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3" name="Picture 24 248">
                            <a:extLst>
                              <a:ext uri="{FF2B5EF4-FFF2-40B4-BE49-F238E27FC236}">
                                <a16:creationId xmlns:a16="http://schemas.microsoft.com/office/drawing/2014/main" id="{E48BDD0E-23F8-4D26-AFA3-D8932D8503D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3" name="Group 2592">
                      <a:extLst>
                        <a:ext uri="{FF2B5EF4-FFF2-40B4-BE49-F238E27FC236}">
                          <a16:creationId xmlns:a16="http://schemas.microsoft.com/office/drawing/2014/main" id="{F8A5E88F-538D-418A-8588-6516B0212789}"/>
                        </a:ext>
                      </a:extLst>
                    </p:cNvPr>
                    <p:cNvGrpSpPr/>
                    <p:nvPr/>
                  </p:nvGrpSpPr>
                  <p:grpSpPr>
                    <a:xfrm rot="21049340">
                      <a:off x="7270080" y="2509410"/>
                      <a:ext cx="601238" cy="499826"/>
                      <a:chOff x="5841977" y="3176030"/>
                      <a:chExt cx="601238" cy="499826"/>
                    </a:xfrm>
                  </p:grpSpPr>
                  <p:grpSp>
                    <p:nvGrpSpPr>
                      <p:cNvPr id="2594" name="Group 2593">
                        <a:extLst>
                          <a:ext uri="{FF2B5EF4-FFF2-40B4-BE49-F238E27FC236}">
                            <a16:creationId xmlns:a16="http://schemas.microsoft.com/office/drawing/2014/main" id="{7223D34E-7A7D-450A-AECC-02021B34F0E9}"/>
                          </a:ext>
                        </a:extLst>
                      </p:cNvPr>
                      <p:cNvGrpSpPr/>
                      <p:nvPr/>
                    </p:nvGrpSpPr>
                    <p:grpSpPr>
                      <a:xfrm rot="19742345">
                        <a:off x="5841977" y="3207622"/>
                        <a:ext cx="499826" cy="320263"/>
                        <a:chOff x="4503627" y="2218458"/>
                        <a:chExt cx="499826" cy="320263"/>
                      </a:xfrm>
                    </p:grpSpPr>
                    <p:grpSp>
                      <p:nvGrpSpPr>
                        <p:cNvPr id="2602" name="Group 176">
                          <a:extLst>
                            <a:ext uri="{FF2B5EF4-FFF2-40B4-BE49-F238E27FC236}">
                              <a16:creationId xmlns:a16="http://schemas.microsoft.com/office/drawing/2014/main" id="{1BC0C770-0C8F-4B60-A004-3B5EA90F3279}"/>
                            </a:ext>
                          </a:extLst>
                        </p:cNvPr>
                        <p:cNvGrpSpPr/>
                        <p:nvPr/>
                      </p:nvGrpSpPr>
                      <p:grpSpPr>
                        <a:xfrm>
                          <a:off x="4503627" y="2301538"/>
                          <a:ext cx="300259" cy="237183"/>
                          <a:chOff x="2962956" y="2115885"/>
                          <a:chExt cx="300259" cy="237183"/>
                        </a:xfrm>
                      </p:grpSpPr>
                      <p:pic>
                        <p:nvPicPr>
                          <p:cNvPr id="2606" name="Picture 24 249">
                            <a:extLst>
                              <a:ext uri="{FF2B5EF4-FFF2-40B4-BE49-F238E27FC236}">
                                <a16:creationId xmlns:a16="http://schemas.microsoft.com/office/drawing/2014/main" id="{E8C7A9F7-CF56-4DB6-9209-273AF93BC9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07" name="Picture 24 250">
                            <a:extLst>
                              <a:ext uri="{FF2B5EF4-FFF2-40B4-BE49-F238E27FC236}">
                                <a16:creationId xmlns:a16="http://schemas.microsoft.com/office/drawing/2014/main" id="{B293A38A-F5BE-472A-B751-4FC22AF01DE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03" name="Group 179">
                          <a:extLst>
                            <a:ext uri="{FF2B5EF4-FFF2-40B4-BE49-F238E27FC236}">
                              <a16:creationId xmlns:a16="http://schemas.microsoft.com/office/drawing/2014/main" id="{CA565000-65AA-46F8-9F2E-0E3A6EA45076}"/>
                            </a:ext>
                          </a:extLst>
                        </p:cNvPr>
                        <p:cNvGrpSpPr/>
                        <p:nvPr/>
                      </p:nvGrpSpPr>
                      <p:grpSpPr>
                        <a:xfrm>
                          <a:off x="4719823" y="2218458"/>
                          <a:ext cx="283630" cy="253824"/>
                          <a:chOff x="6986427" y="2972145"/>
                          <a:chExt cx="283630" cy="253824"/>
                        </a:xfrm>
                      </p:grpSpPr>
                      <p:pic>
                        <p:nvPicPr>
                          <p:cNvPr id="2604" name="Picture 24 251">
                            <a:extLst>
                              <a:ext uri="{FF2B5EF4-FFF2-40B4-BE49-F238E27FC236}">
                                <a16:creationId xmlns:a16="http://schemas.microsoft.com/office/drawing/2014/main" id="{F2FD5824-67BE-4B4B-9073-9DF96D7263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05" name="Picture 24 252">
                            <a:extLst>
                              <a:ext uri="{FF2B5EF4-FFF2-40B4-BE49-F238E27FC236}">
                                <a16:creationId xmlns:a16="http://schemas.microsoft.com/office/drawing/2014/main" id="{524FB836-246D-4B3D-AEFA-FD2FF067E8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95" name="Group 2594">
                        <a:extLst>
                          <a:ext uri="{FF2B5EF4-FFF2-40B4-BE49-F238E27FC236}">
                            <a16:creationId xmlns:a16="http://schemas.microsoft.com/office/drawing/2014/main" id="{8B39C22D-613F-4B99-BD8C-35B2AB947455}"/>
                          </a:ext>
                        </a:extLst>
                      </p:cNvPr>
                      <p:cNvGrpSpPr/>
                      <p:nvPr/>
                    </p:nvGrpSpPr>
                    <p:grpSpPr>
                      <a:xfrm rot="17239213">
                        <a:off x="6033171" y="3265811"/>
                        <a:ext cx="499826" cy="320263"/>
                        <a:chOff x="4503627" y="2218458"/>
                        <a:chExt cx="499826" cy="320263"/>
                      </a:xfrm>
                    </p:grpSpPr>
                    <p:grpSp>
                      <p:nvGrpSpPr>
                        <p:cNvPr id="2596" name="Group 176">
                          <a:extLst>
                            <a:ext uri="{FF2B5EF4-FFF2-40B4-BE49-F238E27FC236}">
                              <a16:creationId xmlns:a16="http://schemas.microsoft.com/office/drawing/2014/main" id="{A48E647F-12EF-4414-AC93-DAE23D7B94F4}"/>
                            </a:ext>
                          </a:extLst>
                        </p:cNvPr>
                        <p:cNvGrpSpPr/>
                        <p:nvPr/>
                      </p:nvGrpSpPr>
                      <p:grpSpPr>
                        <a:xfrm>
                          <a:off x="4503627" y="2301538"/>
                          <a:ext cx="300259" cy="237183"/>
                          <a:chOff x="2962956" y="2115885"/>
                          <a:chExt cx="300259" cy="237183"/>
                        </a:xfrm>
                      </p:grpSpPr>
                      <p:pic>
                        <p:nvPicPr>
                          <p:cNvPr id="2600" name="Picture 24 253">
                            <a:extLst>
                              <a:ext uri="{FF2B5EF4-FFF2-40B4-BE49-F238E27FC236}">
                                <a16:creationId xmlns:a16="http://schemas.microsoft.com/office/drawing/2014/main" id="{95350267-28A4-4343-8DA6-68A8D2A24E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01" name="Picture 24 254">
                            <a:extLst>
                              <a:ext uri="{FF2B5EF4-FFF2-40B4-BE49-F238E27FC236}">
                                <a16:creationId xmlns:a16="http://schemas.microsoft.com/office/drawing/2014/main" id="{153E0827-B9B0-49A2-9F80-177B1B556F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7" name="Group 179">
                          <a:extLst>
                            <a:ext uri="{FF2B5EF4-FFF2-40B4-BE49-F238E27FC236}">
                              <a16:creationId xmlns:a16="http://schemas.microsoft.com/office/drawing/2014/main" id="{5382F01E-3B4A-4924-AB13-BBAB313F5A9B}"/>
                            </a:ext>
                          </a:extLst>
                        </p:cNvPr>
                        <p:cNvGrpSpPr/>
                        <p:nvPr/>
                      </p:nvGrpSpPr>
                      <p:grpSpPr>
                        <a:xfrm>
                          <a:off x="4719823" y="2218458"/>
                          <a:ext cx="283630" cy="253824"/>
                          <a:chOff x="6986427" y="2972145"/>
                          <a:chExt cx="283630" cy="253824"/>
                        </a:xfrm>
                      </p:grpSpPr>
                      <p:pic>
                        <p:nvPicPr>
                          <p:cNvPr id="2598" name="Picture 24 255">
                            <a:extLst>
                              <a:ext uri="{FF2B5EF4-FFF2-40B4-BE49-F238E27FC236}">
                                <a16:creationId xmlns:a16="http://schemas.microsoft.com/office/drawing/2014/main" id="{43CFC4C8-6E0A-4EF9-924A-0883362D9E7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9" name="Picture 24 256">
                            <a:extLst>
                              <a:ext uri="{FF2B5EF4-FFF2-40B4-BE49-F238E27FC236}">
                                <a16:creationId xmlns:a16="http://schemas.microsoft.com/office/drawing/2014/main" id="{371BE68D-265F-47BF-A826-9D955AEF3BD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3071" name="Group 3070">
            <a:extLst>
              <a:ext uri="{FF2B5EF4-FFF2-40B4-BE49-F238E27FC236}">
                <a16:creationId xmlns:a16="http://schemas.microsoft.com/office/drawing/2014/main" id="{244C79F9-F6BC-4E2D-A91E-B1F87C2BE8A7}"/>
              </a:ext>
            </a:extLst>
          </p:cNvPr>
          <p:cNvGrpSpPr/>
          <p:nvPr/>
        </p:nvGrpSpPr>
        <p:grpSpPr>
          <a:xfrm>
            <a:off x="1179601" y="-10254181"/>
            <a:ext cx="1718757" cy="9976163"/>
            <a:chOff x="5265242" y="-10221686"/>
            <a:chExt cx="1718757" cy="9976163"/>
          </a:xfrm>
        </p:grpSpPr>
        <p:sp>
          <p:nvSpPr>
            <p:cNvPr id="3072" name="Rectangle 3071">
              <a:extLst>
                <a:ext uri="{FF2B5EF4-FFF2-40B4-BE49-F238E27FC236}">
                  <a16:creationId xmlns:a16="http://schemas.microsoft.com/office/drawing/2014/main" id="{AA4C4D7D-71EF-4277-820A-0DE729F2D56A}"/>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73" name="Group 3072">
              <a:extLst>
                <a:ext uri="{FF2B5EF4-FFF2-40B4-BE49-F238E27FC236}">
                  <a16:creationId xmlns:a16="http://schemas.microsoft.com/office/drawing/2014/main" id="{48F3AD77-ECCC-4034-AD9D-9C38DC5EE9D0}"/>
                </a:ext>
              </a:extLst>
            </p:cNvPr>
            <p:cNvGrpSpPr/>
            <p:nvPr/>
          </p:nvGrpSpPr>
          <p:grpSpPr>
            <a:xfrm>
              <a:off x="5265242" y="-1253677"/>
              <a:ext cx="1689221" cy="1008154"/>
              <a:chOff x="9682163" y="2873542"/>
              <a:chExt cx="1689221" cy="1008154"/>
            </a:xfrm>
          </p:grpSpPr>
          <p:grpSp>
            <p:nvGrpSpPr>
              <p:cNvPr id="3074" name="Group 3073">
                <a:extLst>
                  <a:ext uri="{FF2B5EF4-FFF2-40B4-BE49-F238E27FC236}">
                    <a16:creationId xmlns:a16="http://schemas.microsoft.com/office/drawing/2014/main" id="{B5286FA0-1FD3-499D-AF53-3903D8571B92}"/>
                  </a:ext>
                </a:extLst>
              </p:cNvPr>
              <p:cNvGrpSpPr/>
              <p:nvPr/>
            </p:nvGrpSpPr>
            <p:grpSpPr>
              <a:xfrm rot="861869">
                <a:off x="10186477" y="2976305"/>
                <a:ext cx="1184907" cy="905391"/>
                <a:chOff x="4930347" y="2731026"/>
                <a:chExt cx="2516626" cy="1922962"/>
              </a:xfrm>
            </p:grpSpPr>
            <p:grpSp>
              <p:nvGrpSpPr>
                <p:cNvPr id="3321" name="Group 3320">
                  <a:extLst>
                    <a:ext uri="{FF2B5EF4-FFF2-40B4-BE49-F238E27FC236}">
                      <a16:creationId xmlns:a16="http://schemas.microsoft.com/office/drawing/2014/main" id="{81388231-B292-42C1-BADE-E9C25E06DF9A}"/>
                    </a:ext>
                  </a:extLst>
                </p:cNvPr>
                <p:cNvGrpSpPr/>
                <p:nvPr/>
              </p:nvGrpSpPr>
              <p:grpSpPr>
                <a:xfrm>
                  <a:off x="4930347" y="3360022"/>
                  <a:ext cx="657768" cy="378452"/>
                  <a:chOff x="4777947" y="3207622"/>
                  <a:chExt cx="657768" cy="378452"/>
                </a:xfrm>
              </p:grpSpPr>
              <p:grpSp>
                <p:nvGrpSpPr>
                  <p:cNvPr id="3552" name="Group 3551">
                    <a:extLst>
                      <a:ext uri="{FF2B5EF4-FFF2-40B4-BE49-F238E27FC236}">
                        <a16:creationId xmlns:a16="http://schemas.microsoft.com/office/drawing/2014/main" id="{C2353779-C6A3-4D89-8E0C-0303941A4601}"/>
                      </a:ext>
                    </a:extLst>
                  </p:cNvPr>
                  <p:cNvGrpSpPr/>
                  <p:nvPr/>
                </p:nvGrpSpPr>
                <p:grpSpPr>
                  <a:xfrm>
                    <a:off x="4777947" y="3207622"/>
                    <a:ext cx="499826" cy="320263"/>
                    <a:chOff x="4503627" y="2218458"/>
                    <a:chExt cx="499826" cy="320263"/>
                  </a:xfrm>
                </p:grpSpPr>
                <p:grpSp>
                  <p:nvGrpSpPr>
                    <p:cNvPr id="3560" name="Group 176">
                      <a:extLst>
                        <a:ext uri="{FF2B5EF4-FFF2-40B4-BE49-F238E27FC236}">
                          <a16:creationId xmlns:a16="http://schemas.microsoft.com/office/drawing/2014/main" id="{653600C0-2C07-4FD6-B05F-E2ABE5789E4F}"/>
                        </a:ext>
                      </a:extLst>
                    </p:cNvPr>
                    <p:cNvGrpSpPr/>
                    <p:nvPr/>
                  </p:nvGrpSpPr>
                  <p:grpSpPr>
                    <a:xfrm>
                      <a:off x="4503627" y="2301538"/>
                      <a:ext cx="300259" cy="237183"/>
                      <a:chOff x="2962956" y="2115885"/>
                      <a:chExt cx="300259" cy="237183"/>
                    </a:xfrm>
                  </p:grpSpPr>
                  <p:pic>
                    <p:nvPicPr>
                      <p:cNvPr id="3564" name="Picture 24 129">
                        <a:extLst>
                          <a:ext uri="{FF2B5EF4-FFF2-40B4-BE49-F238E27FC236}">
                            <a16:creationId xmlns:a16="http://schemas.microsoft.com/office/drawing/2014/main" id="{7ED07678-A7A9-4903-BE9B-7330599613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65" name="Picture 24 130">
                        <a:extLst>
                          <a:ext uri="{FF2B5EF4-FFF2-40B4-BE49-F238E27FC236}">
                            <a16:creationId xmlns:a16="http://schemas.microsoft.com/office/drawing/2014/main" id="{276C607A-D638-41C2-AB09-1CE10C59F7B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61" name="Group 179">
                      <a:extLst>
                        <a:ext uri="{FF2B5EF4-FFF2-40B4-BE49-F238E27FC236}">
                          <a16:creationId xmlns:a16="http://schemas.microsoft.com/office/drawing/2014/main" id="{BA45EFDC-8EAC-4664-93F0-03AA4ECE3F4F}"/>
                        </a:ext>
                      </a:extLst>
                    </p:cNvPr>
                    <p:cNvGrpSpPr/>
                    <p:nvPr/>
                  </p:nvGrpSpPr>
                  <p:grpSpPr>
                    <a:xfrm>
                      <a:off x="4719823" y="2218458"/>
                      <a:ext cx="283630" cy="253824"/>
                      <a:chOff x="6986427" y="2972145"/>
                      <a:chExt cx="283630" cy="253824"/>
                    </a:xfrm>
                  </p:grpSpPr>
                  <p:pic>
                    <p:nvPicPr>
                      <p:cNvPr id="3562" name="Picture 24 131">
                        <a:extLst>
                          <a:ext uri="{FF2B5EF4-FFF2-40B4-BE49-F238E27FC236}">
                            <a16:creationId xmlns:a16="http://schemas.microsoft.com/office/drawing/2014/main" id="{F5FAFEB2-13E7-4D9E-B524-B896932368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3" name="Picture 24 132">
                        <a:extLst>
                          <a:ext uri="{FF2B5EF4-FFF2-40B4-BE49-F238E27FC236}">
                            <a16:creationId xmlns:a16="http://schemas.microsoft.com/office/drawing/2014/main" id="{D6FB6014-A951-4DA9-A365-A9D45BDEA08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3" name="Group 3552">
                    <a:extLst>
                      <a:ext uri="{FF2B5EF4-FFF2-40B4-BE49-F238E27FC236}">
                        <a16:creationId xmlns:a16="http://schemas.microsoft.com/office/drawing/2014/main" id="{C357241D-F63A-4FAB-8427-EB3A0BDF1DC1}"/>
                      </a:ext>
                    </a:extLst>
                  </p:cNvPr>
                  <p:cNvGrpSpPr/>
                  <p:nvPr/>
                </p:nvGrpSpPr>
                <p:grpSpPr>
                  <a:xfrm>
                    <a:off x="4935889" y="3265811"/>
                    <a:ext cx="499826" cy="320263"/>
                    <a:chOff x="4503627" y="2218458"/>
                    <a:chExt cx="499826" cy="320263"/>
                  </a:xfrm>
                </p:grpSpPr>
                <p:grpSp>
                  <p:nvGrpSpPr>
                    <p:cNvPr id="3554" name="Group 176">
                      <a:extLst>
                        <a:ext uri="{FF2B5EF4-FFF2-40B4-BE49-F238E27FC236}">
                          <a16:creationId xmlns:a16="http://schemas.microsoft.com/office/drawing/2014/main" id="{D5A9E888-D96A-49F8-9E1E-486B68A8F5C6}"/>
                        </a:ext>
                      </a:extLst>
                    </p:cNvPr>
                    <p:cNvGrpSpPr/>
                    <p:nvPr/>
                  </p:nvGrpSpPr>
                  <p:grpSpPr>
                    <a:xfrm>
                      <a:off x="4503627" y="2301538"/>
                      <a:ext cx="300259" cy="237183"/>
                      <a:chOff x="2962956" y="2115885"/>
                      <a:chExt cx="300259" cy="237183"/>
                    </a:xfrm>
                  </p:grpSpPr>
                  <p:pic>
                    <p:nvPicPr>
                      <p:cNvPr id="3558" name="Picture 24 133">
                        <a:extLst>
                          <a:ext uri="{FF2B5EF4-FFF2-40B4-BE49-F238E27FC236}">
                            <a16:creationId xmlns:a16="http://schemas.microsoft.com/office/drawing/2014/main" id="{7BD8F9D4-FE45-42BE-B3CC-C8BC2FDB4A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9" name="Picture 24 134">
                        <a:extLst>
                          <a:ext uri="{FF2B5EF4-FFF2-40B4-BE49-F238E27FC236}">
                            <a16:creationId xmlns:a16="http://schemas.microsoft.com/office/drawing/2014/main" id="{711CB87F-7D6A-482F-A589-2F88F5C6F7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55" name="Group 179">
                      <a:extLst>
                        <a:ext uri="{FF2B5EF4-FFF2-40B4-BE49-F238E27FC236}">
                          <a16:creationId xmlns:a16="http://schemas.microsoft.com/office/drawing/2014/main" id="{E46AAE49-BF9A-4880-B611-10454D831ADB}"/>
                        </a:ext>
                      </a:extLst>
                    </p:cNvPr>
                    <p:cNvGrpSpPr/>
                    <p:nvPr/>
                  </p:nvGrpSpPr>
                  <p:grpSpPr>
                    <a:xfrm>
                      <a:off x="4719823" y="2218458"/>
                      <a:ext cx="283630" cy="253824"/>
                      <a:chOff x="6986427" y="2972145"/>
                      <a:chExt cx="283630" cy="253824"/>
                    </a:xfrm>
                  </p:grpSpPr>
                  <p:pic>
                    <p:nvPicPr>
                      <p:cNvPr id="3556" name="Picture 24 135">
                        <a:extLst>
                          <a:ext uri="{FF2B5EF4-FFF2-40B4-BE49-F238E27FC236}">
                            <a16:creationId xmlns:a16="http://schemas.microsoft.com/office/drawing/2014/main" id="{1443295C-6FBA-479A-B5FD-D384B01DE8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57" name="Picture 24 136">
                        <a:extLst>
                          <a:ext uri="{FF2B5EF4-FFF2-40B4-BE49-F238E27FC236}">
                            <a16:creationId xmlns:a16="http://schemas.microsoft.com/office/drawing/2014/main" id="{CD38C28F-48E5-4CDD-AF01-FC1CA57529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2" name="Group 3321">
                  <a:extLst>
                    <a:ext uri="{FF2B5EF4-FFF2-40B4-BE49-F238E27FC236}">
                      <a16:creationId xmlns:a16="http://schemas.microsoft.com/office/drawing/2014/main" id="{558E6B78-8E81-4440-9C0E-8ADFCAFCEC5C}"/>
                    </a:ext>
                  </a:extLst>
                </p:cNvPr>
                <p:cNvGrpSpPr/>
                <p:nvPr/>
              </p:nvGrpSpPr>
              <p:grpSpPr>
                <a:xfrm>
                  <a:off x="4938661" y="3636001"/>
                  <a:ext cx="601238" cy="499826"/>
                  <a:chOff x="5841977" y="3176030"/>
                  <a:chExt cx="601238" cy="499826"/>
                </a:xfrm>
              </p:grpSpPr>
              <p:grpSp>
                <p:nvGrpSpPr>
                  <p:cNvPr id="3538" name="Group 3537">
                    <a:extLst>
                      <a:ext uri="{FF2B5EF4-FFF2-40B4-BE49-F238E27FC236}">
                        <a16:creationId xmlns:a16="http://schemas.microsoft.com/office/drawing/2014/main" id="{E769BABA-D73F-4A54-877E-5B4D04F7D5CC}"/>
                      </a:ext>
                    </a:extLst>
                  </p:cNvPr>
                  <p:cNvGrpSpPr/>
                  <p:nvPr/>
                </p:nvGrpSpPr>
                <p:grpSpPr>
                  <a:xfrm rot="19742345">
                    <a:off x="5841977" y="3207622"/>
                    <a:ext cx="499826" cy="320263"/>
                    <a:chOff x="4503627" y="2218458"/>
                    <a:chExt cx="499826" cy="320263"/>
                  </a:xfrm>
                </p:grpSpPr>
                <p:grpSp>
                  <p:nvGrpSpPr>
                    <p:cNvPr id="3546" name="Group 176">
                      <a:extLst>
                        <a:ext uri="{FF2B5EF4-FFF2-40B4-BE49-F238E27FC236}">
                          <a16:creationId xmlns:a16="http://schemas.microsoft.com/office/drawing/2014/main" id="{AE4047C0-189E-4749-8CF1-D55D13DC63D4}"/>
                        </a:ext>
                      </a:extLst>
                    </p:cNvPr>
                    <p:cNvGrpSpPr/>
                    <p:nvPr/>
                  </p:nvGrpSpPr>
                  <p:grpSpPr>
                    <a:xfrm>
                      <a:off x="4503627" y="2301538"/>
                      <a:ext cx="300259" cy="237183"/>
                      <a:chOff x="2962956" y="2115885"/>
                      <a:chExt cx="300259" cy="237183"/>
                    </a:xfrm>
                  </p:grpSpPr>
                  <p:pic>
                    <p:nvPicPr>
                      <p:cNvPr id="3550" name="Picture 24 137">
                        <a:extLst>
                          <a:ext uri="{FF2B5EF4-FFF2-40B4-BE49-F238E27FC236}">
                            <a16:creationId xmlns:a16="http://schemas.microsoft.com/office/drawing/2014/main" id="{C02775EF-65A0-46BC-8BE3-FA5FB5BE22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1" name="Picture 24 138">
                        <a:extLst>
                          <a:ext uri="{FF2B5EF4-FFF2-40B4-BE49-F238E27FC236}">
                            <a16:creationId xmlns:a16="http://schemas.microsoft.com/office/drawing/2014/main" id="{B75FB72E-7EA4-492F-80CA-D9CAD436B4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7" name="Group 179">
                      <a:extLst>
                        <a:ext uri="{FF2B5EF4-FFF2-40B4-BE49-F238E27FC236}">
                          <a16:creationId xmlns:a16="http://schemas.microsoft.com/office/drawing/2014/main" id="{52EBE2FC-C2DD-44E4-BE20-335A491CFB7F}"/>
                        </a:ext>
                      </a:extLst>
                    </p:cNvPr>
                    <p:cNvGrpSpPr/>
                    <p:nvPr/>
                  </p:nvGrpSpPr>
                  <p:grpSpPr>
                    <a:xfrm>
                      <a:off x="4719823" y="2218458"/>
                      <a:ext cx="283630" cy="253824"/>
                      <a:chOff x="6986427" y="2972145"/>
                      <a:chExt cx="283630" cy="253824"/>
                    </a:xfrm>
                  </p:grpSpPr>
                  <p:pic>
                    <p:nvPicPr>
                      <p:cNvPr id="3548" name="Picture 24 139">
                        <a:extLst>
                          <a:ext uri="{FF2B5EF4-FFF2-40B4-BE49-F238E27FC236}">
                            <a16:creationId xmlns:a16="http://schemas.microsoft.com/office/drawing/2014/main" id="{F6D2F716-41C6-40CE-A072-71709C59A4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49" name="Picture 24 140">
                        <a:extLst>
                          <a:ext uri="{FF2B5EF4-FFF2-40B4-BE49-F238E27FC236}">
                            <a16:creationId xmlns:a16="http://schemas.microsoft.com/office/drawing/2014/main" id="{20D88002-1A5D-4706-B140-D789E6D692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39" name="Group 3538">
                    <a:extLst>
                      <a:ext uri="{FF2B5EF4-FFF2-40B4-BE49-F238E27FC236}">
                        <a16:creationId xmlns:a16="http://schemas.microsoft.com/office/drawing/2014/main" id="{A55AB74F-61BE-4161-85C4-6B8EF1E2CAD1}"/>
                      </a:ext>
                    </a:extLst>
                  </p:cNvPr>
                  <p:cNvGrpSpPr/>
                  <p:nvPr/>
                </p:nvGrpSpPr>
                <p:grpSpPr>
                  <a:xfrm rot="17239213">
                    <a:off x="6033171" y="3265811"/>
                    <a:ext cx="499826" cy="320263"/>
                    <a:chOff x="4503627" y="2218458"/>
                    <a:chExt cx="499826" cy="320263"/>
                  </a:xfrm>
                </p:grpSpPr>
                <p:grpSp>
                  <p:nvGrpSpPr>
                    <p:cNvPr id="3540" name="Group 176">
                      <a:extLst>
                        <a:ext uri="{FF2B5EF4-FFF2-40B4-BE49-F238E27FC236}">
                          <a16:creationId xmlns:a16="http://schemas.microsoft.com/office/drawing/2014/main" id="{10D313F0-2D49-45A3-BC85-4206D632534E}"/>
                        </a:ext>
                      </a:extLst>
                    </p:cNvPr>
                    <p:cNvGrpSpPr/>
                    <p:nvPr/>
                  </p:nvGrpSpPr>
                  <p:grpSpPr>
                    <a:xfrm>
                      <a:off x="4503627" y="2301538"/>
                      <a:ext cx="300259" cy="237183"/>
                      <a:chOff x="2962956" y="2115885"/>
                      <a:chExt cx="300259" cy="237183"/>
                    </a:xfrm>
                  </p:grpSpPr>
                  <p:pic>
                    <p:nvPicPr>
                      <p:cNvPr id="3544" name="Picture 24 141">
                        <a:extLst>
                          <a:ext uri="{FF2B5EF4-FFF2-40B4-BE49-F238E27FC236}">
                            <a16:creationId xmlns:a16="http://schemas.microsoft.com/office/drawing/2014/main" id="{84916ACD-749C-4AF9-A539-2FD9C37F78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45" name="Picture 24 142">
                        <a:extLst>
                          <a:ext uri="{FF2B5EF4-FFF2-40B4-BE49-F238E27FC236}">
                            <a16:creationId xmlns:a16="http://schemas.microsoft.com/office/drawing/2014/main" id="{66BF6D1B-6B29-4642-940F-947E2447ECC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1" name="Group 179">
                      <a:extLst>
                        <a:ext uri="{FF2B5EF4-FFF2-40B4-BE49-F238E27FC236}">
                          <a16:creationId xmlns:a16="http://schemas.microsoft.com/office/drawing/2014/main" id="{E648B2C1-D80A-4B56-9A2A-F64A0E45C04C}"/>
                        </a:ext>
                      </a:extLst>
                    </p:cNvPr>
                    <p:cNvGrpSpPr/>
                    <p:nvPr/>
                  </p:nvGrpSpPr>
                  <p:grpSpPr>
                    <a:xfrm>
                      <a:off x="4719823" y="2218458"/>
                      <a:ext cx="283630" cy="253824"/>
                      <a:chOff x="6986427" y="2972145"/>
                      <a:chExt cx="283630" cy="253824"/>
                    </a:xfrm>
                  </p:grpSpPr>
                  <p:pic>
                    <p:nvPicPr>
                      <p:cNvPr id="3542" name="Picture 24 143">
                        <a:extLst>
                          <a:ext uri="{FF2B5EF4-FFF2-40B4-BE49-F238E27FC236}">
                            <a16:creationId xmlns:a16="http://schemas.microsoft.com/office/drawing/2014/main" id="{78FB5923-B577-4B70-93A9-41D96891802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43" name="Picture 24 144">
                        <a:extLst>
                          <a:ext uri="{FF2B5EF4-FFF2-40B4-BE49-F238E27FC236}">
                            <a16:creationId xmlns:a16="http://schemas.microsoft.com/office/drawing/2014/main" id="{6B8A028D-F5BB-4441-A0D9-EF4C2FA627C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3" name="Group 3322">
                  <a:extLst>
                    <a:ext uri="{FF2B5EF4-FFF2-40B4-BE49-F238E27FC236}">
                      <a16:creationId xmlns:a16="http://schemas.microsoft.com/office/drawing/2014/main" id="{DEFDC9D2-F92E-4B82-9E1C-77DFDEBBB659}"/>
                    </a:ext>
                  </a:extLst>
                </p:cNvPr>
                <p:cNvGrpSpPr/>
                <p:nvPr/>
              </p:nvGrpSpPr>
              <p:grpSpPr>
                <a:xfrm>
                  <a:off x="5407774" y="3379418"/>
                  <a:ext cx="1055948" cy="610380"/>
                  <a:chOff x="6261214" y="3135578"/>
                  <a:chExt cx="1055948" cy="610380"/>
                </a:xfrm>
              </p:grpSpPr>
              <p:grpSp>
                <p:nvGrpSpPr>
                  <p:cNvPr id="3508" name="Group 3507">
                    <a:extLst>
                      <a:ext uri="{FF2B5EF4-FFF2-40B4-BE49-F238E27FC236}">
                        <a16:creationId xmlns:a16="http://schemas.microsoft.com/office/drawing/2014/main" id="{FBCC5AFA-3527-4F68-ACFD-A5B2AED46C6A}"/>
                      </a:ext>
                    </a:extLst>
                  </p:cNvPr>
                  <p:cNvGrpSpPr/>
                  <p:nvPr/>
                </p:nvGrpSpPr>
                <p:grpSpPr>
                  <a:xfrm>
                    <a:off x="6659394" y="3135578"/>
                    <a:ext cx="657768" cy="378452"/>
                    <a:chOff x="4777947" y="3207622"/>
                    <a:chExt cx="657768" cy="378452"/>
                  </a:xfrm>
                </p:grpSpPr>
                <p:grpSp>
                  <p:nvGrpSpPr>
                    <p:cNvPr id="3524" name="Group 3523">
                      <a:extLst>
                        <a:ext uri="{FF2B5EF4-FFF2-40B4-BE49-F238E27FC236}">
                          <a16:creationId xmlns:a16="http://schemas.microsoft.com/office/drawing/2014/main" id="{5247C30E-E578-4298-B724-DFD1FA44179E}"/>
                        </a:ext>
                      </a:extLst>
                    </p:cNvPr>
                    <p:cNvGrpSpPr/>
                    <p:nvPr/>
                  </p:nvGrpSpPr>
                  <p:grpSpPr>
                    <a:xfrm>
                      <a:off x="4777947" y="3207622"/>
                      <a:ext cx="499826" cy="320263"/>
                      <a:chOff x="4503627" y="2218458"/>
                      <a:chExt cx="499826" cy="320263"/>
                    </a:xfrm>
                  </p:grpSpPr>
                  <p:grpSp>
                    <p:nvGrpSpPr>
                      <p:cNvPr id="3532" name="Group 176">
                        <a:extLst>
                          <a:ext uri="{FF2B5EF4-FFF2-40B4-BE49-F238E27FC236}">
                            <a16:creationId xmlns:a16="http://schemas.microsoft.com/office/drawing/2014/main" id="{5DBD1904-0BC6-43D0-9EE2-DD5CD42A75DD}"/>
                          </a:ext>
                        </a:extLst>
                      </p:cNvPr>
                      <p:cNvGrpSpPr/>
                      <p:nvPr/>
                    </p:nvGrpSpPr>
                    <p:grpSpPr>
                      <a:xfrm>
                        <a:off x="4503627" y="2301538"/>
                        <a:ext cx="300259" cy="237183"/>
                        <a:chOff x="2962956" y="2115885"/>
                        <a:chExt cx="300259" cy="237183"/>
                      </a:xfrm>
                    </p:grpSpPr>
                    <p:pic>
                      <p:nvPicPr>
                        <p:cNvPr id="3536" name="Picture 24 145">
                          <a:extLst>
                            <a:ext uri="{FF2B5EF4-FFF2-40B4-BE49-F238E27FC236}">
                              <a16:creationId xmlns:a16="http://schemas.microsoft.com/office/drawing/2014/main" id="{8466DEFB-3422-470E-A1BC-C271D7833C9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37" name="Picture 24 146">
                          <a:extLst>
                            <a:ext uri="{FF2B5EF4-FFF2-40B4-BE49-F238E27FC236}">
                              <a16:creationId xmlns:a16="http://schemas.microsoft.com/office/drawing/2014/main" id="{E7E2CF21-ABA8-41DC-BE5C-AE1C7A0451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33" name="Group 179">
                        <a:extLst>
                          <a:ext uri="{FF2B5EF4-FFF2-40B4-BE49-F238E27FC236}">
                            <a16:creationId xmlns:a16="http://schemas.microsoft.com/office/drawing/2014/main" id="{7F99BCD2-DDD1-4E5C-B4DE-F9796B00EA8D}"/>
                          </a:ext>
                        </a:extLst>
                      </p:cNvPr>
                      <p:cNvGrpSpPr/>
                      <p:nvPr/>
                    </p:nvGrpSpPr>
                    <p:grpSpPr>
                      <a:xfrm>
                        <a:off x="4719823" y="2218458"/>
                        <a:ext cx="283630" cy="253824"/>
                        <a:chOff x="6986427" y="2972145"/>
                        <a:chExt cx="283630" cy="253824"/>
                      </a:xfrm>
                    </p:grpSpPr>
                    <p:pic>
                      <p:nvPicPr>
                        <p:cNvPr id="3534" name="Picture 24 147">
                          <a:extLst>
                            <a:ext uri="{FF2B5EF4-FFF2-40B4-BE49-F238E27FC236}">
                              <a16:creationId xmlns:a16="http://schemas.microsoft.com/office/drawing/2014/main" id="{DD19E6AE-2813-4740-9A62-B0CA8D4F96C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5" name="Picture 24 148">
                          <a:extLst>
                            <a:ext uri="{FF2B5EF4-FFF2-40B4-BE49-F238E27FC236}">
                              <a16:creationId xmlns:a16="http://schemas.microsoft.com/office/drawing/2014/main" id="{B8E271B5-1141-4746-82F6-DC323019DE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25" name="Group 3524">
                      <a:extLst>
                        <a:ext uri="{FF2B5EF4-FFF2-40B4-BE49-F238E27FC236}">
                          <a16:creationId xmlns:a16="http://schemas.microsoft.com/office/drawing/2014/main" id="{8CF04E5C-EB6C-43A9-A78C-4B97F7659B0A}"/>
                        </a:ext>
                      </a:extLst>
                    </p:cNvPr>
                    <p:cNvGrpSpPr/>
                    <p:nvPr/>
                  </p:nvGrpSpPr>
                  <p:grpSpPr>
                    <a:xfrm>
                      <a:off x="4935889" y="3265811"/>
                      <a:ext cx="499826" cy="320263"/>
                      <a:chOff x="4503627" y="2218458"/>
                      <a:chExt cx="499826" cy="320263"/>
                    </a:xfrm>
                  </p:grpSpPr>
                  <p:grpSp>
                    <p:nvGrpSpPr>
                      <p:cNvPr id="3526" name="Group 176">
                        <a:extLst>
                          <a:ext uri="{FF2B5EF4-FFF2-40B4-BE49-F238E27FC236}">
                            <a16:creationId xmlns:a16="http://schemas.microsoft.com/office/drawing/2014/main" id="{5EE36EF6-8E54-49F5-BFCA-6EF61F522ABC}"/>
                          </a:ext>
                        </a:extLst>
                      </p:cNvPr>
                      <p:cNvGrpSpPr/>
                      <p:nvPr/>
                    </p:nvGrpSpPr>
                    <p:grpSpPr>
                      <a:xfrm>
                        <a:off x="4503627" y="2301538"/>
                        <a:ext cx="300259" cy="237183"/>
                        <a:chOff x="2962956" y="2115885"/>
                        <a:chExt cx="300259" cy="237183"/>
                      </a:xfrm>
                    </p:grpSpPr>
                    <p:pic>
                      <p:nvPicPr>
                        <p:cNvPr id="3530" name="Picture 24 149">
                          <a:extLst>
                            <a:ext uri="{FF2B5EF4-FFF2-40B4-BE49-F238E27FC236}">
                              <a16:creationId xmlns:a16="http://schemas.microsoft.com/office/drawing/2014/main" id="{591050F8-606B-4F9A-9F79-EFEAB564DD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31" name="Picture 24 150">
                          <a:extLst>
                            <a:ext uri="{FF2B5EF4-FFF2-40B4-BE49-F238E27FC236}">
                              <a16:creationId xmlns:a16="http://schemas.microsoft.com/office/drawing/2014/main" id="{80A91E20-1F2B-4257-A531-01C7568B12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27" name="Group 179">
                        <a:extLst>
                          <a:ext uri="{FF2B5EF4-FFF2-40B4-BE49-F238E27FC236}">
                            <a16:creationId xmlns:a16="http://schemas.microsoft.com/office/drawing/2014/main" id="{27D020EB-6903-45EC-AEC2-52387293FAD7}"/>
                          </a:ext>
                        </a:extLst>
                      </p:cNvPr>
                      <p:cNvGrpSpPr/>
                      <p:nvPr/>
                    </p:nvGrpSpPr>
                    <p:grpSpPr>
                      <a:xfrm>
                        <a:off x="4719823" y="2218458"/>
                        <a:ext cx="283630" cy="253824"/>
                        <a:chOff x="6986427" y="2972145"/>
                        <a:chExt cx="283630" cy="253824"/>
                      </a:xfrm>
                    </p:grpSpPr>
                    <p:pic>
                      <p:nvPicPr>
                        <p:cNvPr id="3528" name="Picture 24 151">
                          <a:extLst>
                            <a:ext uri="{FF2B5EF4-FFF2-40B4-BE49-F238E27FC236}">
                              <a16:creationId xmlns:a16="http://schemas.microsoft.com/office/drawing/2014/main" id="{ADEAC0DE-7839-4539-91C4-EDCD2739DFA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29" name="Picture 24 152">
                          <a:extLst>
                            <a:ext uri="{FF2B5EF4-FFF2-40B4-BE49-F238E27FC236}">
                              <a16:creationId xmlns:a16="http://schemas.microsoft.com/office/drawing/2014/main" id="{354A5ED7-5E43-4415-BE0F-4463C0D6B7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09" name="Group 3508">
                    <a:extLst>
                      <a:ext uri="{FF2B5EF4-FFF2-40B4-BE49-F238E27FC236}">
                        <a16:creationId xmlns:a16="http://schemas.microsoft.com/office/drawing/2014/main" id="{A5D2D7FA-783A-485C-B535-01400599C487}"/>
                      </a:ext>
                    </a:extLst>
                  </p:cNvPr>
                  <p:cNvGrpSpPr/>
                  <p:nvPr/>
                </p:nvGrpSpPr>
                <p:grpSpPr>
                  <a:xfrm rot="18877668">
                    <a:off x="6210508" y="3195426"/>
                    <a:ext cx="601238" cy="499826"/>
                    <a:chOff x="5841977" y="3176030"/>
                    <a:chExt cx="601238" cy="499826"/>
                  </a:xfrm>
                </p:grpSpPr>
                <p:grpSp>
                  <p:nvGrpSpPr>
                    <p:cNvPr id="3510" name="Group 3509">
                      <a:extLst>
                        <a:ext uri="{FF2B5EF4-FFF2-40B4-BE49-F238E27FC236}">
                          <a16:creationId xmlns:a16="http://schemas.microsoft.com/office/drawing/2014/main" id="{E1E17AEE-3263-4351-B104-6CC3E438ADAB}"/>
                        </a:ext>
                      </a:extLst>
                    </p:cNvPr>
                    <p:cNvGrpSpPr/>
                    <p:nvPr/>
                  </p:nvGrpSpPr>
                  <p:grpSpPr>
                    <a:xfrm rot="19742345">
                      <a:off x="5841977" y="3207622"/>
                      <a:ext cx="499826" cy="320263"/>
                      <a:chOff x="4503627" y="2218458"/>
                      <a:chExt cx="499826" cy="320263"/>
                    </a:xfrm>
                  </p:grpSpPr>
                  <p:grpSp>
                    <p:nvGrpSpPr>
                      <p:cNvPr id="3518" name="Group 176">
                        <a:extLst>
                          <a:ext uri="{FF2B5EF4-FFF2-40B4-BE49-F238E27FC236}">
                            <a16:creationId xmlns:a16="http://schemas.microsoft.com/office/drawing/2014/main" id="{203B2695-1AA8-4E85-AF5F-F88D8B2E3F17}"/>
                          </a:ext>
                        </a:extLst>
                      </p:cNvPr>
                      <p:cNvGrpSpPr/>
                      <p:nvPr/>
                    </p:nvGrpSpPr>
                    <p:grpSpPr>
                      <a:xfrm>
                        <a:off x="4503627" y="2301538"/>
                        <a:ext cx="300259" cy="237183"/>
                        <a:chOff x="2962956" y="2115885"/>
                        <a:chExt cx="300259" cy="237183"/>
                      </a:xfrm>
                    </p:grpSpPr>
                    <p:pic>
                      <p:nvPicPr>
                        <p:cNvPr id="3522" name="Picture 24 153">
                          <a:extLst>
                            <a:ext uri="{FF2B5EF4-FFF2-40B4-BE49-F238E27FC236}">
                              <a16:creationId xmlns:a16="http://schemas.microsoft.com/office/drawing/2014/main" id="{D1598B45-0431-4640-9B65-305CBE3EBE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3" name="Picture 24 154">
                          <a:extLst>
                            <a:ext uri="{FF2B5EF4-FFF2-40B4-BE49-F238E27FC236}">
                              <a16:creationId xmlns:a16="http://schemas.microsoft.com/office/drawing/2014/main" id="{21EAB377-A23D-4F7A-9685-6A7D29A87D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9" name="Group 179">
                        <a:extLst>
                          <a:ext uri="{FF2B5EF4-FFF2-40B4-BE49-F238E27FC236}">
                            <a16:creationId xmlns:a16="http://schemas.microsoft.com/office/drawing/2014/main" id="{C229B9DF-EAD2-464D-BD77-51BEFAD17AA6}"/>
                          </a:ext>
                        </a:extLst>
                      </p:cNvPr>
                      <p:cNvGrpSpPr/>
                      <p:nvPr/>
                    </p:nvGrpSpPr>
                    <p:grpSpPr>
                      <a:xfrm>
                        <a:off x="4719823" y="2218458"/>
                        <a:ext cx="283630" cy="253824"/>
                        <a:chOff x="6986427" y="2972145"/>
                        <a:chExt cx="283630" cy="253824"/>
                      </a:xfrm>
                    </p:grpSpPr>
                    <p:pic>
                      <p:nvPicPr>
                        <p:cNvPr id="3520" name="Picture 24 155">
                          <a:extLst>
                            <a:ext uri="{FF2B5EF4-FFF2-40B4-BE49-F238E27FC236}">
                              <a16:creationId xmlns:a16="http://schemas.microsoft.com/office/drawing/2014/main" id="{50CB0912-812F-4BA3-9E23-3C8234EA54B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21" name="Picture 24 156">
                          <a:extLst>
                            <a:ext uri="{FF2B5EF4-FFF2-40B4-BE49-F238E27FC236}">
                              <a16:creationId xmlns:a16="http://schemas.microsoft.com/office/drawing/2014/main" id="{00649CDC-1BDB-4650-AFFA-D526CA91130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11" name="Group 3510">
                      <a:extLst>
                        <a:ext uri="{FF2B5EF4-FFF2-40B4-BE49-F238E27FC236}">
                          <a16:creationId xmlns:a16="http://schemas.microsoft.com/office/drawing/2014/main" id="{A4167D20-8A5F-4384-9AC6-6C207EDD6671}"/>
                        </a:ext>
                      </a:extLst>
                    </p:cNvPr>
                    <p:cNvGrpSpPr/>
                    <p:nvPr/>
                  </p:nvGrpSpPr>
                  <p:grpSpPr>
                    <a:xfrm rot="17239213">
                      <a:off x="6033171" y="3265811"/>
                      <a:ext cx="499826" cy="320263"/>
                      <a:chOff x="4503627" y="2218458"/>
                      <a:chExt cx="499826" cy="320263"/>
                    </a:xfrm>
                  </p:grpSpPr>
                  <p:grpSp>
                    <p:nvGrpSpPr>
                      <p:cNvPr id="3512" name="Group 176">
                        <a:extLst>
                          <a:ext uri="{FF2B5EF4-FFF2-40B4-BE49-F238E27FC236}">
                            <a16:creationId xmlns:a16="http://schemas.microsoft.com/office/drawing/2014/main" id="{DC1C0A20-86DF-4E88-BAA8-CFAC3B3B5836}"/>
                          </a:ext>
                        </a:extLst>
                      </p:cNvPr>
                      <p:cNvGrpSpPr/>
                      <p:nvPr/>
                    </p:nvGrpSpPr>
                    <p:grpSpPr>
                      <a:xfrm>
                        <a:off x="4503627" y="2301538"/>
                        <a:ext cx="300259" cy="237183"/>
                        <a:chOff x="2962956" y="2115885"/>
                        <a:chExt cx="300259" cy="237183"/>
                      </a:xfrm>
                    </p:grpSpPr>
                    <p:pic>
                      <p:nvPicPr>
                        <p:cNvPr id="3516" name="Picture 24 157">
                          <a:extLst>
                            <a:ext uri="{FF2B5EF4-FFF2-40B4-BE49-F238E27FC236}">
                              <a16:creationId xmlns:a16="http://schemas.microsoft.com/office/drawing/2014/main" id="{992C85E3-288A-42C1-9ECD-4709C311F9A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7" name="Picture 24 158">
                          <a:extLst>
                            <a:ext uri="{FF2B5EF4-FFF2-40B4-BE49-F238E27FC236}">
                              <a16:creationId xmlns:a16="http://schemas.microsoft.com/office/drawing/2014/main" id="{EB9D9E22-2264-4F0C-8E35-6126DA1264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3" name="Group 179">
                        <a:extLst>
                          <a:ext uri="{FF2B5EF4-FFF2-40B4-BE49-F238E27FC236}">
                            <a16:creationId xmlns:a16="http://schemas.microsoft.com/office/drawing/2014/main" id="{94077E5C-1E50-4DA5-8497-66975539CC0E}"/>
                          </a:ext>
                        </a:extLst>
                      </p:cNvPr>
                      <p:cNvGrpSpPr/>
                      <p:nvPr/>
                    </p:nvGrpSpPr>
                    <p:grpSpPr>
                      <a:xfrm>
                        <a:off x="4719823" y="2218458"/>
                        <a:ext cx="283630" cy="253824"/>
                        <a:chOff x="6986427" y="2972145"/>
                        <a:chExt cx="283630" cy="253824"/>
                      </a:xfrm>
                    </p:grpSpPr>
                    <p:pic>
                      <p:nvPicPr>
                        <p:cNvPr id="3514" name="Picture 24 159">
                          <a:extLst>
                            <a:ext uri="{FF2B5EF4-FFF2-40B4-BE49-F238E27FC236}">
                              <a16:creationId xmlns:a16="http://schemas.microsoft.com/office/drawing/2014/main" id="{28595023-7F95-4172-9F5C-5DC63ABA57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15" name="Picture 24 160">
                          <a:extLst>
                            <a:ext uri="{FF2B5EF4-FFF2-40B4-BE49-F238E27FC236}">
                              <a16:creationId xmlns:a16="http://schemas.microsoft.com/office/drawing/2014/main" id="{F91DC4D8-2376-40A5-AD8C-76E9BAB803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324" name="Group 3323">
                  <a:extLst>
                    <a:ext uri="{FF2B5EF4-FFF2-40B4-BE49-F238E27FC236}">
                      <a16:creationId xmlns:a16="http://schemas.microsoft.com/office/drawing/2014/main" id="{5FA76CA5-488B-4E98-899B-9D3690B613F7}"/>
                    </a:ext>
                  </a:extLst>
                </p:cNvPr>
                <p:cNvGrpSpPr/>
                <p:nvPr/>
              </p:nvGrpSpPr>
              <p:grpSpPr>
                <a:xfrm>
                  <a:off x="5382005" y="3684276"/>
                  <a:ext cx="1106234" cy="969712"/>
                  <a:chOff x="6792398" y="2509410"/>
                  <a:chExt cx="1106234" cy="969712"/>
                </a:xfrm>
              </p:grpSpPr>
              <p:grpSp>
                <p:nvGrpSpPr>
                  <p:cNvPr id="3448" name="Group 3447">
                    <a:extLst>
                      <a:ext uri="{FF2B5EF4-FFF2-40B4-BE49-F238E27FC236}">
                        <a16:creationId xmlns:a16="http://schemas.microsoft.com/office/drawing/2014/main" id="{197821EF-990F-444C-91C1-54B1AE8F77FA}"/>
                      </a:ext>
                    </a:extLst>
                  </p:cNvPr>
                  <p:cNvGrpSpPr/>
                  <p:nvPr/>
                </p:nvGrpSpPr>
                <p:grpSpPr>
                  <a:xfrm>
                    <a:off x="6792398" y="2703317"/>
                    <a:ext cx="657768" cy="378452"/>
                    <a:chOff x="4777947" y="3207622"/>
                    <a:chExt cx="657768" cy="378452"/>
                  </a:xfrm>
                </p:grpSpPr>
                <p:grpSp>
                  <p:nvGrpSpPr>
                    <p:cNvPr id="3494" name="Group 3493">
                      <a:extLst>
                        <a:ext uri="{FF2B5EF4-FFF2-40B4-BE49-F238E27FC236}">
                          <a16:creationId xmlns:a16="http://schemas.microsoft.com/office/drawing/2014/main" id="{AA8CB4B5-F2D9-491E-A1E6-A7CEEB1C111E}"/>
                        </a:ext>
                      </a:extLst>
                    </p:cNvPr>
                    <p:cNvGrpSpPr/>
                    <p:nvPr/>
                  </p:nvGrpSpPr>
                  <p:grpSpPr>
                    <a:xfrm>
                      <a:off x="4777947" y="3207622"/>
                      <a:ext cx="499826" cy="320263"/>
                      <a:chOff x="4503627" y="2218458"/>
                      <a:chExt cx="499826" cy="320263"/>
                    </a:xfrm>
                  </p:grpSpPr>
                  <p:grpSp>
                    <p:nvGrpSpPr>
                      <p:cNvPr id="3502" name="Group 176">
                        <a:extLst>
                          <a:ext uri="{FF2B5EF4-FFF2-40B4-BE49-F238E27FC236}">
                            <a16:creationId xmlns:a16="http://schemas.microsoft.com/office/drawing/2014/main" id="{92E14C66-C12A-4D10-8E71-F097FACC24AD}"/>
                          </a:ext>
                        </a:extLst>
                      </p:cNvPr>
                      <p:cNvGrpSpPr/>
                      <p:nvPr/>
                    </p:nvGrpSpPr>
                    <p:grpSpPr>
                      <a:xfrm>
                        <a:off x="4503627" y="2301538"/>
                        <a:ext cx="300259" cy="237183"/>
                        <a:chOff x="2962956" y="2115885"/>
                        <a:chExt cx="300259" cy="237183"/>
                      </a:xfrm>
                    </p:grpSpPr>
                    <p:pic>
                      <p:nvPicPr>
                        <p:cNvPr id="3506" name="Picture 24 161">
                          <a:extLst>
                            <a:ext uri="{FF2B5EF4-FFF2-40B4-BE49-F238E27FC236}">
                              <a16:creationId xmlns:a16="http://schemas.microsoft.com/office/drawing/2014/main" id="{876F7732-BD3C-404D-8156-51E25CE2656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07" name="Picture 24 162">
                          <a:extLst>
                            <a:ext uri="{FF2B5EF4-FFF2-40B4-BE49-F238E27FC236}">
                              <a16:creationId xmlns:a16="http://schemas.microsoft.com/office/drawing/2014/main" id="{43AA275F-BE8F-4A52-8A77-5386FBCAD9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03" name="Group 179">
                        <a:extLst>
                          <a:ext uri="{FF2B5EF4-FFF2-40B4-BE49-F238E27FC236}">
                            <a16:creationId xmlns:a16="http://schemas.microsoft.com/office/drawing/2014/main" id="{72F967E8-9941-4296-9A15-6DA140639C12}"/>
                          </a:ext>
                        </a:extLst>
                      </p:cNvPr>
                      <p:cNvGrpSpPr/>
                      <p:nvPr/>
                    </p:nvGrpSpPr>
                    <p:grpSpPr>
                      <a:xfrm>
                        <a:off x="4719823" y="2218458"/>
                        <a:ext cx="283630" cy="253824"/>
                        <a:chOff x="6986427" y="2972145"/>
                        <a:chExt cx="283630" cy="253824"/>
                      </a:xfrm>
                    </p:grpSpPr>
                    <p:pic>
                      <p:nvPicPr>
                        <p:cNvPr id="3504" name="Picture 24 163">
                          <a:extLst>
                            <a:ext uri="{FF2B5EF4-FFF2-40B4-BE49-F238E27FC236}">
                              <a16:creationId xmlns:a16="http://schemas.microsoft.com/office/drawing/2014/main" id="{29E604C7-361B-4B40-B26B-ECABB35D8C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5" name="Picture 24 164">
                          <a:extLst>
                            <a:ext uri="{FF2B5EF4-FFF2-40B4-BE49-F238E27FC236}">
                              <a16:creationId xmlns:a16="http://schemas.microsoft.com/office/drawing/2014/main" id="{9E043AAA-81BA-4F80-8464-810B16B671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95" name="Group 3494">
                      <a:extLst>
                        <a:ext uri="{FF2B5EF4-FFF2-40B4-BE49-F238E27FC236}">
                          <a16:creationId xmlns:a16="http://schemas.microsoft.com/office/drawing/2014/main" id="{130AA7D9-5B0B-4009-8A2C-A0E4E5C209AE}"/>
                        </a:ext>
                      </a:extLst>
                    </p:cNvPr>
                    <p:cNvGrpSpPr/>
                    <p:nvPr/>
                  </p:nvGrpSpPr>
                  <p:grpSpPr>
                    <a:xfrm>
                      <a:off x="4935889" y="3265811"/>
                      <a:ext cx="499826" cy="320263"/>
                      <a:chOff x="4503627" y="2218458"/>
                      <a:chExt cx="499826" cy="320263"/>
                    </a:xfrm>
                  </p:grpSpPr>
                  <p:grpSp>
                    <p:nvGrpSpPr>
                      <p:cNvPr id="3496" name="Group 176">
                        <a:extLst>
                          <a:ext uri="{FF2B5EF4-FFF2-40B4-BE49-F238E27FC236}">
                            <a16:creationId xmlns:a16="http://schemas.microsoft.com/office/drawing/2014/main" id="{1FFE88C0-8D32-4CDB-9DC4-E6EC4D00AD3D}"/>
                          </a:ext>
                        </a:extLst>
                      </p:cNvPr>
                      <p:cNvGrpSpPr/>
                      <p:nvPr/>
                    </p:nvGrpSpPr>
                    <p:grpSpPr>
                      <a:xfrm>
                        <a:off x="4503627" y="2301538"/>
                        <a:ext cx="300259" cy="237183"/>
                        <a:chOff x="2962956" y="2115885"/>
                        <a:chExt cx="300259" cy="237183"/>
                      </a:xfrm>
                    </p:grpSpPr>
                    <p:pic>
                      <p:nvPicPr>
                        <p:cNvPr id="3500" name="Picture 24 165">
                          <a:extLst>
                            <a:ext uri="{FF2B5EF4-FFF2-40B4-BE49-F238E27FC236}">
                              <a16:creationId xmlns:a16="http://schemas.microsoft.com/office/drawing/2014/main" id="{1A15B040-898F-4D47-B9C9-7D7E142BA90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01" name="Picture 24 166">
                          <a:extLst>
                            <a:ext uri="{FF2B5EF4-FFF2-40B4-BE49-F238E27FC236}">
                              <a16:creationId xmlns:a16="http://schemas.microsoft.com/office/drawing/2014/main" id="{053FE28E-76E4-4CBE-824F-5F8002816E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97" name="Group 179">
                        <a:extLst>
                          <a:ext uri="{FF2B5EF4-FFF2-40B4-BE49-F238E27FC236}">
                            <a16:creationId xmlns:a16="http://schemas.microsoft.com/office/drawing/2014/main" id="{5AE0CBA5-52B6-4A34-A6B2-B39BCEC4122B}"/>
                          </a:ext>
                        </a:extLst>
                      </p:cNvPr>
                      <p:cNvGrpSpPr/>
                      <p:nvPr/>
                    </p:nvGrpSpPr>
                    <p:grpSpPr>
                      <a:xfrm>
                        <a:off x="4719823" y="2218458"/>
                        <a:ext cx="283630" cy="253824"/>
                        <a:chOff x="6986427" y="2972145"/>
                        <a:chExt cx="283630" cy="253824"/>
                      </a:xfrm>
                    </p:grpSpPr>
                    <p:pic>
                      <p:nvPicPr>
                        <p:cNvPr id="3498" name="Picture 24 167">
                          <a:extLst>
                            <a:ext uri="{FF2B5EF4-FFF2-40B4-BE49-F238E27FC236}">
                              <a16:creationId xmlns:a16="http://schemas.microsoft.com/office/drawing/2014/main" id="{1300131E-E35F-4320-B4E8-91E24EAEE0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9" name="Picture 24 168">
                          <a:extLst>
                            <a:ext uri="{FF2B5EF4-FFF2-40B4-BE49-F238E27FC236}">
                              <a16:creationId xmlns:a16="http://schemas.microsoft.com/office/drawing/2014/main" id="{7A29F21B-9208-418D-BF3A-ABAA6D1FA7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449" name="Group 3448">
                    <a:extLst>
                      <a:ext uri="{FF2B5EF4-FFF2-40B4-BE49-F238E27FC236}">
                        <a16:creationId xmlns:a16="http://schemas.microsoft.com/office/drawing/2014/main" id="{9899EFEB-64A7-489F-B2D1-913B6E52B11F}"/>
                      </a:ext>
                    </a:extLst>
                  </p:cNvPr>
                  <p:cNvGrpSpPr/>
                  <p:nvPr/>
                </p:nvGrpSpPr>
                <p:grpSpPr>
                  <a:xfrm rot="19661454">
                    <a:off x="6800712" y="2979296"/>
                    <a:ext cx="601238" cy="499826"/>
                    <a:chOff x="5841977" y="3176030"/>
                    <a:chExt cx="601238" cy="499826"/>
                  </a:xfrm>
                </p:grpSpPr>
                <p:grpSp>
                  <p:nvGrpSpPr>
                    <p:cNvPr id="3480" name="Group 3479">
                      <a:extLst>
                        <a:ext uri="{FF2B5EF4-FFF2-40B4-BE49-F238E27FC236}">
                          <a16:creationId xmlns:a16="http://schemas.microsoft.com/office/drawing/2014/main" id="{F1091E9F-DDB1-4C03-B7DD-D562E6D7F0C4}"/>
                        </a:ext>
                      </a:extLst>
                    </p:cNvPr>
                    <p:cNvGrpSpPr/>
                    <p:nvPr/>
                  </p:nvGrpSpPr>
                  <p:grpSpPr>
                    <a:xfrm rot="19742345">
                      <a:off x="5841977" y="3207622"/>
                      <a:ext cx="499826" cy="320263"/>
                      <a:chOff x="4503627" y="2218458"/>
                      <a:chExt cx="499826" cy="320263"/>
                    </a:xfrm>
                  </p:grpSpPr>
                  <p:grpSp>
                    <p:nvGrpSpPr>
                      <p:cNvPr id="3488" name="Group 176">
                        <a:extLst>
                          <a:ext uri="{FF2B5EF4-FFF2-40B4-BE49-F238E27FC236}">
                            <a16:creationId xmlns:a16="http://schemas.microsoft.com/office/drawing/2014/main" id="{FB9764A8-2C17-4298-8DE4-3160E4EB7A07}"/>
                          </a:ext>
                        </a:extLst>
                      </p:cNvPr>
                      <p:cNvGrpSpPr/>
                      <p:nvPr/>
                    </p:nvGrpSpPr>
                    <p:grpSpPr>
                      <a:xfrm>
                        <a:off x="4503627" y="2301538"/>
                        <a:ext cx="300259" cy="237183"/>
                        <a:chOff x="2962956" y="2115885"/>
                        <a:chExt cx="300259" cy="237183"/>
                      </a:xfrm>
                    </p:grpSpPr>
                    <p:pic>
                      <p:nvPicPr>
                        <p:cNvPr id="3492" name="Picture 24 169">
                          <a:extLst>
                            <a:ext uri="{FF2B5EF4-FFF2-40B4-BE49-F238E27FC236}">
                              <a16:creationId xmlns:a16="http://schemas.microsoft.com/office/drawing/2014/main" id="{842EB14E-9B14-4803-BFD7-9FD716AB81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3" name="Picture 24 170">
                          <a:extLst>
                            <a:ext uri="{FF2B5EF4-FFF2-40B4-BE49-F238E27FC236}">
                              <a16:creationId xmlns:a16="http://schemas.microsoft.com/office/drawing/2014/main" id="{688A4F19-5CE5-4734-8EA8-33DF393283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9" name="Group 179">
                        <a:extLst>
                          <a:ext uri="{FF2B5EF4-FFF2-40B4-BE49-F238E27FC236}">
                            <a16:creationId xmlns:a16="http://schemas.microsoft.com/office/drawing/2014/main" id="{86C0096F-3BCE-465B-8523-83C50EF29652}"/>
                          </a:ext>
                        </a:extLst>
                      </p:cNvPr>
                      <p:cNvGrpSpPr/>
                      <p:nvPr/>
                    </p:nvGrpSpPr>
                    <p:grpSpPr>
                      <a:xfrm>
                        <a:off x="4719823" y="2218458"/>
                        <a:ext cx="283630" cy="253824"/>
                        <a:chOff x="6986427" y="2972145"/>
                        <a:chExt cx="283630" cy="253824"/>
                      </a:xfrm>
                    </p:grpSpPr>
                    <p:pic>
                      <p:nvPicPr>
                        <p:cNvPr id="3490" name="Picture 24 171">
                          <a:extLst>
                            <a:ext uri="{FF2B5EF4-FFF2-40B4-BE49-F238E27FC236}">
                              <a16:creationId xmlns:a16="http://schemas.microsoft.com/office/drawing/2014/main" id="{BF83FAFE-07BC-4BA4-8765-41CE143E0E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1" name="Picture 24 172">
                          <a:extLst>
                            <a:ext uri="{FF2B5EF4-FFF2-40B4-BE49-F238E27FC236}">
                              <a16:creationId xmlns:a16="http://schemas.microsoft.com/office/drawing/2014/main" id="{6B4C6143-7299-4AC6-89CD-CAFB306861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81" name="Group 3480">
                      <a:extLst>
                        <a:ext uri="{FF2B5EF4-FFF2-40B4-BE49-F238E27FC236}">
                          <a16:creationId xmlns:a16="http://schemas.microsoft.com/office/drawing/2014/main" id="{A6F462BB-D0A3-4086-A581-2FA5F1D57128}"/>
                        </a:ext>
                      </a:extLst>
                    </p:cNvPr>
                    <p:cNvGrpSpPr/>
                    <p:nvPr/>
                  </p:nvGrpSpPr>
                  <p:grpSpPr>
                    <a:xfrm rot="17239213">
                      <a:off x="6033171" y="3265811"/>
                      <a:ext cx="499826" cy="320263"/>
                      <a:chOff x="4503627" y="2218458"/>
                      <a:chExt cx="499826" cy="320263"/>
                    </a:xfrm>
                  </p:grpSpPr>
                  <p:grpSp>
                    <p:nvGrpSpPr>
                      <p:cNvPr id="3482" name="Group 176">
                        <a:extLst>
                          <a:ext uri="{FF2B5EF4-FFF2-40B4-BE49-F238E27FC236}">
                            <a16:creationId xmlns:a16="http://schemas.microsoft.com/office/drawing/2014/main" id="{3CA8015C-980B-42B1-8EC5-E8199369635A}"/>
                          </a:ext>
                        </a:extLst>
                      </p:cNvPr>
                      <p:cNvGrpSpPr/>
                      <p:nvPr/>
                    </p:nvGrpSpPr>
                    <p:grpSpPr>
                      <a:xfrm>
                        <a:off x="4503627" y="2301538"/>
                        <a:ext cx="300259" cy="237183"/>
                        <a:chOff x="2962956" y="2115885"/>
                        <a:chExt cx="300259" cy="237183"/>
                      </a:xfrm>
                    </p:grpSpPr>
                    <p:pic>
                      <p:nvPicPr>
                        <p:cNvPr id="3486" name="Picture 24 173">
                          <a:extLst>
                            <a:ext uri="{FF2B5EF4-FFF2-40B4-BE49-F238E27FC236}">
                              <a16:creationId xmlns:a16="http://schemas.microsoft.com/office/drawing/2014/main" id="{0942DAC5-EE39-4273-AE7F-329E44B9B9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87" name="Picture 24 174">
                          <a:extLst>
                            <a:ext uri="{FF2B5EF4-FFF2-40B4-BE49-F238E27FC236}">
                              <a16:creationId xmlns:a16="http://schemas.microsoft.com/office/drawing/2014/main" id="{467D6761-659D-47DE-B962-AC25B461F9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3" name="Group 179">
                        <a:extLst>
                          <a:ext uri="{FF2B5EF4-FFF2-40B4-BE49-F238E27FC236}">
                            <a16:creationId xmlns:a16="http://schemas.microsoft.com/office/drawing/2014/main" id="{62BCF53B-679B-4E3A-B1A1-FD9369CF4F8A}"/>
                          </a:ext>
                        </a:extLst>
                      </p:cNvPr>
                      <p:cNvGrpSpPr/>
                      <p:nvPr/>
                    </p:nvGrpSpPr>
                    <p:grpSpPr>
                      <a:xfrm>
                        <a:off x="4719823" y="2218458"/>
                        <a:ext cx="283630" cy="253824"/>
                        <a:chOff x="6986427" y="2972145"/>
                        <a:chExt cx="283630" cy="253824"/>
                      </a:xfrm>
                    </p:grpSpPr>
                    <p:pic>
                      <p:nvPicPr>
                        <p:cNvPr id="3484" name="Picture 24 175">
                          <a:extLst>
                            <a:ext uri="{FF2B5EF4-FFF2-40B4-BE49-F238E27FC236}">
                              <a16:creationId xmlns:a16="http://schemas.microsoft.com/office/drawing/2014/main" id="{CD97D66B-EBAE-4DEC-998D-158B83AA8C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85" name="Picture 24 176">
                          <a:extLst>
                            <a:ext uri="{FF2B5EF4-FFF2-40B4-BE49-F238E27FC236}">
                              <a16:creationId xmlns:a16="http://schemas.microsoft.com/office/drawing/2014/main" id="{417559D6-2705-4D98-A079-351E56C650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450" name="Group 3449">
                    <a:extLst>
                      <a:ext uri="{FF2B5EF4-FFF2-40B4-BE49-F238E27FC236}">
                        <a16:creationId xmlns:a16="http://schemas.microsoft.com/office/drawing/2014/main" id="{FA59B654-2CA1-4A03-B50C-3D518C6D550A}"/>
                      </a:ext>
                    </a:extLst>
                  </p:cNvPr>
                  <p:cNvGrpSpPr/>
                  <p:nvPr/>
                </p:nvGrpSpPr>
                <p:grpSpPr>
                  <a:xfrm rot="2171672">
                    <a:off x="7240864" y="2945788"/>
                    <a:ext cx="657768" cy="378452"/>
                    <a:chOff x="4777947" y="3207622"/>
                    <a:chExt cx="657768" cy="378452"/>
                  </a:xfrm>
                </p:grpSpPr>
                <p:grpSp>
                  <p:nvGrpSpPr>
                    <p:cNvPr id="3466" name="Group 3465">
                      <a:extLst>
                        <a:ext uri="{FF2B5EF4-FFF2-40B4-BE49-F238E27FC236}">
                          <a16:creationId xmlns:a16="http://schemas.microsoft.com/office/drawing/2014/main" id="{A0E54A9D-8605-43B4-B316-7D8090FAE863}"/>
                        </a:ext>
                      </a:extLst>
                    </p:cNvPr>
                    <p:cNvGrpSpPr/>
                    <p:nvPr/>
                  </p:nvGrpSpPr>
                  <p:grpSpPr>
                    <a:xfrm>
                      <a:off x="4777947" y="3207622"/>
                      <a:ext cx="499826" cy="320263"/>
                      <a:chOff x="4503627" y="2218458"/>
                      <a:chExt cx="499826" cy="320263"/>
                    </a:xfrm>
                  </p:grpSpPr>
                  <p:grpSp>
                    <p:nvGrpSpPr>
                      <p:cNvPr id="3474" name="Group 176">
                        <a:extLst>
                          <a:ext uri="{FF2B5EF4-FFF2-40B4-BE49-F238E27FC236}">
                            <a16:creationId xmlns:a16="http://schemas.microsoft.com/office/drawing/2014/main" id="{27A783EB-FBE4-4098-BFB0-6E3D7582917D}"/>
                          </a:ext>
                        </a:extLst>
                      </p:cNvPr>
                      <p:cNvGrpSpPr/>
                      <p:nvPr/>
                    </p:nvGrpSpPr>
                    <p:grpSpPr>
                      <a:xfrm>
                        <a:off x="4503627" y="2301538"/>
                        <a:ext cx="300259" cy="237183"/>
                        <a:chOff x="2962956" y="2115885"/>
                        <a:chExt cx="300259" cy="237183"/>
                      </a:xfrm>
                    </p:grpSpPr>
                    <p:pic>
                      <p:nvPicPr>
                        <p:cNvPr id="3478" name="Picture 24 177">
                          <a:extLst>
                            <a:ext uri="{FF2B5EF4-FFF2-40B4-BE49-F238E27FC236}">
                              <a16:creationId xmlns:a16="http://schemas.microsoft.com/office/drawing/2014/main" id="{99827A99-4C25-4CD5-8C74-F36F516093B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79" name="Picture 24 178">
                          <a:extLst>
                            <a:ext uri="{FF2B5EF4-FFF2-40B4-BE49-F238E27FC236}">
                              <a16:creationId xmlns:a16="http://schemas.microsoft.com/office/drawing/2014/main" id="{CE78EDA6-A656-49D1-B12C-06AE0D798E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5" name="Group 179">
                        <a:extLst>
                          <a:ext uri="{FF2B5EF4-FFF2-40B4-BE49-F238E27FC236}">
                            <a16:creationId xmlns:a16="http://schemas.microsoft.com/office/drawing/2014/main" id="{09B0E614-0E33-457F-AD1E-4DA2E214A620}"/>
                          </a:ext>
                        </a:extLst>
                      </p:cNvPr>
                      <p:cNvGrpSpPr/>
                      <p:nvPr/>
                    </p:nvGrpSpPr>
                    <p:grpSpPr>
                      <a:xfrm>
                        <a:off x="4719823" y="2218458"/>
                        <a:ext cx="283630" cy="253824"/>
                        <a:chOff x="6986427" y="2972145"/>
                        <a:chExt cx="283630" cy="253824"/>
                      </a:xfrm>
                    </p:grpSpPr>
                    <p:pic>
                      <p:nvPicPr>
                        <p:cNvPr id="3476" name="Picture 24 179">
                          <a:extLst>
                            <a:ext uri="{FF2B5EF4-FFF2-40B4-BE49-F238E27FC236}">
                              <a16:creationId xmlns:a16="http://schemas.microsoft.com/office/drawing/2014/main" id="{541D6B70-0FD3-499A-A6C1-C304CE8761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7" name="Picture 24 180">
                          <a:extLst>
                            <a:ext uri="{FF2B5EF4-FFF2-40B4-BE49-F238E27FC236}">
                              <a16:creationId xmlns:a16="http://schemas.microsoft.com/office/drawing/2014/main" id="{8C69627A-E2D6-481C-9F24-3244575453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7" name="Group 3466">
                      <a:extLst>
                        <a:ext uri="{FF2B5EF4-FFF2-40B4-BE49-F238E27FC236}">
                          <a16:creationId xmlns:a16="http://schemas.microsoft.com/office/drawing/2014/main" id="{A527E62E-F65C-436C-AD58-3A3469682EC2}"/>
                        </a:ext>
                      </a:extLst>
                    </p:cNvPr>
                    <p:cNvGrpSpPr/>
                    <p:nvPr/>
                  </p:nvGrpSpPr>
                  <p:grpSpPr>
                    <a:xfrm>
                      <a:off x="4935889" y="3265811"/>
                      <a:ext cx="499826" cy="320263"/>
                      <a:chOff x="4503627" y="2218458"/>
                      <a:chExt cx="499826" cy="320263"/>
                    </a:xfrm>
                  </p:grpSpPr>
                  <p:grpSp>
                    <p:nvGrpSpPr>
                      <p:cNvPr id="3468" name="Group 176">
                        <a:extLst>
                          <a:ext uri="{FF2B5EF4-FFF2-40B4-BE49-F238E27FC236}">
                            <a16:creationId xmlns:a16="http://schemas.microsoft.com/office/drawing/2014/main" id="{DC644A9A-BEBF-4C72-BBD7-67C97654DC3D}"/>
                          </a:ext>
                        </a:extLst>
                      </p:cNvPr>
                      <p:cNvGrpSpPr/>
                      <p:nvPr/>
                    </p:nvGrpSpPr>
                    <p:grpSpPr>
                      <a:xfrm>
                        <a:off x="4503627" y="2301538"/>
                        <a:ext cx="300259" cy="237183"/>
                        <a:chOff x="2962956" y="2115885"/>
                        <a:chExt cx="300259" cy="237183"/>
                      </a:xfrm>
                    </p:grpSpPr>
                    <p:pic>
                      <p:nvPicPr>
                        <p:cNvPr id="3472" name="Picture 24 181">
                          <a:extLst>
                            <a:ext uri="{FF2B5EF4-FFF2-40B4-BE49-F238E27FC236}">
                              <a16:creationId xmlns:a16="http://schemas.microsoft.com/office/drawing/2014/main" id="{441E5049-993A-45DE-AA87-52205A1702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73" name="Picture 24 182">
                          <a:extLst>
                            <a:ext uri="{FF2B5EF4-FFF2-40B4-BE49-F238E27FC236}">
                              <a16:creationId xmlns:a16="http://schemas.microsoft.com/office/drawing/2014/main" id="{9610CCC1-E771-427F-B6C5-D3BFCFCFED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69" name="Group 179">
                        <a:extLst>
                          <a:ext uri="{FF2B5EF4-FFF2-40B4-BE49-F238E27FC236}">
                            <a16:creationId xmlns:a16="http://schemas.microsoft.com/office/drawing/2014/main" id="{47D4F99C-9254-476E-A0FF-9CD8B26CFAD7}"/>
                          </a:ext>
                        </a:extLst>
                      </p:cNvPr>
                      <p:cNvGrpSpPr/>
                      <p:nvPr/>
                    </p:nvGrpSpPr>
                    <p:grpSpPr>
                      <a:xfrm>
                        <a:off x="4719823" y="2218458"/>
                        <a:ext cx="283630" cy="253824"/>
                        <a:chOff x="6986427" y="2972145"/>
                        <a:chExt cx="283630" cy="253824"/>
                      </a:xfrm>
                    </p:grpSpPr>
                    <p:pic>
                      <p:nvPicPr>
                        <p:cNvPr id="3470" name="Picture 24 183">
                          <a:extLst>
                            <a:ext uri="{FF2B5EF4-FFF2-40B4-BE49-F238E27FC236}">
                              <a16:creationId xmlns:a16="http://schemas.microsoft.com/office/drawing/2014/main" id="{DEDD7AEC-50B4-43F9-9A4C-55F6A6CB3D2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1" name="Picture 24 184">
                          <a:extLst>
                            <a:ext uri="{FF2B5EF4-FFF2-40B4-BE49-F238E27FC236}">
                              <a16:creationId xmlns:a16="http://schemas.microsoft.com/office/drawing/2014/main" id="{9ED15488-8413-4B7F-BBF4-55982E3897E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451" name="Group 3450">
                    <a:extLst>
                      <a:ext uri="{FF2B5EF4-FFF2-40B4-BE49-F238E27FC236}">
                        <a16:creationId xmlns:a16="http://schemas.microsoft.com/office/drawing/2014/main" id="{1651C53F-18AF-46C7-AB5E-835A15E24550}"/>
                      </a:ext>
                    </a:extLst>
                  </p:cNvPr>
                  <p:cNvGrpSpPr/>
                  <p:nvPr/>
                </p:nvGrpSpPr>
                <p:grpSpPr>
                  <a:xfrm rot="21049340">
                    <a:off x="7270080" y="2509410"/>
                    <a:ext cx="601238" cy="499826"/>
                    <a:chOff x="5841977" y="3176030"/>
                    <a:chExt cx="601238" cy="499826"/>
                  </a:xfrm>
                </p:grpSpPr>
                <p:grpSp>
                  <p:nvGrpSpPr>
                    <p:cNvPr id="3452" name="Group 3451">
                      <a:extLst>
                        <a:ext uri="{FF2B5EF4-FFF2-40B4-BE49-F238E27FC236}">
                          <a16:creationId xmlns:a16="http://schemas.microsoft.com/office/drawing/2014/main" id="{8CD9DC50-94AD-4CC9-BCF5-EC9C5C982D7F}"/>
                        </a:ext>
                      </a:extLst>
                    </p:cNvPr>
                    <p:cNvGrpSpPr/>
                    <p:nvPr/>
                  </p:nvGrpSpPr>
                  <p:grpSpPr>
                    <a:xfrm rot="19742345">
                      <a:off x="5841977" y="3207622"/>
                      <a:ext cx="499826" cy="320263"/>
                      <a:chOff x="4503627" y="2218458"/>
                      <a:chExt cx="499826" cy="320263"/>
                    </a:xfrm>
                  </p:grpSpPr>
                  <p:grpSp>
                    <p:nvGrpSpPr>
                      <p:cNvPr id="3460" name="Group 176">
                        <a:extLst>
                          <a:ext uri="{FF2B5EF4-FFF2-40B4-BE49-F238E27FC236}">
                            <a16:creationId xmlns:a16="http://schemas.microsoft.com/office/drawing/2014/main" id="{7D37552A-0C2A-483A-8D4C-04C7229C028E}"/>
                          </a:ext>
                        </a:extLst>
                      </p:cNvPr>
                      <p:cNvGrpSpPr/>
                      <p:nvPr/>
                    </p:nvGrpSpPr>
                    <p:grpSpPr>
                      <a:xfrm>
                        <a:off x="4503627" y="2301538"/>
                        <a:ext cx="300259" cy="237183"/>
                        <a:chOff x="2962956" y="2115885"/>
                        <a:chExt cx="300259" cy="237183"/>
                      </a:xfrm>
                    </p:grpSpPr>
                    <p:pic>
                      <p:nvPicPr>
                        <p:cNvPr id="3464" name="Picture 24 185">
                          <a:extLst>
                            <a:ext uri="{FF2B5EF4-FFF2-40B4-BE49-F238E27FC236}">
                              <a16:creationId xmlns:a16="http://schemas.microsoft.com/office/drawing/2014/main" id="{CC6C30AE-303D-421C-882B-591380CAA1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65" name="Picture 24 186">
                          <a:extLst>
                            <a:ext uri="{FF2B5EF4-FFF2-40B4-BE49-F238E27FC236}">
                              <a16:creationId xmlns:a16="http://schemas.microsoft.com/office/drawing/2014/main" id="{1867B25A-F819-4E64-895A-0B398A8E0D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61" name="Group 179">
                        <a:extLst>
                          <a:ext uri="{FF2B5EF4-FFF2-40B4-BE49-F238E27FC236}">
                            <a16:creationId xmlns:a16="http://schemas.microsoft.com/office/drawing/2014/main" id="{A80C48D4-7697-4614-B2BD-146B962D8AB1}"/>
                          </a:ext>
                        </a:extLst>
                      </p:cNvPr>
                      <p:cNvGrpSpPr/>
                      <p:nvPr/>
                    </p:nvGrpSpPr>
                    <p:grpSpPr>
                      <a:xfrm>
                        <a:off x="4719823" y="2218458"/>
                        <a:ext cx="283630" cy="253824"/>
                        <a:chOff x="6986427" y="2972145"/>
                        <a:chExt cx="283630" cy="253824"/>
                      </a:xfrm>
                    </p:grpSpPr>
                    <p:pic>
                      <p:nvPicPr>
                        <p:cNvPr id="3462" name="Picture 24 187">
                          <a:extLst>
                            <a:ext uri="{FF2B5EF4-FFF2-40B4-BE49-F238E27FC236}">
                              <a16:creationId xmlns:a16="http://schemas.microsoft.com/office/drawing/2014/main" id="{9E5E8C31-F8B9-42F7-91D5-4C01114AD5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63" name="Picture 24 188">
                          <a:extLst>
                            <a:ext uri="{FF2B5EF4-FFF2-40B4-BE49-F238E27FC236}">
                              <a16:creationId xmlns:a16="http://schemas.microsoft.com/office/drawing/2014/main" id="{8223DAFA-DDE2-49D9-94B4-AFFB4A41AA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53" name="Group 3452">
                      <a:extLst>
                        <a:ext uri="{FF2B5EF4-FFF2-40B4-BE49-F238E27FC236}">
                          <a16:creationId xmlns:a16="http://schemas.microsoft.com/office/drawing/2014/main" id="{1697F209-9C5D-4C36-A972-F4CE3E933237}"/>
                        </a:ext>
                      </a:extLst>
                    </p:cNvPr>
                    <p:cNvGrpSpPr/>
                    <p:nvPr/>
                  </p:nvGrpSpPr>
                  <p:grpSpPr>
                    <a:xfrm rot="17239213">
                      <a:off x="6033171" y="3265811"/>
                      <a:ext cx="499826" cy="320263"/>
                      <a:chOff x="4503627" y="2218458"/>
                      <a:chExt cx="499826" cy="320263"/>
                    </a:xfrm>
                  </p:grpSpPr>
                  <p:grpSp>
                    <p:nvGrpSpPr>
                      <p:cNvPr id="3454" name="Group 176">
                        <a:extLst>
                          <a:ext uri="{FF2B5EF4-FFF2-40B4-BE49-F238E27FC236}">
                            <a16:creationId xmlns:a16="http://schemas.microsoft.com/office/drawing/2014/main" id="{03D100A9-D816-405F-877F-EE4961F5B0DF}"/>
                          </a:ext>
                        </a:extLst>
                      </p:cNvPr>
                      <p:cNvGrpSpPr/>
                      <p:nvPr/>
                    </p:nvGrpSpPr>
                    <p:grpSpPr>
                      <a:xfrm>
                        <a:off x="4503627" y="2301538"/>
                        <a:ext cx="300259" cy="237183"/>
                        <a:chOff x="2962956" y="2115885"/>
                        <a:chExt cx="300259" cy="237183"/>
                      </a:xfrm>
                    </p:grpSpPr>
                    <p:pic>
                      <p:nvPicPr>
                        <p:cNvPr id="3458" name="Picture 24 189">
                          <a:extLst>
                            <a:ext uri="{FF2B5EF4-FFF2-40B4-BE49-F238E27FC236}">
                              <a16:creationId xmlns:a16="http://schemas.microsoft.com/office/drawing/2014/main" id="{21E07D1A-699C-4631-ABBE-CF80C06137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9" name="Picture 24 190">
                          <a:extLst>
                            <a:ext uri="{FF2B5EF4-FFF2-40B4-BE49-F238E27FC236}">
                              <a16:creationId xmlns:a16="http://schemas.microsoft.com/office/drawing/2014/main" id="{8F573B06-480F-42CC-A5B6-C2EC6280C7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5" name="Group 179">
                        <a:extLst>
                          <a:ext uri="{FF2B5EF4-FFF2-40B4-BE49-F238E27FC236}">
                            <a16:creationId xmlns:a16="http://schemas.microsoft.com/office/drawing/2014/main" id="{02F09179-82DA-45A7-B55C-98EB0D362EE2}"/>
                          </a:ext>
                        </a:extLst>
                      </p:cNvPr>
                      <p:cNvGrpSpPr/>
                      <p:nvPr/>
                    </p:nvGrpSpPr>
                    <p:grpSpPr>
                      <a:xfrm>
                        <a:off x="4719823" y="2218458"/>
                        <a:ext cx="283630" cy="253824"/>
                        <a:chOff x="6986427" y="2972145"/>
                        <a:chExt cx="283630" cy="253824"/>
                      </a:xfrm>
                    </p:grpSpPr>
                    <p:pic>
                      <p:nvPicPr>
                        <p:cNvPr id="3456" name="Picture 24 191">
                          <a:extLst>
                            <a:ext uri="{FF2B5EF4-FFF2-40B4-BE49-F238E27FC236}">
                              <a16:creationId xmlns:a16="http://schemas.microsoft.com/office/drawing/2014/main" id="{E838B29F-8AE1-4373-B546-79B4325882B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57" name="Picture 24 192">
                          <a:extLst>
                            <a:ext uri="{FF2B5EF4-FFF2-40B4-BE49-F238E27FC236}">
                              <a16:creationId xmlns:a16="http://schemas.microsoft.com/office/drawing/2014/main" id="{62DD8DA7-EA62-482B-8E1D-5B3ADFE47E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325" name="Group 3324">
                  <a:extLst>
                    <a:ext uri="{FF2B5EF4-FFF2-40B4-BE49-F238E27FC236}">
                      <a16:creationId xmlns:a16="http://schemas.microsoft.com/office/drawing/2014/main" id="{E979BB58-1DC9-46A0-A7CD-B50394914691}"/>
                    </a:ext>
                  </a:extLst>
                </p:cNvPr>
                <p:cNvGrpSpPr/>
                <p:nvPr/>
              </p:nvGrpSpPr>
              <p:grpSpPr>
                <a:xfrm>
                  <a:off x="5889081" y="2731026"/>
                  <a:ext cx="1557892" cy="1293966"/>
                  <a:chOff x="6991903" y="2695004"/>
                  <a:chExt cx="1557892" cy="1293966"/>
                </a:xfrm>
              </p:grpSpPr>
              <p:grpSp>
                <p:nvGrpSpPr>
                  <p:cNvPr id="3326" name="Group 3325">
                    <a:extLst>
                      <a:ext uri="{FF2B5EF4-FFF2-40B4-BE49-F238E27FC236}">
                        <a16:creationId xmlns:a16="http://schemas.microsoft.com/office/drawing/2014/main" id="{774C5930-0065-40B4-B491-A4085CA7E76B}"/>
                      </a:ext>
                    </a:extLst>
                  </p:cNvPr>
                  <p:cNvGrpSpPr/>
                  <p:nvPr/>
                </p:nvGrpSpPr>
                <p:grpSpPr>
                  <a:xfrm>
                    <a:off x="6991903" y="2695004"/>
                    <a:ext cx="657768" cy="378452"/>
                    <a:chOff x="4777947" y="3207622"/>
                    <a:chExt cx="657768" cy="378452"/>
                  </a:xfrm>
                </p:grpSpPr>
                <p:grpSp>
                  <p:nvGrpSpPr>
                    <p:cNvPr id="3434" name="Group 3433">
                      <a:extLst>
                        <a:ext uri="{FF2B5EF4-FFF2-40B4-BE49-F238E27FC236}">
                          <a16:creationId xmlns:a16="http://schemas.microsoft.com/office/drawing/2014/main" id="{5D6A44EB-683C-4DB1-A65F-9A127871C3EF}"/>
                        </a:ext>
                      </a:extLst>
                    </p:cNvPr>
                    <p:cNvGrpSpPr/>
                    <p:nvPr/>
                  </p:nvGrpSpPr>
                  <p:grpSpPr>
                    <a:xfrm>
                      <a:off x="4777947" y="3207622"/>
                      <a:ext cx="499826" cy="320263"/>
                      <a:chOff x="4503627" y="2218458"/>
                      <a:chExt cx="499826" cy="320263"/>
                    </a:xfrm>
                  </p:grpSpPr>
                  <p:grpSp>
                    <p:nvGrpSpPr>
                      <p:cNvPr id="3442" name="Group 176">
                        <a:extLst>
                          <a:ext uri="{FF2B5EF4-FFF2-40B4-BE49-F238E27FC236}">
                            <a16:creationId xmlns:a16="http://schemas.microsoft.com/office/drawing/2014/main" id="{01DBC39B-91E4-4011-AA99-1283C05C3148}"/>
                          </a:ext>
                        </a:extLst>
                      </p:cNvPr>
                      <p:cNvGrpSpPr/>
                      <p:nvPr/>
                    </p:nvGrpSpPr>
                    <p:grpSpPr>
                      <a:xfrm>
                        <a:off x="4503627" y="2301538"/>
                        <a:ext cx="300259" cy="237183"/>
                        <a:chOff x="2962956" y="2115885"/>
                        <a:chExt cx="300259" cy="237183"/>
                      </a:xfrm>
                    </p:grpSpPr>
                    <p:pic>
                      <p:nvPicPr>
                        <p:cNvPr id="3446" name="Picture 24 193">
                          <a:extLst>
                            <a:ext uri="{FF2B5EF4-FFF2-40B4-BE49-F238E27FC236}">
                              <a16:creationId xmlns:a16="http://schemas.microsoft.com/office/drawing/2014/main" id="{8AD93693-F44D-4EAE-AFBF-A8E939FD27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7" name="Picture 24 194">
                          <a:extLst>
                            <a:ext uri="{FF2B5EF4-FFF2-40B4-BE49-F238E27FC236}">
                              <a16:creationId xmlns:a16="http://schemas.microsoft.com/office/drawing/2014/main" id="{F2D3B91E-28E6-4FEC-8010-879EA4400F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43" name="Group 179">
                        <a:extLst>
                          <a:ext uri="{FF2B5EF4-FFF2-40B4-BE49-F238E27FC236}">
                            <a16:creationId xmlns:a16="http://schemas.microsoft.com/office/drawing/2014/main" id="{6EA15113-B2A9-4212-9FA8-EA8D2EDCB796}"/>
                          </a:ext>
                        </a:extLst>
                      </p:cNvPr>
                      <p:cNvGrpSpPr/>
                      <p:nvPr/>
                    </p:nvGrpSpPr>
                    <p:grpSpPr>
                      <a:xfrm>
                        <a:off x="4719823" y="2218458"/>
                        <a:ext cx="283630" cy="253824"/>
                        <a:chOff x="6986427" y="2972145"/>
                        <a:chExt cx="283630" cy="253824"/>
                      </a:xfrm>
                    </p:grpSpPr>
                    <p:pic>
                      <p:nvPicPr>
                        <p:cNvPr id="3444" name="Picture 24 195">
                          <a:extLst>
                            <a:ext uri="{FF2B5EF4-FFF2-40B4-BE49-F238E27FC236}">
                              <a16:creationId xmlns:a16="http://schemas.microsoft.com/office/drawing/2014/main" id="{4C79AB70-DB13-4B05-BDD9-399108B871D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45" name="Picture 24 196">
                          <a:extLst>
                            <a:ext uri="{FF2B5EF4-FFF2-40B4-BE49-F238E27FC236}">
                              <a16:creationId xmlns:a16="http://schemas.microsoft.com/office/drawing/2014/main" id="{785BB856-1351-4F72-BE09-7E5AE2E5DE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5" name="Group 3434">
                      <a:extLst>
                        <a:ext uri="{FF2B5EF4-FFF2-40B4-BE49-F238E27FC236}">
                          <a16:creationId xmlns:a16="http://schemas.microsoft.com/office/drawing/2014/main" id="{A00A0AA0-64D4-4112-96B1-F1C3C70E784E}"/>
                        </a:ext>
                      </a:extLst>
                    </p:cNvPr>
                    <p:cNvGrpSpPr/>
                    <p:nvPr/>
                  </p:nvGrpSpPr>
                  <p:grpSpPr>
                    <a:xfrm>
                      <a:off x="4935889" y="3265811"/>
                      <a:ext cx="499826" cy="320263"/>
                      <a:chOff x="4503627" y="2218458"/>
                      <a:chExt cx="499826" cy="320263"/>
                    </a:xfrm>
                  </p:grpSpPr>
                  <p:grpSp>
                    <p:nvGrpSpPr>
                      <p:cNvPr id="3436" name="Group 176">
                        <a:extLst>
                          <a:ext uri="{FF2B5EF4-FFF2-40B4-BE49-F238E27FC236}">
                            <a16:creationId xmlns:a16="http://schemas.microsoft.com/office/drawing/2014/main" id="{9B170DDE-78B7-4B90-8B41-FE330BA8C5E6}"/>
                          </a:ext>
                        </a:extLst>
                      </p:cNvPr>
                      <p:cNvGrpSpPr/>
                      <p:nvPr/>
                    </p:nvGrpSpPr>
                    <p:grpSpPr>
                      <a:xfrm>
                        <a:off x="4503627" y="2301538"/>
                        <a:ext cx="300259" cy="237183"/>
                        <a:chOff x="2962956" y="2115885"/>
                        <a:chExt cx="300259" cy="237183"/>
                      </a:xfrm>
                    </p:grpSpPr>
                    <p:pic>
                      <p:nvPicPr>
                        <p:cNvPr id="3440" name="Picture 24 197">
                          <a:extLst>
                            <a:ext uri="{FF2B5EF4-FFF2-40B4-BE49-F238E27FC236}">
                              <a16:creationId xmlns:a16="http://schemas.microsoft.com/office/drawing/2014/main" id="{FF9DB517-A039-479A-9EC4-3F80FD7CDAB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1" name="Picture 24 198">
                          <a:extLst>
                            <a:ext uri="{FF2B5EF4-FFF2-40B4-BE49-F238E27FC236}">
                              <a16:creationId xmlns:a16="http://schemas.microsoft.com/office/drawing/2014/main" id="{FE9882A5-C26F-470B-8F86-0651242C75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37" name="Group 179">
                        <a:extLst>
                          <a:ext uri="{FF2B5EF4-FFF2-40B4-BE49-F238E27FC236}">
                            <a16:creationId xmlns:a16="http://schemas.microsoft.com/office/drawing/2014/main" id="{2E4EAE02-2894-4A11-976C-821DAC19C231}"/>
                          </a:ext>
                        </a:extLst>
                      </p:cNvPr>
                      <p:cNvGrpSpPr/>
                      <p:nvPr/>
                    </p:nvGrpSpPr>
                    <p:grpSpPr>
                      <a:xfrm>
                        <a:off x="4719823" y="2218458"/>
                        <a:ext cx="283630" cy="253824"/>
                        <a:chOff x="6986427" y="2972145"/>
                        <a:chExt cx="283630" cy="253824"/>
                      </a:xfrm>
                    </p:grpSpPr>
                    <p:pic>
                      <p:nvPicPr>
                        <p:cNvPr id="3438" name="Picture 24 199">
                          <a:extLst>
                            <a:ext uri="{FF2B5EF4-FFF2-40B4-BE49-F238E27FC236}">
                              <a16:creationId xmlns:a16="http://schemas.microsoft.com/office/drawing/2014/main" id="{F18B63D3-AC47-49D4-8989-AAFE943516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9" name="Picture 24 200">
                          <a:extLst>
                            <a:ext uri="{FF2B5EF4-FFF2-40B4-BE49-F238E27FC236}">
                              <a16:creationId xmlns:a16="http://schemas.microsoft.com/office/drawing/2014/main" id="{24259127-42C8-46B9-AA3B-B93C366259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7" name="Group 3326">
                    <a:extLst>
                      <a:ext uri="{FF2B5EF4-FFF2-40B4-BE49-F238E27FC236}">
                        <a16:creationId xmlns:a16="http://schemas.microsoft.com/office/drawing/2014/main" id="{27C9BAB5-5B42-4E6B-B49E-E65616F32674}"/>
                      </a:ext>
                    </a:extLst>
                  </p:cNvPr>
                  <p:cNvGrpSpPr/>
                  <p:nvPr/>
                </p:nvGrpSpPr>
                <p:grpSpPr>
                  <a:xfrm>
                    <a:off x="7000217" y="2970983"/>
                    <a:ext cx="601238" cy="499826"/>
                    <a:chOff x="5841977" y="3176030"/>
                    <a:chExt cx="601238" cy="499826"/>
                  </a:xfrm>
                </p:grpSpPr>
                <p:grpSp>
                  <p:nvGrpSpPr>
                    <p:cNvPr id="3420" name="Group 3419">
                      <a:extLst>
                        <a:ext uri="{FF2B5EF4-FFF2-40B4-BE49-F238E27FC236}">
                          <a16:creationId xmlns:a16="http://schemas.microsoft.com/office/drawing/2014/main" id="{F9C492E6-C880-43AC-87B9-04D30F1F5337}"/>
                        </a:ext>
                      </a:extLst>
                    </p:cNvPr>
                    <p:cNvGrpSpPr/>
                    <p:nvPr/>
                  </p:nvGrpSpPr>
                  <p:grpSpPr>
                    <a:xfrm rot="19742345">
                      <a:off x="5841977" y="3207622"/>
                      <a:ext cx="499826" cy="320263"/>
                      <a:chOff x="4503627" y="2218458"/>
                      <a:chExt cx="499826" cy="320263"/>
                    </a:xfrm>
                  </p:grpSpPr>
                  <p:grpSp>
                    <p:nvGrpSpPr>
                      <p:cNvPr id="3428" name="Group 176">
                        <a:extLst>
                          <a:ext uri="{FF2B5EF4-FFF2-40B4-BE49-F238E27FC236}">
                            <a16:creationId xmlns:a16="http://schemas.microsoft.com/office/drawing/2014/main" id="{104EA34B-AF15-4DF0-8E46-E90B668C571B}"/>
                          </a:ext>
                        </a:extLst>
                      </p:cNvPr>
                      <p:cNvGrpSpPr/>
                      <p:nvPr/>
                    </p:nvGrpSpPr>
                    <p:grpSpPr>
                      <a:xfrm>
                        <a:off x="4503627" y="2301538"/>
                        <a:ext cx="300259" cy="237183"/>
                        <a:chOff x="2962956" y="2115885"/>
                        <a:chExt cx="300259" cy="237183"/>
                      </a:xfrm>
                    </p:grpSpPr>
                    <p:pic>
                      <p:nvPicPr>
                        <p:cNvPr id="3432" name="Picture 24 201">
                          <a:extLst>
                            <a:ext uri="{FF2B5EF4-FFF2-40B4-BE49-F238E27FC236}">
                              <a16:creationId xmlns:a16="http://schemas.microsoft.com/office/drawing/2014/main" id="{7EE80403-7127-40A4-B7FD-7BE245C232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33" name="Picture 24 202">
                          <a:extLst>
                            <a:ext uri="{FF2B5EF4-FFF2-40B4-BE49-F238E27FC236}">
                              <a16:creationId xmlns:a16="http://schemas.microsoft.com/office/drawing/2014/main" id="{F05D2A34-1026-4006-90B4-6B9E178C89D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29" name="Group 179">
                        <a:extLst>
                          <a:ext uri="{FF2B5EF4-FFF2-40B4-BE49-F238E27FC236}">
                            <a16:creationId xmlns:a16="http://schemas.microsoft.com/office/drawing/2014/main" id="{0A999DF0-D324-426F-AFCB-1324B9DC3BA7}"/>
                          </a:ext>
                        </a:extLst>
                      </p:cNvPr>
                      <p:cNvGrpSpPr/>
                      <p:nvPr/>
                    </p:nvGrpSpPr>
                    <p:grpSpPr>
                      <a:xfrm>
                        <a:off x="4719823" y="2218458"/>
                        <a:ext cx="283630" cy="253824"/>
                        <a:chOff x="6986427" y="2972145"/>
                        <a:chExt cx="283630" cy="253824"/>
                      </a:xfrm>
                    </p:grpSpPr>
                    <p:pic>
                      <p:nvPicPr>
                        <p:cNvPr id="3430" name="Picture 24 203">
                          <a:extLst>
                            <a:ext uri="{FF2B5EF4-FFF2-40B4-BE49-F238E27FC236}">
                              <a16:creationId xmlns:a16="http://schemas.microsoft.com/office/drawing/2014/main" id="{E4BFCA75-1558-4391-B1EF-66DA482BFC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1" name="Picture 24 204">
                          <a:extLst>
                            <a:ext uri="{FF2B5EF4-FFF2-40B4-BE49-F238E27FC236}">
                              <a16:creationId xmlns:a16="http://schemas.microsoft.com/office/drawing/2014/main" id="{C4453E2F-18D7-426A-ACFB-40CBC2D4E28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21" name="Group 3420">
                      <a:extLst>
                        <a:ext uri="{FF2B5EF4-FFF2-40B4-BE49-F238E27FC236}">
                          <a16:creationId xmlns:a16="http://schemas.microsoft.com/office/drawing/2014/main" id="{6EC206FA-0B8F-4AEF-94B0-07446D36180B}"/>
                        </a:ext>
                      </a:extLst>
                    </p:cNvPr>
                    <p:cNvGrpSpPr/>
                    <p:nvPr/>
                  </p:nvGrpSpPr>
                  <p:grpSpPr>
                    <a:xfrm rot="17239213">
                      <a:off x="6033171" y="3265811"/>
                      <a:ext cx="499826" cy="320263"/>
                      <a:chOff x="4503627" y="2218458"/>
                      <a:chExt cx="499826" cy="320263"/>
                    </a:xfrm>
                  </p:grpSpPr>
                  <p:grpSp>
                    <p:nvGrpSpPr>
                      <p:cNvPr id="3422" name="Group 176">
                        <a:extLst>
                          <a:ext uri="{FF2B5EF4-FFF2-40B4-BE49-F238E27FC236}">
                            <a16:creationId xmlns:a16="http://schemas.microsoft.com/office/drawing/2014/main" id="{8EAF13CB-88E4-4FF3-BE33-F825E934090A}"/>
                          </a:ext>
                        </a:extLst>
                      </p:cNvPr>
                      <p:cNvGrpSpPr/>
                      <p:nvPr/>
                    </p:nvGrpSpPr>
                    <p:grpSpPr>
                      <a:xfrm>
                        <a:off x="4503627" y="2301538"/>
                        <a:ext cx="300259" cy="237183"/>
                        <a:chOff x="2962956" y="2115885"/>
                        <a:chExt cx="300259" cy="237183"/>
                      </a:xfrm>
                    </p:grpSpPr>
                    <p:pic>
                      <p:nvPicPr>
                        <p:cNvPr id="3426" name="Picture 24 205">
                          <a:extLst>
                            <a:ext uri="{FF2B5EF4-FFF2-40B4-BE49-F238E27FC236}">
                              <a16:creationId xmlns:a16="http://schemas.microsoft.com/office/drawing/2014/main" id="{66D3336B-7068-4E4E-B453-8F10512C45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27" name="Picture 24 206">
                          <a:extLst>
                            <a:ext uri="{FF2B5EF4-FFF2-40B4-BE49-F238E27FC236}">
                              <a16:creationId xmlns:a16="http://schemas.microsoft.com/office/drawing/2014/main" id="{F1F0D81D-4B27-4CF9-AE31-7EE67B07E1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23" name="Group 179">
                        <a:extLst>
                          <a:ext uri="{FF2B5EF4-FFF2-40B4-BE49-F238E27FC236}">
                            <a16:creationId xmlns:a16="http://schemas.microsoft.com/office/drawing/2014/main" id="{5F255CEF-F755-420C-BB4A-C4C9914F618C}"/>
                          </a:ext>
                        </a:extLst>
                      </p:cNvPr>
                      <p:cNvGrpSpPr/>
                      <p:nvPr/>
                    </p:nvGrpSpPr>
                    <p:grpSpPr>
                      <a:xfrm>
                        <a:off x="4719823" y="2218458"/>
                        <a:ext cx="283630" cy="253824"/>
                        <a:chOff x="6986427" y="2972145"/>
                        <a:chExt cx="283630" cy="253824"/>
                      </a:xfrm>
                    </p:grpSpPr>
                    <p:pic>
                      <p:nvPicPr>
                        <p:cNvPr id="3424" name="Picture 24 207">
                          <a:extLst>
                            <a:ext uri="{FF2B5EF4-FFF2-40B4-BE49-F238E27FC236}">
                              <a16:creationId xmlns:a16="http://schemas.microsoft.com/office/drawing/2014/main" id="{32FC4164-F0FA-4426-BF36-1B6EA5A9294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5" name="Picture 24 208">
                          <a:extLst>
                            <a:ext uri="{FF2B5EF4-FFF2-40B4-BE49-F238E27FC236}">
                              <a16:creationId xmlns:a16="http://schemas.microsoft.com/office/drawing/2014/main" id="{A89886DC-ABF4-4A60-8457-3EBD8F567A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8" name="Group 3327">
                    <a:extLst>
                      <a:ext uri="{FF2B5EF4-FFF2-40B4-BE49-F238E27FC236}">
                        <a16:creationId xmlns:a16="http://schemas.microsoft.com/office/drawing/2014/main" id="{55E614CC-063E-4021-A500-54115B744D64}"/>
                      </a:ext>
                    </a:extLst>
                  </p:cNvPr>
                  <p:cNvGrpSpPr/>
                  <p:nvPr/>
                </p:nvGrpSpPr>
                <p:grpSpPr>
                  <a:xfrm>
                    <a:off x="7469330" y="2714400"/>
                    <a:ext cx="1055948" cy="610380"/>
                    <a:chOff x="6261214" y="3135578"/>
                    <a:chExt cx="1055948" cy="610380"/>
                  </a:xfrm>
                </p:grpSpPr>
                <p:grpSp>
                  <p:nvGrpSpPr>
                    <p:cNvPr id="3390" name="Group 3389">
                      <a:extLst>
                        <a:ext uri="{FF2B5EF4-FFF2-40B4-BE49-F238E27FC236}">
                          <a16:creationId xmlns:a16="http://schemas.microsoft.com/office/drawing/2014/main" id="{67366B0E-5260-481B-8137-8F4D4323B9E6}"/>
                        </a:ext>
                      </a:extLst>
                    </p:cNvPr>
                    <p:cNvGrpSpPr/>
                    <p:nvPr/>
                  </p:nvGrpSpPr>
                  <p:grpSpPr>
                    <a:xfrm>
                      <a:off x="6659394" y="3135578"/>
                      <a:ext cx="657768" cy="378452"/>
                      <a:chOff x="4777947" y="3207622"/>
                      <a:chExt cx="657768" cy="378452"/>
                    </a:xfrm>
                  </p:grpSpPr>
                  <p:grpSp>
                    <p:nvGrpSpPr>
                      <p:cNvPr id="3406" name="Group 3405">
                        <a:extLst>
                          <a:ext uri="{FF2B5EF4-FFF2-40B4-BE49-F238E27FC236}">
                            <a16:creationId xmlns:a16="http://schemas.microsoft.com/office/drawing/2014/main" id="{2A4C2C7B-B4A7-4967-9885-495EDAC4ADFD}"/>
                          </a:ext>
                        </a:extLst>
                      </p:cNvPr>
                      <p:cNvGrpSpPr/>
                      <p:nvPr/>
                    </p:nvGrpSpPr>
                    <p:grpSpPr>
                      <a:xfrm>
                        <a:off x="4777947" y="3207622"/>
                        <a:ext cx="499826" cy="320263"/>
                        <a:chOff x="4503627" y="2218458"/>
                        <a:chExt cx="499826" cy="320263"/>
                      </a:xfrm>
                    </p:grpSpPr>
                    <p:grpSp>
                      <p:nvGrpSpPr>
                        <p:cNvPr id="3414" name="Group 176">
                          <a:extLst>
                            <a:ext uri="{FF2B5EF4-FFF2-40B4-BE49-F238E27FC236}">
                              <a16:creationId xmlns:a16="http://schemas.microsoft.com/office/drawing/2014/main" id="{0712D7E4-03FE-4E38-B7B2-95345753D5C8}"/>
                            </a:ext>
                          </a:extLst>
                        </p:cNvPr>
                        <p:cNvGrpSpPr/>
                        <p:nvPr/>
                      </p:nvGrpSpPr>
                      <p:grpSpPr>
                        <a:xfrm>
                          <a:off x="4503627" y="2301538"/>
                          <a:ext cx="300259" cy="237183"/>
                          <a:chOff x="2962956" y="2115885"/>
                          <a:chExt cx="300259" cy="237183"/>
                        </a:xfrm>
                      </p:grpSpPr>
                      <p:pic>
                        <p:nvPicPr>
                          <p:cNvPr id="3418" name="Picture 24 209">
                            <a:extLst>
                              <a:ext uri="{FF2B5EF4-FFF2-40B4-BE49-F238E27FC236}">
                                <a16:creationId xmlns:a16="http://schemas.microsoft.com/office/drawing/2014/main" id="{39112A29-8A08-459E-9BB2-FADAE0091A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9" name="Picture 24 210">
                            <a:extLst>
                              <a:ext uri="{FF2B5EF4-FFF2-40B4-BE49-F238E27FC236}">
                                <a16:creationId xmlns:a16="http://schemas.microsoft.com/office/drawing/2014/main" id="{17997014-529E-4C3A-ABC8-21ACA2D519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5" name="Group 179">
                          <a:extLst>
                            <a:ext uri="{FF2B5EF4-FFF2-40B4-BE49-F238E27FC236}">
                              <a16:creationId xmlns:a16="http://schemas.microsoft.com/office/drawing/2014/main" id="{A8649DA4-576E-45BC-A97A-7F9F000BB706}"/>
                            </a:ext>
                          </a:extLst>
                        </p:cNvPr>
                        <p:cNvGrpSpPr/>
                        <p:nvPr/>
                      </p:nvGrpSpPr>
                      <p:grpSpPr>
                        <a:xfrm>
                          <a:off x="4719823" y="2218458"/>
                          <a:ext cx="283630" cy="253824"/>
                          <a:chOff x="6986427" y="2972145"/>
                          <a:chExt cx="283630" cy="253824"/>
                        </a:xfrm>
                      </p:grpSpPr>
                      <p:pic>
                        <p:nvPicPr>
                          <p:cNvPr id="3416" name="Picture 24 211">
                            <a:extLst>
                              <a:ext uri="{FF2B5EF4-FFF2-40B4-BE49-F238E27FC236}">
                                <a16:creationId xmlns:a16="http://schemas.microsoft.com/office/drawing/2014/main" id="{BCD43429-3C26-41CA-8560-1CD4B683C23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17" name="Picture 24 212">
                            <a:extLst>
                              <a:ext uri="{FF2B5EF4-FFF2-40B4-BE49-F238E27FC236}">
                                <a16:creationId xmlns:a16="http://schemas.microsoft.com/office/drawing/2014/main" id="{0F979EEF-D325-4492-ADFB-5F6163D4C5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07" name="Group 3406">
                        <a:extLst>
                          <a:ext uri="{FF2B5EF4-FFF2-40B4-BE49-F238E27FC236}">
                            <a16:creationId xmlns:a16="http://schemas.microsoft.com/office/drawing/2014/main" id="{7FFBF126-8353-4E6E-A366-E066FEB7CA71}"/>
                          </a:ext>
                        </a:extLst>
                      </p:cNvPr>
                      <p:cNvGrpSpPr/>
                      <p:nvPr/>
                    </p:nvGrpSpPr>
                    <p:grpSpPr>
                      <a:xfrm>
                        <a:off x="4935889" y="3265811"/>
                        <a:ext cx="499826" cy="320263"/>
                        <a:chOff x="4503627" y="2218458"/>
                        <a:chExt cx="499826" cy="320263"/>
                      </a:xfrm>
                    </p:grpSpPr>
                    <p:grpSp>
                      <p:nvGrpSpPr>
                        <p:cNvPr id="3408" name="Group 176">
                          <a:extLst>
                            <a:ext uri="{FF2B5EF4-FFF2-40B4-BE49-F238E27FC236}">
                              <a16:creationId xmlns:a16="http://schemas.microsoft.com/office/drawing/2014/main" id="{D0CC3CA6-B0A4-4384-ACEA-1E3208013C69}"/>
                            </a:ext>
                          </a:extLst>
                        </p:cNvPr>
                        <p:cNvGrpSpPr/>
                        <p:nvPr/>
                      </p:nvGrpSpPr>
                      <p:grpSpPr>
                        <a:xfrm>
                          <a:off x="4503627" y="2301538"/>
                          <a:ext cx="300259" cy="237183"/>
                          <a:chOff x="2962956" y="2115885"/>
                          <a:chExt cx="300259" cy="237183"/>
                        </a:xfrm>
                      </p:grpSpPr>
                      <p:pic>
                        <p:nvPicPr>
                          <p:cNvPr id="3412" name="Picture 24 213">
                            <a:extLst>
                              <a:ext uri="{FF2B5EF4-FFF2-40B4-BE49-F238E27FC236}">
                                <a16:creationId xmlns:a16="http://schemas.microsoft.com/office/drawing/2014/main" id="{3072418C-3B0E-4DE7-BDE3-0B8BAB17E4E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3" name="Picture 24 214">
                            <a:extLst>
                              <a:ext uri="{FF2B5EF4-FFF2-40B4-BE49-F238E27FC236}">
                                <a16:creationId xmlns:a16="http://schemas.microsoft.com/office/drawing/2014/main" id="{C6DE6F8E-553C-4414-809C-887834F77F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9" name="Group 179">
                          <a:extLst>
                            <a:ext uri="{FF2B5EF4-FFF2-40B4-BE49-F238E27FC236}">
                              <a16:creationId xmlns:a16="http://schemas.microsoft.com/office/drawing/2014/main" id="{888E9AC7-954D-44A3-982F-0CADC4E2DE34}"/>
                            </a:ext>
                          </a:extLst>
                        </p:cNvPr>
                        <p:cNvGrpSpPr/>
                        <p:nvPr/>
                      </p:nvGrpSpPr>
                      <p:grpSpPr>
                        <a:xfrm>
                          <a:off x="4719823" y="2218458"/>
                          <a:ext cx="283630" cy="253824"/>
                          <a:chOff x="6986427" y="2972145"/>
                          <a:chExt cx="283630" cy="253824"/>
                        </a:xfrm>
                      </p:grpSpPr>
                      <p:pic>
                        <p:nvPicPr>
                          <p:cNvPr id="3410" name="Picture 24 215">
                            <a:extLst>
                              <a:ext uri="{FF2B5EF4-FFF2-40B4-BE49-F238E27FC236}">
                                <a16:creationId xmlns:a16="http://schemas.microsoft.com/office/drawing/2014/main" id="{DF979BC5-6F10-4760-8FFF-CB082792B6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11" name="Picture 24 216">
                            <a:extLst>
                              <a:ext uri="{FF2B5EF4-FFF2-40B4-BE49-F238E27FC236}">
                                <a16:creationId xmlns:a16="http://schemas.microsoft.com/office/drawing/2014/main" id="{D18575D2-FA44-4A03-996E-8E0339A153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91" name="Group 3390">
                      <a:extLst>
                        <a:ext uri="{FF2B5EF4-FFF2-40B4-BE49-F238E27FC236}">
                          <a16:creationId xmlns:a16="http://schemas.microsoft.com/office/drawing/2014/main" id="{A8590326-B261-4668-903E-9449145E3B52}"/>
                        </a:ext>
                      </a:extLst>
                    </p:cNvPr>
                    <p:cNvGrpSpPr/>
                    <p:nvPr/>
                  </p:nvGrpSpPr>
                  <p:grpSpPr>
                    <a:xfrm rot="18877668">
                      <a:off x="6210508" y="3195426"/>
                      <a:ext cx="601238" cy="499826"/>
                      <a:chOff x="5841977" y="3176030"/>
                      <a:chExt cx="601238" cy="499826"/>
                    </a:xfrm>
                  </p:grpSpPr>
                  <p:grpSp>
                    <p:nvGrpSpPr>
                      <p:cNvPr id="3392" name="Group 3391">
                        <a:extLst>
                          <a:ext uri="{FF2B5EF4-FFF2-40B4-BE49-F238E27FC236}">
                            <a16:creationId xmlns:a16="http://schemas.microsoft.com/office/drawing/2014/main" id="{95953014-9E1C-410D-905D-7EEB674B0B16}"/>
                          </a:ext>
                        </a:extLst>
                      </p:cNvPr>
                      <p:cNvGrpSpPr/>
                      <p:nvPr/>
                    </p:nvGrpSpPr>
                    <p:grpSpPr>
                      <a:xfrm rot="19742345">
                        <a:off x="5841977" y="3207622"/>
                        <a:ext cx="499826" cy="320263"/>
                        <a:chOff x="4503627" y="2218458"/>
                        <a:chExt cx="499826" cy="320263"/>
                      </a:xfrm>
                    </p:grpSpPr>
                    <p:grpSp>
                      <p:nvGrpSpPr>
                        <p:cNvPr id="3400" name="Group 176">
                          <a:extLst>
                            <a:ext uri="{FF2B5EF4-FFF2-40B4-BE49-F238E27FC236}">
                              <a16:creationId xmlns:a16="http://schemas.microsoft.com/office/drawing/2014/main" id="{33BCEE1A-A2AC-486F-B7B6-83C6E4930A68}"/>
                            </a:ext>
                          </a:extLst>
                        </p:cNvPr>
                        <p:cNvGrpSpPr/>
                        <p:nvPr/>
                      </p:nvGrpSpPr>
                      <p:grpSpPr>
                        <a:xfrm>
                          <a:off x="4503627" y="2301538"/>
                          <a:ext cx="300259" cy="237183"/>
                          <a:chOff x="2962956" y="2115885"/>
                          <a:chExt cx="300259" cy="237183"/>
                        </a:xfrm>
                      </p:grpSpPr>
                      <p:pic>
                        <p:nvPicPr>
                          <p:cNvPr id="3404" name="Picture 24 217">
                            <a:extLst>
                              <a:ext uri="{FF2B5EF4-FFF2-40B4-BE49-F238E27FC236}">
                                <a16:creationId xmlns:a16="http://schemas.microsoft.com/office/drawing/2014/main" id="{EE7DF8D2-2140-4AE2-9549-6FFE55746D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05" name="Picture 24 218">
                            <a:extLst>
                              <a:ext uri="{FF2B5EF4-FFF2-40B4-BE49-F238E27FC236}">
                                <a16:creationId xmlns:a16="http://schemas.microsoft.com/office/drawing/2014/main" id="{0BD6421A-3802-46A0-93AA-DE38FF1097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1" name="Group 179">
                          <a:extLst>
                            <a:ext uri="{FF2B5EF4-FFF2-40B4-BE49-F238E27FC236}">
                              <a16:creationId xmlns:a16="http://schemas.microsoft.com/office/drawing/2014/main" id="{6E7F2CA6-F84D-4668-B039-679451A36A4B}"/>
                            </a:ext>
                          </a:extLst>
                        </p:cNvPr>
                        <p:cNvGrpSpPr/>
                        <p:nvPr/>
                      </p:nvGrpSpPr>
                      <p:grpSpPr>
                        <a:xfrm>
                          <a:off x="4719823" y="2218458"/>
                          <a:ext cx="283630" cy="253824"/>
                          <a:chOff x="6986427" y="2972145"/>
                          <a:chExt cx="283630" cy="253824"/>
                        </a:xfrm>
                      </p:grpSpPr>
                      <p:pic>
                        <p:nvPicPr>
                          <p:cNvPr id="3402" name="Picture 24 219">
                            <a:extLst>
                              <a:ext uri="{FF2B5EF4-FFF2-40B4-BE49-F238E27FC236}">
                                <a16:creationId xmlns:a16="http://schemas.microsoft.com/office/drawing/2014/main" id="{B1575280-EC45-4044-9E6A-01C7F8C71B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03" name="Picture 24 220">
                            <a:extLst>
                              <a:ext uri="{FF2B5EF4-FFF2-40B4-BE49-F238E27FC236}">
                                <a16:creationId xmlns:a16="http://schemas.microsoft.com/office/drawing/2014/main" id="{0F553B20-C421-43AA-8AAE-2F2A0A121F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3" name="Group 3392">
                        <a:extLst>
                          <a:ext uri="{FF2B5EF4-FFF2-40B4-BE49-F238E27FC236}">
                            <a16:creationId xmlns:a16="http://schemas.microsoft.com/office/drawing/2014/main" id="{13B84AFB-3B3D-4583-A8EF-C48198EBA6F1}"/>
                          </a:ext>
                        </a:extLst>
                      </p:cNvPr>
                      <p:cNvGrpSpPr/>
                      <p:nvPr/>
                    </p:nvGrpSpPr>
                    <p:grpSpPr>
                      <a:xfrm rot="17239213">
                        <a:off x="6033171" y="3265811"/>
                        <a:ext cx="499826" cy="320263"/>
                        <a:chOff x="4503627" y="2218458"/>
                        <a:chExt cx="499826" cy="320263"/>
                      </a:xfrm>
                    </p:grpSpPr>
                    <p:grpSp>
                      <p:nvGrpSpPr>
                        <p:cNvPr id="3394" name="Group 3393">
                          <a:extLst>
                            <a:ext uri="{FF2B5EF4-FFF2-40B4-BE49-F238E27FC236}">
                              <a16:creationId xmlns:a16="http://schemas.microsoft.com/office/drawing/2014/main" id="{DE5F3427-8864-4CB5-84FB-139574972236}"/>
                            </a:ext>
                          </a:extLst>
                        </p:cNvPr>
                        <p:cNvGrpSpPr/>
                        <p:nvPr/>
                      </p:nvGrpSpPr>
                      <p:grpSpPr>
                        <a:xfrm>
                          <a:off x="4503627" y="2301538"/>
                          <a:ext cx="300259" cy="237183"/>
                          <a:chOff x="2962956" y="2115885"/>
                          <a:chExt cx="300259" cy="237183"/>
                        </a:xfrm>
                      </p:grpSpPr>
                      <p:pic>
                        <p:nvPicPr>
                          <p:cNvPr id="3398" name="Picture 24 221">
                            <a:extLst>
                              <a:ext uri="{FF2B5EF4-FFF2-40B4-BE49-F238E27FC236}">
                                <a16:creationId xmlns:a16="http://schemas.microsoft.com/office/drawing/2014/main" id="{A6F89451-E759-4633-9A9C-DB59DBB31E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99" name="Picture 24 222">
                            <a:extLst>
                              <a:ext uri="{FF2B5EF4-FFF2-40B4-BE49-F238E27FC236}">
                                <a16:creationId xmlns:a16="http://schemas.microsoft.com/office/drawing/2014/main" id="{06447B8B-5CD5-4C4D-A5A9-69C683736F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95" name="Group 179">
                          <a:extLst>
                            <a:ext uri="{FF2B5EF4-FFF2-40B4-BE49-F238E27FC236}">
                              <a16:creationId xmlns:a16="http://schemas.microsoft.com/office/drawing/2014/main" id="{4A9D503F-8B03-4568-B5E3-C4BEAE975B07}"/>
                            </a:ext>
                          </a:extLst>
                        </p:cNvPr>
                        <p:cNvGrpSpPr/>
                        <p:nvPr/>
                      </p:nvGrpSpPr>
                      <p:grpSpPr>
                        <a:xfrm>
                          <a:off x="4719823" y="2218458"/>
                          <a:ext cx="283630" cy="253824"/>
                          <a:chOff x="6986427" y="2972145"/>
                          <a:chExt cx="283630" cy="253824"/>
                        </a:xfrm>
                      </p:grpSpPr>
                      <p:pic>
                        <p:nvPicPr>
                          <p:cNvPr id="3396" name="Picture 24 223">
                            <a:extLst>
                              <a:ext uri="{FF2B5EF4-FFF2-40B4-BE49-F238E27FC236}">
                                <a16:creationId xmlns:a16="http://schemas.microsoft.com/office/drawing/2014/main" id="{2F1EFCD2-3B69-49EA-B66E-AF5875002C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7" name="Picture 24 224">
                            <a:extLst>
                              <a:ext uri="{FF2B5EF4-FFF2-40B4-BE49-F238E27FC236}">
                                <a16:creationId xmlns:a16="http://schemas.microsoft.com/office/drawing/2014/main" id="{682434C0-2DC1-4DCD-BF1C-23B7084B63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329" name="Group 3328">
                    <a:extLst>
                      <a:ext uri="{FF2B5EF4-FFF2-40B4-BE49-F238E27FC236}">
                        <a16:creationId xmlns:a16="http://schemas.microsoft.com/office/drawing/2014/main" id="{A1D32968-093B-445F-A74B-9B56CAE9942C}"/>
                      </a:ext>
                    </a:extLst>
                  </p:cNvPr>
                  <p:cNvGrpSpPr/>
                  <p:nvPr/>
                </p:nvGrpSpPr>
                <p:grpSpPr>
                  <a:xfrm>
                    <a:off x="7443561" y="3019258"/>
                    <a:ext cx="1106234" cy="969712"/>
                    <a:chOff x="6792398" y="2509410"/>
                    <a:chExt cx="1106234" cy="969712"/>
                  </a:xfrm>
                </p:grpSpPr>
                <p:grpSp>
                  <p:nvGrpSpPr>
                    <p:cNvPr id="3330" name="Group 3329">
                      <a:extLst>
                        <a:ext uri="{FF2B5EF4-FFF2-40B4-BE49-F238E27FC236}">
                          <a16:creationId xmlns:a16="http://schemas.microsoft.com/office/drawing/2014/main" id="{5F8901E5-3119-485D-8554-139882D8863A}"/>
                        </a:ext>
                      </a:extLst>
                    </p:cNvPr>
                    <p:cNvGrpSpPr/>
                    <p:nvPr/>
                  </p:nvGrpSpPr>
                  <p:grpSpPr>
                    <a:xfrm>
                      <a:off x="6792398" y="2703317"/>
                      <a:ext cx="657768" cy="378452"/>
                      <a:chOff x="4777947" y="3207622"/>
                      <a:chExt cx="657768" cy="378452"/>
                    </a:xfrm>
                  </p:grpSpPr>
                  <p:grpSp>
                    <p:nvGrpSpPr>
                      <p:cNvPr id="3376" name="Group 3375">
                        <a:extLst>
                          <a:ext uri="{FF2B5EF4-FFF2-40B4-BE49-F238E27FC236}">
                            <a16:creationId xmlns:a16="http://schemas.microsoft.com/office/drawing/2014/main" id="{55792BCF-F362-44D4-94D1-3CAAFC99B16A}"/>
                          </a:ext>
                        </a:extLst>
                      </p:cNvPr>
                      <p:cNvGrpSpPr/>
                      <p:nvPr/>
                    </p:nvGrpSpPr>
                    <p:grpSpPr>
                      <a:xfrm>
                        <a:off x="4777947" y="3207622"/>
                        <a:ext cx="499826" cy="320263"/>
                        <a:chOff x="4503627" y="2218458"/>
                        <a:chExt cx="499826" cy="320263"/>
                      </a:xfrm>
                    </p:grpSpPr>
                    <p:grpSp>
                      <p:nvGrpSpPr>
                        <p:cNvPr id="3384" name="Group 176">
                          <a:extLst>
                            <a:ext uri="{FF2B5EF4-FFF2-40B4-BE49-F238E27FC236}">
                              <a16:creationId xmlns:a16="http://schemas.microsoft.com/office/drawing/2014/main" id="{0F91627D-42EA-4E37-9EDD-49C33161F68C}"/>
                            </a:ext>
                          </a:extLst>
                        </p:cNvPr>
                        <p:cNvGrpSpPr/>
                        <p:nvPr/>
                      </p:nvGrpSpPr>
                      <p:grpSpPr>
                        <a:xfrm>
                          <a:off x="4503627" y="2301538"/>
                          <a:ext cx="300259" cy="237183"/>
                          <a:chOff x="2962956" y="2115885"/>
                          <a:chExt cx="300259" cy="237183"/>
                        </a:xfrm>
                      </p:grpSpPr>
                      <p:pic>
                        <p:nvPicPr>
                          <p:cNvPr id="3388" name="Picture 24 225">
                            <a:extLst>
                              <a:ext uri="{FF2B5EF4-FFF2-40B4-BE49-F238E27FC236}">
                                <a16:creationId xmlns:a16="http://schemas.microsoft.com/office/drawing/2014/main" id="{FB750922-1511-41BF-9FAF-CE9E500018A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9" name="Picture 24 226">
                            <a:extLst>
                              <a:ext uri="{FF2B5EF4-FFF2-40B4-BE49-F238E27FC236}">
                                <a16:creationId xmlns:a16="http://schemas.microsoft.com/office/drawing/2014/main" id="{31FBCE4D-B7E8-4D17-ADD6-84CF8D0EFA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85" name="Group 179">
                          <a:extLst>
                            <a:ext uri="{FF2B5EF4-FFF2-40B4-BE49-F238E27FC236}">
                              <a16:creationId xmlns:a16="http://schemas.microsoft.com/office/drawing/2014/main" id="{1944A3FD-EE8E-477A-BB8D-AEC96E7EC177}"/>
                            </a:ext>
                          </a:extLst>
                        </p:cNvPr>
                        <p:cNvGrpSpPr/>
                        <p:nvPr/>
                      </p:nvGrpSpPr>
                      <p:grpSpPr>
                        <a:xfrm>
                          <a:off x="4719823" y="2218458"/>
                          <a:ext cx="283630" cy="253824"/>
                          <a:chOff x="6986427" y="2972145"/>
                          <a:chExt cx="283630" cy="253824"/>
                        </a:xfrm>
                      </p:grpSpPr>
                      <p:pic>
                        <p:nvPicPr>
                          <p:cNvPr id="3386" name="Picture 24 227">
                            <a:extLst>
                              <a:ext uri="{FF2B5EF4-FFF2-40B4-BE49-F238E27FC236}">
                                <a16:creationId xmlns:a16="http://schemas.microsoft.com/office/drawing/2014/main" id="{F3ABF541-6A35-4019-9074-2B100EE7E9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87" name="Picture 24 228">
                            <a:extLst>
                              <a:ext uri="{FF2B5EF4-FFF2-40B4-BE49-F238E27FC236}">
                                <a16:creationId xmlns:a16="http://schemas.microsoft.com/office/drawing/2014/main" id="{0984D7D4-330B-4379-A70D-A626C9A462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77" name="Group 3376">
                        <a:extLst>
                          <a:ext uri="{FF2B5EF4-FFF2-40B4-BE49-F238E27FC236}">
                            <a16:creationId xmlns:a16="http://schemas.microsoft.com/office/drawing/2014/main" id="{474409C7-8FC4-46D9-BED2-326F07F82B2D}"/>
                          </a:ext>
                        </a:extLst>
                      </p:cNvPr>
                      <p:cNvGrpSpPr/>
                      <p:nvPr/>
                    </p:nvGrpSpPr>
                    <p:grpSpPr>
                      <a:xfrm>
                        <a:off x="4935889" y="3265811"/>
                        <a:ext cx="499826" cy="320263"/>
                        <a:chOff x="4503627" y="2218458"/>
                        <a:chExt cx="499826" cy="320263"/>
                      </a:xfrm>
                    </p:grpSpPr>
                    <p:grpSp>
                      <p:nvGrpSpPr>
                        <p:cNvPr id="3378" name="Group 176">
                          <a:extLst>
                            <a:ext uri="{FF2B5EF4-FFF2-40B4-BE49-F238E27FC236}">
                              <a16:creationId xmlns:a16="http://schemas.microsoft.com/office/drawing/2014/main" id="{B4D1AF8E-5A2A-4287-A15D-77754FF33B2E}"/>
                            </a:ext>
                          </a:extLst>
                        </p:cNvPr>
                        <p:cNvGrpSpPr/>
                        <p:nvPr/>
                      </p:nvGrpSpPr>
                      <p:grpSpPr>
                        <a:xfrm>
                          <a:off x="4503627" y="2301538"/>
                          <a:ext cx="300259" cy="237183"/>
                          <a:chOff x="2962956" y="2115885"/>
                          <a:chExt cx="300259" cy="237183"/>
                        </a:xfrm>
                      </p:grpSpPr>
                      <p:pic>
                        <p:nvPicPr>
                          <p:cNvPr id="3382" name="Picture 24 229">
                            <a:extLst>
                              <a:ext uri="{FF2B5EF4-FFF2-40B4-BE49-F238E27FC236}">
                                <a16:creationId xmlns:a16="http://schemas.microsoft.com/office/drawing/2014/main" id="{BFD1A977-6CFC-4EF4-B109-B6FDAD011B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3" name="Picture 24 230">
                            <a:extLst>
                              <a:ext uri="{FF2B5EF4-FFF2-40B4-BE49-F238E27FC236}">
                                <a16:creationId xmlns:a16="http://schemas.microsoft.com/office/drawing/2014/main" id="{77977B20-F84A-4D67-A73C-6BAFFF4EA4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9" name="Group 179">
                          <a:extLst>
                            <a:ext uri="{FF2B5EF4-FFF2-40B4-BE49-F238E27FC236}">
                              <a16:creationId xmlns:a16="http://schemas.microsoft.com/office/drawing/2014/main" id="{13147EC0-A23B-4876-AEC1-F20636FC0AAC}"/>
                            </a:ext>
                          </a:extLst>
                        </p:cNvPr>
                        <p:cNvGrpSpPr/>
                        <p:nvPr/>
                      </p:nvGrpSpPr>
                      <p:grpSpPr>
                        <a:xfrm>
                          <a:off x="4719823" y="2218458"/>
                          <a:ext cx="283630" cy="253824"/>
                          <a:chOff x="6986427" y="2972145"/>
                          <a:chExt cx="283630" cy="253824"/>
                        </a:xfrm>
                      </p:grpSpPr>
                      <p:pic>
                        <p:nvPicPr>
                          <p:cNvPr id="3380" name="Picture 24 231">
                            <a:extLst>
                              <a:ext uri="{FF2B5EF4-FFF2-40B4-BE49-F238E27FC236}">
                                <a16:creationId xmlns:a16="http://schemas.microsoft.com/office/drawing/2014/main" id="{C08A0037-3293-4C4F-BF7A-B45AF05D74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81" name="Picture 24 232">
                            <a:extLst>
                              <a:ext uri="{FF2B5EF4-FFF2-40B4-BE49-F238E27FC236}">
                                <a16:creationId xmlns:a16="http://schemas.microsoft.com/office/drawing/2014/main" id="{8D097D46-474C-4138-BB81-0968EA43B1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31" name="Group 3330">
                      <a:extLst>
                        <a:ext uri="{FF2B5EF4-FFF2-40B4-BE49-F238E27FC236}">
                          <a16:creationId xmlns:a16="http://schemas.microsoft.com/office/drawing/2014/main" id="{5B96B28C-4DF6-43AB-A290-1A7F7EE54EC2}"/>
                        </a:ext>
                      </a:extLst>
                    </p:cNvPr>
                    <p:cNvGrpSpPr/>
                    <p:nvPr/>
                  </p:nvGrpSpPr>
                  <p:grpSpPr>
                    <a:xfrm rot="19661454">
                      <a:off x="6800712" y="2979296"/>
                      <a:ext cx="601238" cy="499826"/>
                      <a:chOff x="5841977" y="3176030"/>
                      <a:chExt cx="601238" cy="499826"/>
                    </a:xfrm>
                  </p:grpSpPr>
                  <p:grpSp>
                    <p:nvGrpSpPr>
                      <p:cNvPr id="3362" name="Group 3361">
                        <a:extLst>
                          <a:ext uri="{FF2B5EF4-FFF2-40B4-BE49-F238E27FC236}">
                            <a16:creationId xmlns:a16="http://schemas.microsoft.com/office/drawing/2014/main" id="{9AA1A8A9-D22E-472F-98C8-6173B9718693}"/>
                          </a:ext>
                        </a:extLst>
                      </p:cNvPr>
                      <p:cNvGrpSpPr/>
                      <p:nvPr/>
                    </p:nvGrpSpPr>
                    <p:grpSpPr>
                      <a:xfrm rot="19742345">
                        <a:off x="5841977" y="3207622"/>
                        <a:ext cx="499826" cy="320263"/>
                        <a:chOff x="4503627" y="2218458"/>
                        <a:chExt cx="499826" cy="320263"/>
                      </a:xfrm>
                    </p:grpSpPr>
                    <p:grpSp>
                      <p:nvGrpSpPr>
                        <p:cNvPr id="3370" name="Group 176">
                          <a:extLst>
                            <a:ext uri="{FF2B5EF4-FFF2-40B4-BE49-F238E27FC236}">
                              <a16:creationId xmlns:a16="http://schemas.microsoft.com/office/drawing/2014/main" id="{9C81FCCE-96F8-4932-916F-0F0AD3A19651}"/>
                            </a:ext>
                          </a:extLst>
                        </p:cNvPr>
                        <p:cNvGrpSpPr/>
                        <p:nvPr/>
                      </p:nvGrpSpPr>
                      <p:grpSpPr>
                        <a:xfrm>
                          <a:off x="4503627" y="2301538"/>
                          <a:ext cx="300259" cy="237183"/>
                          <a:chOff x="2962956" y="2115885"/>
                          <a:chExt cx="300259" cy="237183"/>
                        </a:xfrm>
                      </p:grpSpPr>
                      <p:pic>
                        <p:nvPicPr>
                          <p:cNvPr id="3374" name="Picture 24 233">
                            <a:extLst>
                              <a:ext uri="{FF2B5EF4-FFF2-40B4-BE49-F238E27FC236}">
                                <a16:creationId xmlns:a16="http://schemas.microsoft.com/office/drawing/2014/main" id="{26D82885-C566-4D31-B153-13CE9AF53FC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5" name="Picture 24 234">
                            <a:extLst>
                              <a:ext uri="{FF2B5EF4-FFF2-40B4-BE49-F238E27FC236}">
                                <a16:creationId xmlns:a16="http://schemas.microsoft.com/office/drawing/2014/main" id="{E55BAF71-2582-4739-A234-D0C2BA5EFCC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1" name="Group 179">
                          <a:extLst>
                            <a:ext uri="{FF2B5EF4-FFF2-40B4-BE49-F238E27FC236}">
                              <a16:creationId xmlns:a16="http://schemas.microsoft.com/office/drawing/2014/main" id="{4EBDE98F-30F7-48AE-9A6C-A706C7A31998}"/>
                            </a:ext>
                          </a:extLst>
                        </p:cNvPr>
                        <p:cNvGrpSpPr/>
                        <p:nvPr/>
                      </p:nvGrpSpPr>
                      <p:grpSpPr>
                        <a:xfrm>
                          <a:off x="4719823" y="2218458"/>
                          <a:ext cx="283630" cy="253824"/>
                          <a:chOff x="6986427" y="2972145"/>
                          <a:chExt cx="283630" cy="253824"/>
                        </a:xfrm>
                      </p:grpSpPr>
                      <p:pic>
                        <p:nvPicPr>
                          <p:cNvPr id="3372" name="Picture 24 235">
                            <a:extLst>
                              <a:ext uri="{FF2B5EF4-FFF2-40B4-BE49-F238E27FC236}">
                                <a16:creationId xmlns:a16="http://schemas.microsoft.com/office/drawing/2014/main" id="{89B36F93-1123-4538-83A6-4E7C43C03F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73" name="Picture 24 236">
                            <a:extLst>
                              <a:ext uri="{FF2B5EF4-FFF2-40B4-BE49-F238E27FC236}">
                                <a16:creationId xmlns:a16="http://schemas.microsoft.com/office/drawing/2014/main" id="{674E0379-D170-4C2C-BE10-8710D126AA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63" name="Group 3362">
                        <a:extLst>
                          <a:ext uri="{FF2B5EF4-FFF2-40B4-BE49-F238E27FC236}">
                            <a16:creationId xmlns:a16="http://schemas.microsoft.com/office/drawing/2014/main" id="{8B58386B-8625-40EE-85D2-3E2F8FFB31CF}"/>
                          </a:ext>
                        </a:extLst>
                      </p:cNvPr>
                      <p:cNvGrpSpPr/>
                      <p:nvPr/>
                    </p:nvGrpSpPr>
                    <p:grpSpPr>
                      <a:xfrm rot="17239213">
                        <a:off x="6033171" y="3265811"/>
                        <a:ext cx="499826" cy="320263"/>
                        <a:chOff x="4503627" y="2218458"/>
                        <a:chExt cx="499826" cy="320263"/>
                      </a:xfrm>
                    </p:grpSpPr>
                    <p:grpSp>
                      <p:nvGrpSpPr>
                        <p:cNvPr id="3364" name="Group 176">
                          <a:extLst>
                            <a:ext uri="{FF2B5EF4-FFF2-40B4-BE49-F238E27FC236}">
                              <a16:creationId xmlns:a16="http://schemas.microsoft.com/office/drawing/2014/main" id="{48A7C3C1-4BDA-4DB0-A8B7-02619D23D593}"/>
                            </a:ext>
                          </a:extLst>
                        </p:cNvPr>
                        <p:cNvGrpSpPr/>
                        <p:nvPr/>
                      </p:nvGrpSpPr>
                      <p:grpSpPr>
                        <a:xfrm>
                          <a:off x="4503627" y="2301538"/>
                          <a:ext cx="300259" cy="237183"/>
                          <a:chOff x="2962956" y="2115885"/>
                          <a:chExt cx="300259" cy="237183"/>
                        </a:xfrm>
                      </p:grpSpPr>
                      <p:pic>
                        <p:nvPicPr>
                          <p:cNvPr id="3368" name="Picture 24 237">
                            <a:extLst>
                              <a:ext uri="{FF2B5EF4-FFF2-40B4-BE49-F238E27FC236}">
                                <a16:creationId xmlns:a16="http://schemas.microsoft.com/office/drawing/2014/main" id="{EFD32C05-0E79-465A-B8AC-8C75E3049B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69" name="Picture 24 238">
                            <a:extLst>
                              <a:ext uri="{FF2B5EF4-FFF2-40B4-BE49-F238E27FC236}">
                                <a16:creationId xmlns:a16="http://schemas.microsoft.com/office/drawing/2014/main" id="{9172FB2B-669E-401C-97D4-7411CFF704F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65" name="Group 179">
                          <a:extLst>
                            <a:ext uri="{FF2B5EF4-FFF2-40B4-BE49-F238E27FC236}">
                              <a16:creationId xmlns:a16="http://schemas.microsoft.com/office/drawing/2014/main" id="{3E6544E0-0D60-4D09-82E4-FF1924013A4E}"/>
                            </a:ext>
                          </a:extLst>
                        </p:cNvPr>
                        <p:cNvGrpSpPr/>
                        <p:nvPr/>
                      </p:nvGrpSpPr>
                      <p:grpSpPr>
                        <a:xfrm>
                          <a:off x="4719823" y="2218458"/>
                          <a:ext cx="283630" cy="253824"/>
                          <a:chOff x="6986427" y="2972145"/>
                          <a:chExt cx="283630" cy="253824"/>
                        </a:xfrm>
                      </p:grpSpPr>
                      <p:pic>
                        <p:nvPicPr>
                          <p:cNvPr id="3366" name="Picture 24 239">
                            <a:extLst>
                              <a:ext uri="{FF2B5EF4-FFF2-40B4-BE49-F238E27FC236}">
                                <a16:creationId xmlns:a16="http://schemas.microsoft.com/office/drawing/2014/main" id="{461F7618-A0E7-44DC-A1BC-59954FE783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7" name="Picture 24 240">
                            <a:extLst>
                              <a:ext uri="{FF2B5EF4-FFF2-40B4-BE49-F238E27FC236}">
                                <a16:creationId xmlns:a16="http://schemas.microsoft.com/office/drawing/2014/main" id="{C509CC6A-FB5D-4DE2-A403-880DB164873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32" name="Group 3331">
                      <a:extLst>
                        <a:ext uri="{FF2B5EF4-FFF2-40B4-BE49-F238E27FC236}">
                          <a16:creationId xmlns:a16="http://schemas.microsoft.com/office/drawing/2014/main" id="{A23B37E2-7D58-449B-AFBF-98B8E2B03274}"/>
                        </a:ext>
                      </a:extLst>
                    </p:cNvPr>
                    <p:cNvGrpSpPr/>
                    <p:nvPr/>
                  </p:nvGrpSpPr>
                  <p:grpSpPr>
                    <a:xfrm rot="2171672">
                      <a:off x="7240864" y="2945788"/>
                      <a:ext cx="657768" cy="378452"/>
                      <a:chOff x="4777947" y="3207622"/>
                      <a:chExt cx="657768" cy="378452"/>
                    </a:xfrm>
                  </p:grpSpPr>
                  <p:grpSp>
                    <p:nvGrpSpPr>
                      <p:cNvPr id="3348" name="Group 3347">
                        <a:extLst>
                          <a:ext uri="{FF2B5EF4-FFF2-40B4-BE49-F238E27FC236}">
                            <a16:creationId xmlns:a16="http://schemas.microsoft.com/office/drawing/2014/main" id="{4F273E8E-A915-47EB-9DA2-1E7060E8B5C6}"/>
                          </a:ext>
                        </a:extLst>
                      </p:cNvPr>
                      <p:cNvGrpSpPr/>
                      <p:nvPr/>
                    </p:nvGrpSpPr>
                    <p:grpSpPr>
                      <a:xfrm>
                        <a:off x="4777947" y="3207622"/>
                        <a:ext cx="499826" cy="320263"/>
                        <a:chOff x="4503627" y="2218458"/>
                        <a:chExt cx="499826" cy="320263"/>
                      </a:xfrm>
                    </p:grpSpPr>
                    <p:grpSp>
                      <p:nvGrpSpPr>
                        <p:cNvPr id="3356" name="Group 176">
                          <a:extLst>
                            <a:ext uri="{FF2B5EF4-FFF2-40B4-BE49-F238E27FC236}">
                              <a16:creationId xmlns:a16="http://schemas.microsoft.com/office/drawing/2014/main" id="{484FD749-A367-4944-BD67-F3F73D921A80}"/>
                            </a:ext>
                          </a:extLst>
                        </p:cNvPr>
                        <p:cNvGrpSpPr/>
                        <p:nvPr/>
                      </p:nvGrpSpPr>
                      <p:grpSpPr>
                        <a:xfrm>
                          <a:off x="4503627" y="2301538"/>
                          <a:ext cx="300259" cy="237183"/>
                          <a:chOff x="2962956" y="2115885"/>
                          <a:chExt cx="300259" cy="237183"/>
                        </a:xfrm>
                      </p:grpSpPr>
                      <p:pic>
                        <p:nvPicPr>
                          <p:cNvPr id="3360" name="Picture 24 241">
                            <a:extLst>
                              <a:ext uri="{FF2B5EF4-FFF2-40B4-BE49-F238E27FC236}">
                                <a16:creationId xmlns:a16="http://schemas.microsoft.com/office/drawing/2014/main" id="{7CCC7DFE-6704-4DF3-A8F2-EDAF618AB1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61" name="Picture 24 242">
                            <a:extLst>
                              <a:ext uri="{FF2B5EF4-FFF2-40B4-BE49-F238E27FC236}">
                                <a16:creationId xmlns:a16="http://schemas.microsoft.com/office/drawing/2014/main" id="{88D4CE1C-8431-4F4C-8953-8153BC65FD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57" name="Group 179">
                          <a:extLst>
                            <a:ext uri="{FF2B5EF4-FFF2-40B4-BE49-F238E27FC236}">
                              <a16:creationId xmlns:a16="http://schemas.microsoft.com/office/drawing/2014/main" id="{3C424565-70D6-46E2-81C8-2B1406C822D3}"/>
                            </a:ext>
                          </a:extLst>
                        </p:cNvPr>
                        <p:cNvGrpSpPr/>
                        <p:nvPr/>
                      </p:nvGrpSpPr>
                      <p:grpSpPr>
                        <a:xfrm>
                          <a:off x="4719823" y="2218458"/>
                          <a:ext cx="283630" cy="253824"/>
                          <a:chOff x="6986427" y="2972145"/>
                          <a:chExt cx="283630" cy="253824"/>
                        </a:xfrm>
                      </p:grpSpPr>
                      <p:pic>
                        <p:nvPicPr>
                          <p:cNvPr id="3358" name="Picture 24 243">
                            <a:extLst>
                              <a:ext uri="{FF2B5EF4-FFF2-40B4-BE49-F238E27FC236}">
                                <a16:creationId xmlns:a16="http://schemas.microsoft.com/office/drawing/2014/main" id="{41177B57-33FA-4AA0-897F-A5530A1D2F2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9" name="Picture 24 244">
                            <a:extLst>
                              <a:ext uri="{FF2B5EF4-FFF2-40B4-BE49-F238E27FC236}">
                                <a16:creationId xmlns:a16="http://schemas.microsoft.com/office/drawing/2014/main" id="{CDA9C68F-2E3C-4A68-8CBE-A72876AB91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49" name="Group 3348">
                        <a:extLst>
                          <a:ext uri="{FF2B5EF4-FFF2-40B4-BE49-F238E27FC236}">
                            <a16:creationId xmlns:a16="http://schemas.microsoft.com/office/drawing/2014/main" id="{B1755463-2500-403D-A5C6-D21536887711}"/>
                          </a:ext>
                        </a:extLst>
                      </p:cNvPr>
                      <p:cNvGrpSpPr/>
                      <p:nvPr/>
                    </p:nvGrpSpPr>
                    <p:grpSpPr>
                      <a:xfrm>
                        <a:off x="4935889" y="3265811"/>
                        <a:ext cx="499826" cy="320263"/>
                        <a:chOff x="4503627" y="2218458"/>
                        <a:chExt cx="499826" cy="320263"/>
                      </a:xfrm>
                    </p:grpSpPr>
                    <p:grpSp>
                      <p:nvGrpSpPr>
                        <p:cNvPr id="3350" name="Group 176">
                          <a:extLst>
                            <a:ext uri="{FF2B5EF4-FFF2-40B4-BE49-F238E27FC236}">
                              <a16:creationId xmlns:a16="http://schemas.microsoft.com/office/drawing/2014/main" id="{800A6E0C-075A-4832-BF81-479A9EA3F3F6}"/>
                            </a:ext>
                          </a:extLst>
                        </p:cNvPr>
                        <p:cNvGrpSpPr/>
                        <p:nvPr/>
                      </p:nvGrpSpPr>
                      <p:grpSpPr>
                        <a:xfrm>
                          <a:off x="4503627" y="2301538"/>
                          <a:ext cx="300259" cy="237183"/>
                          <a:chOff x="2962956" y="2115885"/>
                          <a:chExt cx="300259" cy="237183"/>
                        </a:xfrm>
                      </p:grpSpPr>
                      <p:pic>
                        <p:nvPicPr>
                          <p:cNvPr id="3354" name="Picture 24 245">
                            <a:extLst>
                              <a:ext uri="{FF2B5EF4-FFF2-40B4-BE49-F238E27FC236}">
                                <a16:creationId xmlns:a16="http://schemas.microsoft.com/office/drawing/2014/main" id="{D99A77AE-BCC4-4E68-974A-FB54A184B3B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5" name="Picture 24 246">
                            <a:extLst>
                              <a:ext uri="{FF2B5EF4-FFF2-40B4-BE49-F238E27FC236}">
                                <a16:creationId xmlns:a16="http://schemas.microsoft.com/office/drawing/2014/main" id="{6DC3FA3B-9A06-4350-A3A3-C551B6730BC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51" name="Group 179">
                          <a:extLst>
                            <a:ext uri="{FF2B5EF4-FFF2-40B4-BE49-F238E27FC236}">
                              <a16:creationId xmlns:a16="http://schemas.microsoft.com/office/drawing/2014/main" id="{1518C86D-5DC5-409B-81FA-6343CEA53FCA}"/>
                            </a:ext>
                          </a:extLst>
                        </p:cNvPr>
                        <p:cNvGrpSpPr/>
                        <p:nvPr/>
                      </p:nvGrpSpPr>
                      <p:grpSpPr>
                        <a:xfrm>
                          <a:off x="4719823" y="2218458"/>
                          <a:ext cx="283630" cy="253824"/>
                          <a:chOff x="6986427" y="2972145"/>
                          <a:chExt cx="283630" cy="253824"/>
                        </a:xfrm>
                      </p:grpSpPr>
                      <p:pic>
                        <p:nvPicPr>
                          <p:cNvPr id="3352" name="Picture 24 247">
                            <a:extLst>
                              <a:ext uri="{FF2B5EF4-FFF2-40B4-BE49-F238E27FC236}">
                                <a16:creationId xmlns:a16="http://schemas.microsoft.com/office/drawing/2014/main" id="{0A938DB5-9893-4F85-BB67-AEF096296D5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3" name="Picture 24 248">
                            <a:extLst>
                              <a:ext uri="{FF2B5EF4-FFF2-40B4-BE49-F238E27FC236}">
                                <a16:creationId xmlns:a16="http://schemas.microsoft.com/office/drawing/2014/main" id="{0FE59F2F-BBED-4411-88BA-2031224E0B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33" name="Group 3332">
                      <a:extLst>
                        <a:ext uri="{FF2B5EF4-FFF2-40B4-BE49-F238E27FC236}">
                          <a16:creationId xmlns:a16="http://schemas.microsoft.com/office/drawing/2014/main" id="{859EEDA2-CEFE-4774-904C-2F706C8E6616}"/>
                        </a:ext>
                      </a:extLst>
                    </p:cNvPr>
                    <p:cNvGrpSpPr/>
                    <p:nvPr/>
                  </p:nvGrpSpPr>
                  <p:grpSpPr>
                    <a:xfrm rot="21049340">
                      <a:off x="7270080" y="2509410"/>
                      <a:ext cx="601238" cy="499826"/>
                      <a:chOff x="5841977" y="3176030"/>
                      <a:chExt cx="601238" cy="499826"/>
                    </a:xfrm>
                  </p:grpSpPr>
                  <p:grpSp>
                    <p:nvGrpSpPr>
                      <p:cNvPr id="3334" name="Group 3333">
                        <a:extLst>
                          <a:ext uri="{FF2B5EF4-FFF2-40B4-BE49-F238E27FC236}">
                            <a16:creationId xmlns:a16="http://schemas.microsoft.com/office/drawing/2014/main" id="{02EF40CC-BE8A-4678-B522-17E18E3B8CB8}"/>
                          </a:ext>
                        </a:extLst>
                      </p:cNvPr>
                      <p:cNvGrpSpPr/>
                      <p:nvPr/>
                    </p:nvGrpSpPr>
                    <p:grpSpPr>
                      <a:xfrm rot="19742345">
                        <a:off x="5841977" y="3207622"/>
                        <a:ext cx="499826" cy="320263"/>
                        <a:chOff x="4503627" y="2218458"/>
                        <a:chExt cx="499826" cy="320263"/>
                      </a:xfrm>
                    </p:grpSpPr>
                    <p:grpSp>
                      <p:nvGrpSpPr>
                        <p:cNvPr id="3342" name="Group 176">
                          <a:extLst>
                            <a:ext uri="{FF2B5EF4-FFF2-40B4-BE49-F238E27FC236}">
                              <a16:creationId xmlns:a16="http://schemas.microsoft.com/office/drawing/2014/main" id="{6F5B3EF5-0E37-42D6-B7FE-64801B178442}"/>
                            </a:ext>
                          </a:extLst>
                        </p:cNvPr>
                        <p:cNvGrpSpPr/>
                        <p:nvPr/>
                      </p:nvGrpSpPr>
                      <p:grpSpPr>
                        <a:xfrm>
                          <a:off x="4503627" y="2301538"/>
                          <a:ext cx="300259" cy="237183"/>
                          <a:chOff x="2962956" y="2115885"/>
                          <a:chExt cx="300259" cy="237183"/>
                        </a:xfrm>
                      </p:grpSpPr>
                      <p:pic>
                        <p:nvPicPr>
                          <p:cNvPr id="3346" name="Picture 24 249">
                            <a:extLst>
                              <a:ext uri="{FF2B5EF4-FFF2-40B4-BE49-F238E27FC236}">
                                <a16:creationId xmlns:a16="http://schemas.microsoft.com/office/drawing/2014/main" id="{9ED6E0A7-9DD8-4E86-90C2-C5BF514C2A1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47" name="Picture 24 250">
                            <a:extLst>
                              <a:ext uri="{FF2B5EF4-FFF2-40B4-BE49-F238E27FC236}">
                                <a16:creationId xmlns:a16="http://schemas.microsoft.com/office/drawing/2014/main" id="{7254669E-A9B1-468B-8284-6AA4DE0DCC7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3" name="Group 179">
                          <a:extLst>
                            <a:ext uri="{FF2B5EF4-FFF2-40B4-BE49-F238E27FC236}">
                              <a16:creationId xmlns:a16="http://schemas.microsoft.com/office/drawing/2014/main" id="{D767F0E5-A71D-430B-80CA-3C0AC7A7BA27}"/>
                            </a:ext>
                          </a:extLst>
                        </p:cNvPr>
                        <p:cNvGrpSpPr/>
                        <p:nvPr/>
                      </p:nvGrpSpPr>
                      <p:grpSpPr>
                        <a:xfrm>
                          <a:off x="4719823" y="2218458"/>
                          <a:ext cx="283630" cy="253824"/>
                          <a:chOff x="6986427" y="2972145"/>
                          <a:chExt cx="283630" cy="253824"/>
                        </a:xfrm>
                      </p:grpSpPr>
                      <p:pic>
                        <p:nvPicPr>
                          <p:cNvPr id="3344" name="Picture 24 251">
                            <a:extLst>
                              <a:ext uri="{FF2B5EF4-FFF2-40B4-BE49-F238E27FC236}">
                                <a16:creationId xmlns:a16="http://schemas.microsoft.com/office/drawing/2014/main" id="{131287DF-9147-41FF-83E8-41F9593D77F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45" name="Picture 24 252">
                            <a:extLst>
                              <a:ext uri="{FF2B5EF4-FFF2-40B4-BE49-F238E27FC236}">
                                <a16:creationId xmlns:a16="http://schemas.microsoft.com/office/drawing/2014/main" id="{2656E301-CCA9-430D-A33F-35D707756B0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35" name="Group 3334">
                        <a:extLst>
                          <a:ext uri="{FF2B5EF4-FFF2-40B4-BE49-F238E27FC236}">
                            <a16:creationId xmlns:a16="http://schemas.microsoft.com/office/drawing/2014/main" id="{946AFCB2-E97C-4692-8FCD-BD13419CC7C0}"/>
                          </a:ext>
                        </a:extLst>
                      </p:cNvPr>
                      <p:cNvGrpSpPr/>
                      <p:nvPr/>
                    </p:nvGrpSpPr>
                    <p:grpSpPr>
                      <a:xfrm rot="17239213">
                        <a:off x="6033171" y="3265811"/>
                        <a:ext cx="499826" cy="320263"/>
                        <a:chOff x="4503627" y="2218458"/>
                        <a:chExt cx="499826" cy="320263"/>
                      </a:xfrm>
                    </p:grpSpPr>
                    <p:grpSp>
                      <p:nvGrpSpPr>
                        <p:cNvPr id="3336" name="Group 176">
                          <a:extLst>
                            <a:ext uri="{FF2B5EF4-FFF2-40B4-BE49-F238E27FC236}">
                              <a16:creationId xmlns:a16="http://schemas.microsoft.com/office/drawing/2014/main" id="{EF1E59ED-4747-4A5F-9F05-E8E11FF3ABB0}"/>
                            </a:ext>
                          </a:extLst>
                        </p:cNvPr>
                        <p:cNvGrpSpPr/>
                        <p:nvPr/>
                      </p:nvGrpSpPr>
                      <p:grpSpPr>
                        <a:xfrm>
                          <a:off x="4503627" y="2301538"/>
                          <a:ext cx="300259" cy="237183"/>
                          <a:chOff x="2962956" y="2115885"/>
                          <a:chExt cx="300259" cy="237183"/>
                        </a:xfrm>
                      </p:grpSpPr>
                      <p:pic>
                        <p:nvPicPr>
                          <p:cNvPr id="3340" name="Picture 24 253">
                            <a:extLst>
                              <a:ext uri="{FF2B5EF4-FFF2-40B4-BE49-F238E27FC236}">
                                <a16:creationId xmlns:a16="http://schemas.microsoft.com/office/drawing/2014/main" id="{E9B672AF-ECE1-4AA0-A399-B9C6C94B18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41" name="Picture 24 254">
                            <a:extLst>
                              <a:ext uri="{FF2B5EF4-FFF2-40B4-BE49-F238E27FC236}">
                                <a16:creationId xmlns:a16="http://schemas.microsoft.com/office/drawing/2014/main" id="{4EE8593D-2D87-4D0E-9866-9710EA8AA4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7" name="Group 179">
                          <a:extLst>
                            <a:ext uri="{FF2B5EF4-FFF2-40B4-BE49-F238E27FC236}">
                              <a16:creationId xmlns:a16="http://schemas.microsoft.com/office/drawing/2014/main" id="{F7900D94-FA25-4555-8D4A-E63613371109}"/>
                            </a:ext>
                          </a:extLst>
                        </p:cNvPr>
                        <p:cNvGrpSpPr/>
                        <p:nvPr/>
                      </p:nvGrpSpPr>
                      <p:grpSpPr>
                        <a:xfrm>
                          <a:off x="4719823" y="2218458"/>
                          <a:ext cx="283630" cy="253824"/>
                          <a:chOff x="6986427" y="2972145"/>
                          <a:chExt cx="283630" cy="253824"/>
                        </a:xfrm>
                      </p:grpSpPr>
                      <p:pic>
                        <p:nvPicPr>
                          <p:cNvPr id="3338" name="Picture 24 255">
                            <a:extLst>
                              <a:ext uri="{FF2B5EF4-FFF2-40B4-BE49-F238E27FC236}">
                                <a16:creationId xmlns:a16="http://schemas.microsoft.com/office/drawing/2014/main" id="{B545B9EC-DBB8-420F-A180-9260A0771B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9" name="Picture 24 256">
                            <a:extLst>
                              <a:ext uri="{FF2B5EF4-FFF2-40B4-BE49-F238E27FC236}">
                                <a16:creationId xmlns:a16="http://schemas.microsoft.com/office/drawing/2014/main" id="{408FB364-546D-47A6-9488-DCBFDCA5DC2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3075" name="Group 3074">
                <a:extLst>
                  <a:ext uri="{FF2B5EF4-FFF2-40B4-BE49-F238E27FC236}">
                    <a16:creationId xmlns:a16="http://schemas.microsoft.com/office/drawing/2014/main" id="{D6186295-D785-406B-AFF8-9DD32BD2AF83}"/>
                  </a:ext>
                </a:extLst>
              </p:cNvPr>
              <p:cNvGrpSpPr/>
              <p:nvPr/>
            </p:nvGrpSpPr>
            <p:grpSpPr>
              <a:xfrm rot="20754769">
                <a:off x="9682163" y="2873542"/>
                <a:ext cx="1184907" cy="905391"/>
                <a:chOff x="4930347" y="2731026"/>
                <a:chExt cx="2516626" cy="1922962"/>
              </a:xfrm>
            </p:grpSpPr>
            <p:grpSp>
              <p:nvGrpSpPr>
                <p:cNvPr id="3076" name="Group 3075">
                  <a:extLst>
                    <a:ext uri="{FF2B5EF4-FFF2-40B4-BE49-F238E27FC236}">
                      <a16:creationId xmlns:a16="http://schemas.microsoft.com/office/drawing/2014/main" id="{4780F496-BC35-4476-A063-34B49C1C87EF}"/>
                    </a:ext>
                  </a:extLst>
                </p:cNvPr>
                <p:cNvGrpSpPr/>
                <p:nvPr/>
              </p:nvGrpSpPr>
              <p:grpSpPr>
                <a:xfrm>
                  <a:off x="4930347" y="3360022"/>
                  <a:ext cx="657768" cy="378452"/>
                  <a:chOff x="4777947" y="3207622"/>
                  <a:chExt cx="657768" cy="378452"/>
                </a:xfrm>
              </p:grpSpPr>
              <p:grpSp>
                <p:nvGrpSpPr>
                  <p:cNvPr id="3307" name="Group 3306">
                    <a:extLst>
                      <a:ext uri="{FF2B5EF4-FFF2-40B4-BE49-F238E27FC236}">
                        <a16:creationId xmlns:a16="http://schemas.microsoft.com/office/drawing/2014/main" id="{120E01C0-D556-4399-9251-3419B27A880D}"/>
                      </a:ext>
                    </a:extLst>
                  </p:cNvPr>
                  <p:cNvGrpSpPr/>
                  <p:nvPr/>
                </p:nvGrpSpPr>
                <p:grpSpPr>
                  <a:xfrm>
                    <a:off x="4777947" y="3207622"/>
                    <a:ext cx="499826" cy="320263"/>
                    <a:chOff x="4503627" y="2218458"/>
                    <a:chExt cx="499826" cy="320263"/>
                  </a:xfrm>
                </p:grpSpPr>
                <p:grpSp>
                  <p:nvGrpSpPr>
                    <p:cNvPr id="3315" name="Group 176">
                      <a:extLst>
                        <a:ext uri="{FF2B5EF4-FFF2-40B4-BE49-F238E27FC236}">
                          <a16:creationId xmlns:a16="http://schemas.microsoft.com/office/drawing/2014/main" id="{A6E4B0D6-67B1-44CF-B0CE-46A87C437026}"/>
                        </a:ext>
                      </a:extLst>
                    </p:cNvPr>
                    <p:cNvGrpSpPr/>
                    <p:nvPr/>
                  </p:nvGrpSpPr>
                  <p:grpSpPr>
                    <a:xfrm>
                      <a:off x="4503627" y="2301538"/>
                      <a:ext cx="300259" cy="237183"/>
                      <a:chOff x="2962956" y="2115885"/>
                      <a:chExt cx="300259" cy="237183"/>
                    </a:xfrm>
                  </p:grpSpPr>
                  <p:pic>
                    <p:nvPicPr>
                      <p:cNvPr id="3319" name="Picture 24 129">
                        <a:extLst>
                          <a:ext uri="{FF2B5EF4-FFF2-40B4-BE49-F238E27FC236}">
                            <a16:creationId xmlns:a16="http://schemas.microsoft.com/office/drawing/2014/main" id="{78FFB25D-C55F-40C9-8381-80144CDD77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20" name="Picture 24 130">
                        <a:extLst>
                          <a:ext uri="{FF2B5EF4-FFF2-40B4-BE49-F238E27FC236}">
                            <a16:creationId xmlns:a16="http://schemas.microsoft.com/office/drawing/2014/main" id="{D7C3ED74-7D74-4F7F-A19F-88FB33E792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6" name="Group 179">
                      <a:extLst>
                        <a:ext uri="{FF2B5EF4-FFF2-40B4-BE49-F238E27FC236}">
                          <a16:creationId xmlns:a16="http://schemas.microsoft.com/office/drawing/2014/main" id="{E19C0399-E0A0-4058-8B1B-9687CF27AC7F}"/>
                        </a:ext>
                      </a:extLst>
                    </p:cNvPr>
                    <p:cNvGrpSpPr/>
                    <p:nvPr/>
                  </p:nvGrpSpPr>
                  <p:grpSpPr>
                    <a:xfrm>
                      <a:off x="4719823" y="2218458"/>
                      <a:ext cx="283630" cy="253824"/>
                      <a:chOff x="6986427" y="2972145"/>
                      <a:chExt cx="283630" cy="253824"/>
                    </a:xfrm>
                  </p:grpSpPr>
                  <p:pic>
                    <p:nvPicPr>
                      <p:cNvPr id="3317" name="Picture 24 131">
                        <a:extLst>
                          <a:ext uri="{FF2B5EF4-FFF2-40B4-BE49-F238E27FC236}">
                            <a16:creationId xmlns:a16="http://schemas.microsoft.com/office/drawing/2014/main" id="{80C710BA-C7C9-4811-9007-F21E851D68B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8" name="Picture 24 132">
                        <a:extLst>
                          <a:ext uri="{FF2B5EF4-FFF2-40B4-BE49-F238E27FC236}">
                            <a16:creationId xmlns:a16="http://schemas.microsoft.com/office/drawing/2014/main" id="{67050D38-98BC-43A0-A47D-FB76B1B62C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08" name="Group 3307">
                    <a:extLst>
                      <a:ext uri="{FF2B5EF4-FFF2-40B4-BE49-F238E27FC236}">
                        <a16:creationId xmlns:a16="http://schemas.microsoft.com/office/drawing/2014/main" id="{0876095D-035D-485F-9C4E-C59164A9CABE}"/>
                      </a:ext>
                    </a:extLst>
                  </p:cNvPr>
                  <p:cNvGrpSpPr/>
                  <p:nvPr/>
                </p:nvGrpSpPr>
                <p:grpSpPr>
                  <a:xfrm>
                    <a:off x="4935889" y="3265811"/>
                    <a:ext cx="499826" cy="320263"/>
                    <a:chOff x="4503627" y="2218458"/>
                    <a:chExt cx="499826" cy="320263"/>
                  </a:xfrm>
                </p:grpSpPr>
                <p:grpSp>
                  <p:nvGrpSpPr>
                    <p:cNvPr id="3309" name="Group 176">
                      <a:extLst>
                        <a:ext uri="{FF2B5EF4-FFF2-40B4-BE49-F238E27FC236}">
                          <a16:creationId xmlns:a16="http://schemas.microsoft.com/office/drawing/2014/main" id="{75CBC915-3A09-462E-8D8B-FB1896FB83D1}"/>
                        </a:ext>
                      </a:extLst>
                    </p:cNvPr>
                    <p:cNvGrpSpPr/>
                    <p:nvPr/>
                  </p:nvGrpSpPr>
                  <p:grpSpPr>
                    <a:xfrm>
                      <a:off x="4503627" y="2301538"/>
                      <a:ext cx="300259" cy="237183"/>
                      <a:chOff x="2962956" y="2115885"/>
                      <a:chExt cx="300259" cy="237183"/>
                    </a:xfrm>
                  </p:grpSpPr>
                  <p:pic>
                    <p:nvPicPr>
                      <p:cNvPr id="3313" name="Picture 24 133">
                        <a:extLst>
                          <a:ext uri="{FF2B5EF4-FFF2-40B4-BE49-F238E27FC236}">
                            <a16:creationId xmlns:a16="http://schemas.microsoft.com/office/drawing/2014/main" id="{B16E9EFA-91B1-4661-8407-91C092127AA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4" name="Picture 24 134">
                        <a:extLst>
                          <a:ext uri="{FF2B5EF4-FFF2-40B4-BE49-F238E27FC236}">
                            <a16:creationId xmlns:a16="http://schemas.microsoft.com/office/drawing/2014/main" id="{C2455A0A-949D-4918-B638-2E5AC5FB193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0" name="Group 179">
                      <a:extLst>
                        <a:ext uri="{FF2B5EF4-FFF2-40B4-BE49-F238E27FC236}">
                          <a16:creationId xmlns:a16="http://schemas.microsoft.com/office/drawing/2014/main" id="{E2025699-3BD2-4843-A113-5DC8AD49DF8B}"/>
                        </a:ext>
                      </a:extLst>
                    </p:cNvPr>
                    <p:cNvGrpSpPr/>
                    <p:nvPr/>
                  </p:nvGrpSpPr>
                  <p:grpSpPr>
                    <a:xfrm>
                      <a:off x="4719823" y="2218458"/>
                      <a:ext cx="283630" cy="253824"/>
                      <a:chOff x="6986427" y="2972145"/>
                      <a:chExt cx="283630" cy="253824"/>
                    </a:xfrm>
                  </p:grpSpPr>
                  <p:pic>
                    <p:nvPicPr>
                      <p:cNvPr id="3311" name="Picture 24 135">
                        <a:extLst>
                          <a:ext uri="{FF2B5EF4-FFF2-40B4-BE49-F238E27FC236}">
                            <a16:creationId xmlns:a16="http://schemas.microsoft.com/office/drawing/2014/main" id="{6289D2D7-E3CB-4AAC-9A73-2CB2C690AF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2" name="Picture 24 136">
                        <a:extLst>
                          <a:ext uri="{FF2B5EF4-FFF2-40B4-BE49-F238E27FC236}">
                            <a16:creationId xmlns:a16="http://schemas.microsoft.com/office/drawing/2014/main" id="{D2437951-3D05-4621-B334-7BF9140F2A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77" name="Group 3076">
                  <a:extLst>
                    <a:ext uri="{FF2B5EF4-FFF2-40B4-BE49-F238E27FC236}">
                      <a16:creationId xmlns:a16="http://schemas.microsoft.com/office/drawing/2014/main" id="{BF650C64-C112-462B-B6C9-662582E6ED82}"/>
                    </a:ext>
                  </a:extLst>
                </p:cNvPr>
                <p:cNvGrpSpPr/>
                <p:nvPr/>
              </p:nvGrpSpPr>
              <p:grpSpPr>
                <a:xfrm>
                  <a:off x="4938661" y="3636001"/>
                  <a:ext cx="601238" cy="499826"/>
                  <a:chOff x="5841977" y="3176030"/>
                  <a:chExt cx="601238" cy="499826"/>
                </a:xfrm>
              </p:grpSpPr>
              <p:grpSp>
                <p:nvGrpSpPr>
                  <p:cNvPr id="3293" name="Group 3292">
                    <a:extLst>
                      <a:ext uri="{FF2B5EF4-FFF2-40B4-BE49-F238E27FC236}">
                        <a16:creationId xmlns:a16="http://schemas.microsoft.com/office/drawing/2014/main" id="{447C9250-6880-448C-AF21-57D292FB03F9}"/>
                      </a:ext>
                    </a:extLst>
                  </p:cNvPr>
                  <p:cNvGrpSpPr/>
                  <p:nvPr/>
                </p:nvGrpSpPr>
                <p:grpSpPr>
                  <a:xfrm rot="19742345">
                    <a:off x="5841977" y="3207622"/>
                    <a:ext cx="499826" cy="320263"/>
                    <a:chOff x="4503627" y="2218458"/>
                    <a:chExt cx="499826" cy="320263"/>
                  </a:xfrm>
                </p:grpSpPr>
                <p:grpSp>
                  <p:nvGrpSpPr>
                    <p:cNvPr id="3301" name="Group 176">
                      <a:extLst>
                        <a:ext uri="{FF2B5EF4-FFF2-40B4-BE49-F238E27FC236}">
                          <a16:creationId xmlns:a16="http://schemas.microsoft.com/office/drawing/2014/main" id="{663836AE-442F-4B2E-BBBA-96FD606FB455}"/>
                        </a:ext>
                      </a:extLst>
                    </p:cNvPr>
                    <p:cNvGrpSpPr/>
                    <p:nvPr/>
                  </p:nvGrpSpPr>
                  <p:grpSpPr>
                    <a:xfrm>
                      <a:off x="4503627" y="2301538"/>
                      <a:ext cx="300259" cy="237183"/>
                      <a:chOff x="2962956" y="2115885"/>
                      <a:chExt cx="300259" cy="237183"/>
                    </a:xfrm>
                  </p:grpSpPr>
                  <p:pic>
                    <p:nvPicPr>
                      <p:cNvPr id="3305" name="Picture 24 137">
                        <a:extLst>
                          <a:ext uri="{FF2B5EF4-FFF2-40B4-BE49-F238E27FC236}">
                            <a16:creationId xmlns:a16="http://schemas.microsoft.com/office/drawing/2014/main" id="{77B17A60-2D78-4FB7-B5E3-A4AE4A7132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06" name="Picture 24 138">
                        <a:extLst>
                          <a:ext uri="{FF2B5EF4-FFF2-40B4-BE49-F238E27FC236}">
                            <a16:creationId xmlns:a16="http://schemas.microsoft.com/office/drawing/2014/main" id="{48BF52F2-B379-485A-8E5C-3A0D1480BD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02" name="Group 179">
                      <a:extLst>
                        <a:ext uri="{FF2B5EF4-FFF2-40B4-BE49-F238E27FC236}">
                          <a16:creationId xmlns:a16="http://schemas.microsoft.com/office/drawing/2014/main" id="{09D23FF2-579F-43AF-BE19-9191EF867908}"/>
                        </a:ext>
                      </a:extLst>
                    </p:cNvPr>
                    <p:cNvGrpSpPr/>
                    <p:nvPr/>
                  </p:nvGrpSpPr>
                  <p:grpSpPr>
                    <a:xfrm>
                      <a:off x="4719823" y="2218458"/>
                      <a:ext cx="283630" cy="253824"/>
                      <a:chOff x="6986427" y="2972145"/>
                      <a:chExt cx="283630" cy="253824"/>
                    </a:xfrm>
                  </p:grpSpPr>
                  <p:pic>
                    <p:nvPicPr>
                      <p:cNvPr id="3303" name="Picture 24 139">
                        <a:extLst>
                          <a:ext uri="{FF2B5EF4-FFF2-40B4-BE49-F238E27FC236}">
                            <a16:creationId xmlns:a16="http://schemas.microsoft.com/office/drawing/2014/main" id="{DF9D8BEB-9B53-4268-93BE-01FFDAF529A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04" name="Picture 24 140">
                        <a:extLst>
                          <a:ext uri="{FF2B5EF4-FFF2-40B4-BE49-F238E27FC236}">
                            <a16:creationId xmlns:a16="http://schemas.microsoft.com/office/drawing/2014/main" id="{0FFFE122-FAA3-4D29-951D-2EFC600C4B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4" name="Group 3293">
                    <a:extLst>
                      <a:ext uri="{FF2B5EF4-FFF2-40B4-BE49-F238E27FC236}">
                        <a16:creationId xmlns:a16="http://schemas.microsoft.com/office/drawing/2014/main" id="{F6C4A0B7-6AA2-4427-B347-7BF080B84443}"/>
                      </a:ext>
                    </a:extLst>
                  </p:cNvPr>
                  <p:cNvGrpSpPr/>
                  <p:nvPr/>
                </p:nvGrpSpPr>
                <p:grpSpPr>
                  <a:xfrm rot="17239213">
                    <a:off x="6033171" y="3265811"/>
                    <a:ext cx="499826" cy="320263"/>
                    <a:chOff x="4503627" y="2218458"/>
                    <a:chExt cx="499826" cy="320263"/>
                  </a:xfrm>
                </p:grpSpPr>
                <p:grpSp>
                  <p:nvGrpSpPr>
                    <p:cNvPr id="3295" name="Group 176">
                      <a:extLst>
                        <a:ext uri="{FF2B5EF4-FFF2-40B4-BE49-F238E27FC236}">
                          <a16:creationId xmlns:a16="http://schemas.microsoft.com/office/drawing/2014/main" id="{B0F09B43-142B-4500-80D9-EA77F8C6C851}"/>
                        </a:ext>
                      </a:extLst>
                    </p:cNvPr>
                    <p:cNvGrpSpPr/>
                    <p:nvPr/>
                  </p:nvGrpSpPr>
                  <p:grpSpPr>
                    <a:xfrm>
                      <a:off x="4503627" y="2301538"/>
                      <a:ext cx="300259" cy="237183"/>
                      <a:chOff x="2962956" y="2115885"/>
                      <a:chExt cx="300259" cy="237183"/>
                    </a:xfrm>
                  </p:grpSpPr>
                  <p:pic>
                    <p:nvPicPr>
                      <p:cNvPr id="3299" name="Picture 24 141">
                        <a:extLst>
                          <a:ext uri="{FF2B5EF4-FFF2-40B4-BE49-F238E27FC236}">
                            <a16:creationId xmlns:a16="http://schemas.microsoft.com/office/drawing/2014/main" id="{39702A52-4CEE-456C-9C77-6E3297218B6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00" name="Picture 24 142">
                        <a:extLst>
                          <a:ext uri="{FF2B5EF4-FFF2-40B4-BE49-F238E27FC236}">
                            <a16:creationId xmlns:a16="http://schemas.microsoft.com/office/drawing/2014/main" id="{9C0A4A33-3A58-4913-9D78-C24F4791967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96" name="Group 179">
                      <a:extLst>
                        <a:ext uri="{FF2B5EF4-FFF2-40B4-BE49-F238E27FC236}">
                          <a16:creationId xmlns:a16="http://schemas.microsoft.com/office/drawing/2014/main" id="{E7888A9D-CD5C-4925-9674-D469CE55246C}"/>
                        </a:ext>
                      </a:extLst>
                    </p:cNvPr>
                    <p:cNvGrpSpPr/>
                    <p:nvPr/>
                  </p:nvGrpSpPr>
                  <p:grpSpPr>
                    <a:xfrm>
                      <a:off x="4719823" y="2218458"/>
                      <a:ext cx="283630" cy="253824"/>
                      <a:chOff x="6986427" y="2972145"/>
                      <a:chExt cx="283630" cy="253824"/>
                    </a:xfrm>
                  </p:grpSpPr>
                  <p:pic>
                    <p:nvPicPr>
                      <p:cNvPr id="3297" name="Picture 24 143">
                        <a:extLst>
                          <a:ext uri="{FF2B5EF4-FFF2-40B4-BE49-F238E27FC236}">
                            <a16:creationId xmlns:a16="http://schemas.microsoft.com/office/drawing/2014/main" id="{B0B725E5-D1EC-4E49-983B-CA683762C4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8" name="Picture 24 144">
                        <a:extLst>
                          <a:ext uri="{FF2B5EF4-FFF2-40B4-BE49-F238E27FC236}">
                            <a16:creationId xmlns:a16="http://schemas.microsoft.com/office/drawing/2014/main" id="{244DBA32-021F-4FC1-BFCA-CC91AB049E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78" name="Group 3077">
                  <a:extLst>
                    <a:ext uri="{FF2B5EF4-FFF2-40B4-BE49-F238E27FC236}">
                      <a16:creationId xmlns:a16="http://schemas.microsoft.com/office/drawing/2014/main" id="{BE2CBE33-0590-4592-82B8-4EA1CDA43C7A}"/>
                    </a:ext>
                  </a:extLst>
                </p:cNvPr>
                <p:cNvGrpSpPr/>
                <p:nvPr/>
              </p:nvGrpSpPr>
              <p:grpSpPr>
                <a:xfrm>
                  <a:off x="5407774" y="3379418"/>
                  <a:ext cx="1055948" cy="610380"/>
                  <a:chOff x="6261214" y="3135578"/>
                  <a:chExt cx="1055948" cy="610380"/>
                </a:xfrm>
              </p:grpSpPr>
              <p:grpSp>
                <p:nvGrpSpPr>
                  <p:cNvPr id="3263" name="Group 3262">
                    <a:extLst>
                      <a:ext uri="{FF2B5EF4-FFF2-40B4-BE49-F238E27FC236}">
                        <a16:creationId xmlns:a16="http://schemas.microsoft.com/office/drawing/2014/main" id="{8204A6CD-C4B6-4B29-97EB-E288F3EA0F2B}"/>
                      </a:ext>
                    </a:extLst>
                  </p:cNvPr>
                  <p:cNvGrpSpPr/>
                  <p:nvPr/>
                </p:nvGrpSpPr>
                <p:grpSpPr>
                  <a:xfrm>
                    <a:off x="6659394" y="3135578"/>
                    <a:ext cx="657768" cy="378452"/>
                    <a:chOff x="4777947" y="3207622"/>
                    <a:chExt cx="657768" cy="378452"/>
                  </a:xfrm>
                </p:grpSpPr>
                <p:grpSp>
                  <p:nvGrpSpPr>
                    <p:cNvPr id="3279" name="Group 3278">
                      <a:extLst>
                        <a:ext uri="{FF2B5EF4-FFF2-40B4-BE49-F238E27FC236}">
                          <a16:creationId xmlns:a16="http://schemas.microsoft.com/office/drawing/2014/main" id="{78DB206A-2C75-4A40-9FFF-6F0B96A2DC0B}"/>
                        </a:ext>
                      </a:extLst>
                    </p:cNvPr>
                    <p:cNvGrpSpPr/>
                    <p:nvPr/>
                  </p:nvGrpSpPr>
                  <p:grpSpPr>
                    <a:xfrm>
                      <a:off x="4777947" y="3207622"/>
                      <a:ext cx="499826" cy="320263"/>
                      <a:chOff x="4503627" y="2218458"/>
                      <a:chExt cx="499826" cy="320263"/>
                    </a:xfrm>
                  </p:grpSpPr>
                  <p:grpSp>
                    <p:nvGrpSpPr>
                      <p:cNvPr id="3287" name="Group 176">
                        <a:extLst>
                          <a:ext uri="{FF2B5EF4-FFF2-40B4-BE49-F238E27FC236}">
                            <a16:creationId xmlns:a16="http://schemas.microsoft.com/office/drawing/2014/main" id="{A8F89AD9-590B-44F4-96E6-E742EE0ACF4C}"/>
                          </a:ext>
                        </a:extLst>
                      </p:cNvPr>
                      <p:cNvGrpSpPr/>
                      <p:nvPr/>
                    </p:nvGrpSpPr>
                    <p:grpSpPr>
                      <a:xfrm>
                        <a:off x="4503627" y="2301538"/>
                        <a:ext cx="300259" cy="237183"/>
                        <a:chOff x="2962956" y="2115885"/>
                        <a:chExt cx="300259" cy="237183"/>
                      </a:xfrm>
                    </p:grpSpPr>
                    <p:pic>
                      <p:nvPicPr>
                        <p:cNvPr id="3291" name="Picture 24 145">
                          <a:extLst>
                            <a:ext uri="{FF2B5EF4-FFF2-40B4-BE49-F238E27FC236}">
                              <a16:creationId xmlns:a16="http://schemas.microsoft.com/office/drawing/2014/main" id="{3241C754-E027-4753-BA01-290B5B4962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92" name="Picture 24 146">
                          <a:extLst>
                            <a:ext uri="{FF2B5EF4-FFF2-40B4-BE49-F238E27FC236}">
                              <a16:creationId xmlns:a16="http://schemas.microsoft.com/office/drawing/2014/main" id="{450AAE5C-4AD1-47C8-A4FA-840FF00D80E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88" name="Group 179">
                        <a:extLst>
                          <a:ext uri="{FF2B5EF4-FFF2-40B4-BE49-F238E27FC236}">
                            <a16:creationId xmlns:a16="http://schemas.microsoft.com/office/drawing/2014/main" id="{A555CAF2-607F-45D3-B6FD-9CB9980735A9}"/>
                          </a:ext>
                        </a:extLst>
                      </p:cNvPr>
                      <p:cNvGrpSpPr/>
                      <p:nvPr/>
                    </p:nvGrpSpPr>
                    <p:grpSpPr>
                      <a:xfrm>
                        <a:off x="4719823" y="2218458"/>
                        <a:ext cx="283630" cy="253824"/>
                        <a:chOff x="6986427" y="2972145"/>
                        <a:chExt cx="283630" cy="253824"/>
                      </a:xfrm>
                    </p:grpSpPr>
                    <p:pic>
                      <p:nvPicPr>
                        <p:cNvPr id="3289" name="Picture 24 147">
                          <a:extLst>
                            <a:ext uri="{FF2B5EF4-FFF2-40B4-BE49-F238E27FC236}">
                              <a16:creationId xmlns:a16="http://schemas.microsoft.com/office/drawing/2014/main" id="{7FBAEF4E-D45C-415C-B15D-500FA9D3A5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0" name="Picture 24 148">
                          <a:extLst>
                            <a:ext uri="{FF2B5EF4-FFF2-40B4-BE49-F238E27FC236}">
                              <a16:creationId xmlns:a16="http://schemas.microsoft.com/office/drawing/2014/main" id="{BC3B502B-6D3F-4E00-9BB6-269EE97E0F0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80" name="Group 3279">
                      <a:extLst>
                        <a:ext uri="{FF2B5EF4-FFF2-40B4-BE49-F238E27FC236}">
                          <a16:creationId xmlns:a16="http://schemas.microsoft.com/office/drawing/2014/main" id="{1A7583F8-20C1-402F-88E1-2CA3BC095A16}"/>
                        </a:ext>
                      </a:extLst>
                    </p:cNvPr>
                    <p:cNvGrpSpPr/>
                    <p:nvPr/>
                  </p:nvGrpSpPr>
                  <p:grpSpPr>
                    <a:xfrm>
                      <a:off x="4935889" y="3265811"/>
                      <a:ext cx="499826" cy="320263"/>
                      <a:chOff x="4503627" y="2218458"/>
                      <a:chExt cx="499826" cy="320263"/>
                    </a:xfrm>
                  </p:grpSpPr>
                  <p:grpSp>
                    <p:nvGrpSpPr>
                      <p:cNvPr id="3281" name="Group 176">
                        <a:extLst>
                          <a:ext uri="{FF2B5EF4-FFF2-40B4-BE49-F238E27FC236}">
                            <a16:creationId xmlns:a16="http://schemas.microsoft.com/office/drawing/2014/main" id="{6ABCF1C1-32F9-4088-8F64-8C8EFF1F70F0}"/>
                          </a:ext>
                        </a:extLst>
                      </p:cNvPr>
                      <p:cNvGrpSpPr/>
                      <p:nvPr/>
                    </p:nvGrpSpPr>
                    <p:grpSpPr>
                      <a:xfrm>
                        <a:off x="4503627" y="2301538"/>
                        <a:ext cx="300259" cy="237183"/>
                        <a:chOff x="2962956" y="2115885"/>
                        <a:chExt cx="300259" cy="237183"/>
                      </a:xfrm>
                    </p:grpSpPr>
                    <p:pic>
                      <p:nvPicPr>
                        <p:cNvPr id="3285" name="Picture 24 149">
                          <a:extLst>
                            <a:ext uri="{FF2B5EF4-FFF2-40B4-BE49-F238E27FC236}">
                              <a16:creationId xmlns:a16="http://schemas.microsoft.com/office/drawing/2014/main" id="{AB53BB76-3A92-4096-98DC-F96BDEAE99C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86" name="Picture 24 150">
                          <a:extLst>
                            <a:ext uri="{FF2B5EF4-FFF2-40B4-BE49-F238E27FC236}">
                              <a16:creationId xmlns:a16="http://schemas.microsoft.com/office/drawing/2014/main" id="{3B542A3F-3F07-4E21-81B6-39FC89227E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82" name="Group 179">
                        <a:extLst>
                          <a:ext uri="{FF2B5EF4-FFF2-40B4-BE49-F238E27FC236}">
                            <a16:creationId xmlns:a16="http://schemas.microsoft.com/office/drawing/2014/main" id="{9A587F0F-BDA9-46F2-9262-6E742DFF964A}"/>
                          </a:ext>
                        </a:extLst>
                      </p:cNvPr>
                      <p:cNvGrpSpPr/>
                      <p:nvPr/>
                    </p:nvGrpSpPr>
                    <p:grpSpPr>
                      <a:xfrm>
                        <a:off x="4719823" y="2218458"/>
                        <a:ext cx="283630" cy="253824"/>
                        <a:chOff x="6986427" y="2972145"/>
                        <a:chExt cx="283630" cy="253824"/>
                      </a:xfrm>
                    </p:grpSpPr>
                    <p:pic>
                      <p:nvPicPr>
                        <p:cNvPr id="3283" name="Picture 24 151">
                          <a:extLst>
                            <a:ext uri="{FF2B5EF4-FFF2-40B4-BE49-F238E27FC236}">
                              <a16:creationId xmlns:a16="http://schemas.microsoft.com/office/drawing/2014/main" id="{3DA405C1-2510-4574-9D94-3CA88BCB079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84" name="Picture 24 152">
                          <a:extLst>
                            <a:ext uri="{FF2B5EF4-FFF2-40B4-BE49-F238E27FC236}">
                              <a16:creationId xmlns:a16="http://schemas.microsoft.com/office/drawing/2014/main" id="{01A087A3-3C52-4CE4-A38C-77539FD982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64" name="Group 3263">
                    <a:extLst>
                      <a:ext uri="{FF2B5EF4-FFF2-40B4-BE49-F238E27FC236}">
                        <a16:creationId xmlns:a16="http://schemas.microsoft.com/office/drawing/2014/main" id="{BAA5687E-F286-4507-9110-FE1189E311CA}"/>
                      </a:ext>
                    </a:extLst>
                  </p:cNvPr>
                  <p:cNvGrpSpPr/>
                  <p:nvPr/>
                </p:nvGrpSpPr>
                <p:grpSpPr>
                  <a:xfrm rot="18877668">
                    <a:off x="6210508" y="3195426"/>
                    <a:ext cx="601238" cy="499826"/>
                    <a:chOff x="5841977" y="3176030"/>
                    <a:chExt cx="601238" cy="499826"/>
                  </a:xfrm>
                </p:grpSpPr>
                <p:grpSp>
                  <p:nvGrpSpPr>
                    <p:cNvPr id="3265" name="Group 3264">
                      <a:extLst>
                        <a:ext uri="{FF2B5EF4-FFF2-40B4-BE49-F238E27FC236}">
                          <a16:creationId xmlns:a16="http://schemas.microsoft.com/office/drawing/2014/main" id="{1A20596D-C2DD-43B0-A2C7-78753A140136}"/>
                        </a:ext>
                      </a:extLst>
                    </p:cNvPr>
                    <p:cNvGrpSpPr/>
                    <p:nvPr/>
                  </p:nvGrpSpPr>
                  <p:grpSpPr>
                    <a:xfrm rot="19742345">
                      <a:off x="5841977" y="3207622"/>
                      <a:ext cx="499826" cy="320263"/>
                      <a:chOff x="4503627" y="2218458"/>
                      <a:chExt cx="499826" cy="320263"/>
                    </a:xfrm>
                  </p:grpSpPr>
                  <p:grpSp>
                    <p:nvGrpSpPr>
                      <p:cNvPr id="3273" name="Group 176">
                        <a:extLst>
                          <a:ext uri="{FF2B5EF4-FFF2-40B4-BE49-F238E27FC236}">
                            <a16:creationId xmlns:a16="http://schemas.microsoft.com/office/drawing/2014/main" id="{7AD9B85C-1DBC-42AB-B972-1B908552106B}"/>
                          </a:ext>
                        </a:extLst>
                      </p:cNvPr>
                      <p:cNvGrpSpPr/>
                      <p:nvPr/>
                    </p:nvGrpSpPr>
                    <p:grpSpPr>
                      <a:xfrm>
                        <a:off x="4503627" y="2301538"/>
                        <a:ext cx="300259" cy="237183"/>
                        <a:chOff x="2962956" y="2115885"/>
                        <a:chExt cx="300259" cy="237183"/>
                      </a:xfrm>
                    </p:grpSpPr>
                    <p:pic>
                      <p:nvPicPr>
                        <p:cNvPr id="3277" name="Picture 24 153">
                          <a:extLst>
                            <a:ext uri="{FF2B5EF4-FFF2-40B4-BE49-F238E27FC236}">
                              <a16:creationId xmlns:a16="http://schemas.microsoft.com/office/drawing/2014/main" id="{F3B7EB4A-9127-4916-9216-DF7A9402999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8" name="Picture 24 154">
                          <a:extLst>
                            <a:ext uri="{FF2B5EF4-FFF2-40B4-BE49-F238E27FC236}">
                              <a16:creationId xmlns:a16="http://schemas.microsoft.com/office/drawing/2014/main" id="{84132F6E-208D-4DA8-BA08-0A6CAE7930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4" name="Group 179">
                        <a:extLst>
                          <a:ext uri="{FF2B5EF4-FFF2-40B4-BE49-F238E27FC236}">
                            <a16:creationId xmlns:a16="http://schemas.microsoft.com/office/drawing/2014/main" id="{60590CE9-10C3-4534-A35D-DD1A22DD63FF}"/>
                          </a:ext>
                        </a:extLst>
                      </p:cNvPr>
                      <p:cNvGrpSpPr/>
                      <p:nvPr/>
                    </p:nvGrpSpPr>
                    <p:grpSpPr>
                      <a:xfrm>
                        <a:off x="4719823" y="2218458"/>
                        <a:ext cx="283630" cy="253824"/>
                        <a:chOff x="6986427" y="2972145"/>
                        <a:chExt cx="283630" cy="253824"/>
                      </a:xfrm>
                    </p:grpSpPr>
                    <p:pic>
                      <p:nvPicPr>
                        <p:cNvPr id="3275" name="Picture 24 155">
                          <a:extLst>
                            <a:ext uri="{FF2B5EF4-FFF2-40B4-BE49-F238E27FC236}">
                              <a16:creationId xmlns:a16="http://schemas.microsoft.com/office/drawing/2014/main" id="{E456AECC-FFCD-449F-A68D-93A013ACC11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76" name="Picture 24 156">
                          <a:extLst>
                            <a:ext uri="{FF2B5EF4-FFF2-40B4-BE49-F238E27FC236}">
                              <a16:creationId xmlns:a16="http://schemas.microsoft.com/office/drawing/2014/main" id="{90C4AB8C-9DEB-457D-AE93-A156F226DE0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66" name="Group 3265">
                      <a:extLst>
                        <a:ext uri="{FF2B5EF4-FFF2-40B4-BE49-F238E27FC236}">
                          <a16:creationId xmlns:a16="http://schemas.microsoft.com/office/drawing/2014/main" id="{46E82F11-2B4F-4092-A54B-96387EB1CCBB}"/>
                        </a:ext>
                      </a:extLst>
                    </p:cNvPr>
                    <p:cNvGrpSpPr/>
                    <p:nvPr/>
                  </p:nvGrpSpPr>
                  <p:grpSpPr>
                    <a:xfrm rot="17239213">
                      <a:off x="6033171" y="3265811"/>
                      <a:ext cx="499826" cy="320263"/>
                      <a:chOff x="4503627" y="2218458"/>
                      <a:chExt cx="499826" cy="320263"/>
                    </a:xfrm>
                  </p:grpSpPr>
                  <p:grpSp>
                    <p:nvGrpSpPr>
                      <p:cNvPr id="3267" name="Group 176">
                        <a:extLst>
                          <a:ext uri="{FF2B5EF4-FFF2-40B4-BE49-F238E27FC236}">
                            <a16:creationId xmlns:a16="http://schemas.microsoft.com/office/drawing/2014/main" id="{6E95EAD9-60CF-4820-9B6D-2FAED85CD902}"/>
                          </a:ext>
                        </a:extLst>
                      </p:cNvPr>
                      <p:cNvGrpSpPr/>
                      <p:nvPr/>
                    </p:nvGrpSpPr>
                    <p:grpSpPr>
                      <a:xfrm>
                        <a:off x="4503627" y="2301538"/>
                        <a:ext cx="300259" cy="237183"/>
                        <a:chOff x="2962956" y="2115885"/>
                        <a:chExt cx="300259" cy="237183"/>
                      </a:xfrm>
                    </p:grpSpPr>
                    <p:pic>
                      <p:nvPicPr>
                        <p:cNvPr id="3271" name="Picture 24 157">
                          <a:extLst>
                            <a:ext uri="{FF2B5EF4-FFF2-40B4-BE49-F238E27FC236}">
                              <a16:creationId xmlns:a16="http://schemas.microsoft.com/office/drawing/2014/main" id="{A52449D5-3504-47EA-AAF8-88F56FCD05D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2" name="Picture 24 158">
                          <a:extLst>
                            <a:ext uri="{FF2B5EF4-FFF2-40B4-BE49-F238E27FC236}">
                              <a16:creationId xmlns:a16="http://schemas.microsoft.com/office/drawing/2014/main" id="{2E8CF8CA-6F58-4540-9F05-DE13B45515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68" name="Group 179">
                        <a:extLst>
                          <a:ext uri="{FF2B5EF4-FFF2-40B4-BE49-F238E27FC236}">
                            <a16:creationId xmlns:a16="http://schemas.microsoft.com/office/drawing/2014/main" id="{CBEB1CA9-675B-4833-82D1-943F390D36D6}"/>
                          </a:ext>
                        </a:extLst>
                      </p:cNvPr>
                      <p:cNvGrpSpPr/>
                      <p:nvPr/>
                    </p:nvGrpSpPr>
                    <p:grpSpPr>
                      <a:xfrm>
                        <a:off x="4719823" y="2218458"/>
                        <a:ext cx="283630" cy="253824"/>
                        <a:chOff x="6986427" y="2972145"/>
                        <a:chExt cx="283630" cy="253824"/>
                      </a:xfrm>
                    </p:grpSpPr>
                    <p:pic>
                      <p:nvPicPr>
                        <p:cNvPr id="3269" name="Picture 24 159">
                          <a:extLst>
                            <a:ext uri="{FF2B5EF4-FFF2-40B4-BE49-F238E27FC236}">
                              <a16:creationId xmlns:a16="http://schemas.microsoft.com/office/drawing/2014/main" id="{6576FDF9-1893-4FA3-8305-1E121816D62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70" name="Picture 24 160">
                          <a:extLst>
                            <a:ext uri="{FF2B5EF4-FFF2-40B4-BE49-F238E27FC236}">
                              <a16:creationId xmlns:a16="http://schemas.microsoft.com/office/drawing/2014/main" id="{C7BEE28A-F7C8-46C4-A86A-DA4F926214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79" name="Group 3078">
                  <a:extLst>
                    <a:ext uri="{FF2B5EF4-FFF2-40B4-BE49-F238E27FC236}">
                      <a16:creationId xmlns:a16="http://schemas.microsoft.com/office/drawing/2014/main" id="{38C78B7A-DDF4-4333-BAF2-7122CB676917}"/>
                    </a:ext>
                  </a:extLst>
                </p:cNvPr>
                <p:cNvGrpSpPr/>
                <p:nvPr/>
              </p:nvGrpSpPr>
              <p:grpSpPr>
                <a:xfrm>
                  <a:off x="5382005" y="3684276"/>
                  <a:ext cx="1106234" cy="969712"/>
                  <a:chOff x="6792398" y="2509410"/>
                  <a:chExt cx="1106234" cy="969712"/>
                </a:xfrm>
              </p:grpSpPr>
              <p:grpSp>
                <p:nvGrpSpPr>
                  <p:cNvPr id="3203" name="Group 3202">
                    <a:extLst>
                      <a:ext uri="{FF2B5EF4-FFF2-40B4-BE49-F238E27FC236}">
                        <a16:creationId xmlns:a16="http://schemas.microsoft.com/office/drawing/2014/main" id="{4BFC93EC-4948-419E-9222-761954904BA9}"/>
                      </a:ext>
                    </a:extLst>
                  </p:cNvPr>
                  <p:cNvGrpSpPr/>
                  <p:nvPr/>
                </p:nvGrpSpPr>
                <p:grpSpPr>
                  <a:xfrm>
                    <a:off x="6792398" y="2703317"/>
                    <a:ext cx="657768" cy="378452"/>
                    <a:chOff x="4777947" y="3207622"/>
                    <a:chExt cx="657768" cy="378452"/>
                  </a:xfrm>
                </p:grpSpPr>
                <p:grpSp>
                  <p:nvGrpSpPr>
                    <p:cNvPr id="3249" name="Group 3248">
                      <a:extLst>
                        <a:ext uri="{FF2B5EF4-FFF2-40B4-BE49-F238E27FC236}">
                          <a16:creationId xmlns:a16="http://schemas.microsoft.com/office/drawing/2014/main" id="{76CEF4F5-04C0-4A17-B1E9-4D47635AF206}"/>
                        </a:ext>
                      </a:extLst>
                    </p:cNvPr>
                    <p:cNvGrpSpPr/>
                    <p:nvPr/>
                  </p:nvGrpSpPr>
                  <p:grpSpPr>
                    <a:xfrm>
                      <a:off x="4777947" y="3207622"/>
                      <a:ext cx="499826" cy="320263"/>
                      <a:chOff x="4503627" y="2218458"/>
                      <a:chExt cx="499826" cy="320263"/>
                    </a:xfrm>
                  </p:grpSpPr>
                  <p:grpSp>
                    <p:nvGrpSpPr>
                      <p:cNvPr id="3257" name="Group 176">
                        <a:extLst>
                          <a:ext uri="{FF2B5EF4-FFF2-40B4-BE49-F238E27FC236}">
                            <a16:creationId xmlns:a16="http://schemas.microsoft.com/office/drawing/2014/main" id="{EA904FEF-7D7E-43A8-975C-037C505A2894}"/>
                          </a:ext>
                        </a:extLst>
                      </p:cNvPr>
                      <p:cNvGrpSpPr/>
                      <p:nvPr/>
                    </p:nvGrpSpPr>
                    <p:grpSpPr>
                      <a:xfrm>
                        <a:off x="4503627" y="2301538"/>
                        <a:ext cx="300259" cy="237183"/>
                        <a:chOff x="2962956" y="2115885"/>
                        <a:chExt cx="300259" cy="237183"/>
                      </a:xfrm>
                    </p:grpSpPr>
                    <p:pic>
                      <p:nvPicPr>
                        <p:cNvPr id="3261" name="Picture 24 161">
                          <a:extLst>
                            <a:ext uri="{FF2B5EF4-FFF2-40B4-BE49-F238E27FC236}">
                              <a16:creationId xmlns:a16="http://schemas.microsoft.com/office/drawing/2014/main" id="{04712F0E-5B53-4430-AAE0-4990AB37039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62" name="Picture 24 162">
                          <a:extLst>
                            <a:ext uri="{FF2B5EF4-FFF2-40B4-BE49-F238E27FC236}">
                              <a16:creationId xmlns:a16="http://schemas.microsoft.com/office/drawing/2014/main" id="{D953D11D-5835-4E2F-A24E-BA280258C3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58" name="Group 179">
                        <a:extLst>
                          <a:ext uri="{FF2B5EF4-FFF2-40B4-BE49-F238E27FC236}">
                            <a16:creationId xmlns:a16="http://schemas.microsoft.com/office/drawing/2014/main" id="{4EEE843C-999B-4367-8B76-87BA538243B6}"/>
                          </a:ext>
                        </a:extLst>
                      </p:cNvPr>
                      <p:cNvGrpSpPr/>
                      <p:nvPr/>
                    </p:nvGrpSpPr>
                    <p:grpSpPr>
                      <a:xfrm>
                        <a:off x="4719823" y="2218458"/>
                        <a:ext cx="283630" cy="253824"/>
                        <a:chOff x="6986427" y="2972145"/>
                        <a:chExt cx="283630" cy="253824"/>
                      </a:xfrm>
                    </p:grpSpPr>
                    <p:pic>
                      <p:nvPicPr>
                        <p:cNvPr id="3259" name="Picture 24 163">
                          <a:extLst>
                            <a:ext uri="{FF2B5EF4-FFF2-40B4-BE49-F238E27FC236}">
                              <a16:creationId xmlns:a16="http://schemas.microsoft.com/office/drawing/2014/main" id="{F6D33B92-DA13-4DF3-B0A9-681F6F1F8D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60" name="Picture 24 164">
                          <a:extLst>
                            <a:ext uri="{FF2B5EF4-FFF2-40B4-BE49-F238E27FC236}">
                              <a16:creationId xmlns:a16="http://schemas.microsoft.com/office/drawing/2014/main" id="{AEED4FC6-313E-40A1-BAD6-FDFF7125C7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0" name="Group 3249">
                      <a:extLst>
                        <a:ext uri="{FF2B5EF4-FFF2-40B4-BE49-F238E27FC236}">
                          <a16:creationId xmlns:a16="http://schemas.microsoft.com/office/drawing/2014/main" id="{F99E900A-1040-4254-A861-44835957B474}"/>
                        </a:ext>
                      </a:extLst>
                    </p:cNvPr>
                    <p:cNvGrpSpPr/>
                    <p:nvPr/>
                  </p:nvGrpSpPr>
                  <p:grpSpPr>
                    <a:xfrm>
                      <a:off x="4935889" y="3265811"/>
                      <a:ext cx="499826" cy="320263"/>
                      <a:chOff x="4503627" y="2218458"/>
                      <a:chExt cx="499826" cy="320263"/>
                    </a:xfrm>
                  </p:grpSpPr>
                  <p:grpSp>
                    <p:nvGrpSpPr>
                      <p:cNvPr id="3251" name="Group 176">
                        <a:extLst>
                          <a:ext uri="{FF2B5EF4-FFF2-40B4-BE49-F238E27FC236}">
                            <a16:creationId xmlns:a16="http://schemas.microsoft.com/office/drawing/2014/main" id="{170A76E6-28EC-4CD4-9E0C-53E4C72548E5}"/>
                          </a:ext>
                        </a:extLst>
                      </p:cNvPr>
                      <p:cNvGrpSpPr/>
                      <p:nvPr/>
                    </p:nvGrpSpPr>
                    <p:grpSpPr>
                      <a:xfrm>
                        <a:off x="4503627" y="2301538"/>
                        <a:ext cx="300259" cy="237183"/>
                        <a:chOff x="2962956" y="2115885"/>
                        <a:chExt cx="300259" cy="237183"/>
                      </a:xfrm>
                    </p:grpSpPr>
                    <p:pic>
                      <p:nvPicPr>
                        <p:cNvPr id="3255" name="Picture 24 165">
                          <a:extLst>
                            <a:ext uri="{FF2B5EF4-FFF2-40B4-BE49-F238E27FC236}">
                              <a16:creationId xmlns:a16="http://schemas.microsoft.com/office/drawing/2014/main" id="{B749C1F5-89C5-401B-B795-BDA9A5DF2A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6" name="Picture 24 166">
                          <a:extLst>
                            <a:ext uri="{FF2B5EF4-FFF2-40B4-BE49-F238E27FC236}">
                              <a16:creationId xmlns:a16="http://schemas.microsoft.com/office/drawing/2014/main" id="{CD01A3D1-9A59-42B6-9B15-D1D6A110C6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52" name="Group 179">
                        <a:extLst>
                          <a:ext uri="{FF2B5EF4-FFF2-40B4-BE49-F238E27FC236}">
                            <a16:creationId xmlns:a16="http://schemas.microsoft.com/office/drawing/2014/main" id="{3B62ADF0-7B55-45C1-B257-59CB362442ED}"/>
                          </a:ext>
                        </a:extLst>
                      </p:cNvPr>
                      <p:cNvGrpSpPr/>
                      <p:nvPr/>
                    </p:nvGrpSpPr>
                    <p:grpSpPr>
                      <a:xfrm>
                        <a:off x="4719823" y="2218458"/>
                        <a:ext cx="283630" cy="253824"/>
                        <a:chOff x="6986427" y="2972145"/>
                        <a:chExt cx="283630" cy="253824"/>
                      </a:xfrm>
                    </p:grpSpPr>
                    <p:pic>
                      <p:nvPicPr>
                        <p:cNvPr id="3253" name="Picture 24 167">
                          <a:extLst>
                            <a:ext uri="{FF2B5EF4-FFF2-40B4-BE49-F238E27FC236}">
                              <a16:creationId xmlns:a16="http://schemas.microsoft.com/office/drawing/2014/main" id="{6C3C3480-EC77-4F8A-BA42-7A914C8FC0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54" name="Picture 24 168">
                          <a:extLst>
                            <a:ext uri="{FF2B5EF4-FFF2-40B4-BE49-F238E27FC236}">
                              <a16:creationId xmlns:a16="http://schemas.microsoft.com/office/drawing/2014/main" id="{49A017AB-628F-4A0B-97D3-5B27D4C2F60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04" name="Group 3203">
                    <a:extLst>
                      <a:ext uri="{FF2B5EF4-FFF2-40B4-BE49-F238E27FC236}">
                        <a16:creationId xmlns:a16="http://schemas.microsoft.com/office/drawing/2014/main" id="{24D52037-28D5-4E11-A153-350E19D419BB}"/>
                      </a:ext>
                    </a:extLst>
                  </p:cNvPr>
                  <p:cNvGrpSpPr/>
                  <p:nvPr/>
                </p:nvGrpSpPr>
                <p:grpSpPr>
                  <a:xfrm rot="19661454">
                    <a:off x="6800712" y="2979296"/>
                    <a:ext cx="601238" cy="499826"/>
                    <a:chOff x="5841977" y="3176030"/>
                    <a:chExt cx="601238" cy="499826"/>
                  </a:xfrm>
                </p:grpSpPr>
                <p:grpSp>
                  <p:nvGrpSpPr>
                    <p:cNvPr id="3235" name="Group 3234">
                      <a:extLst>
                        <a:ext uri="{FF2B5EF4-FFF2-40B4-BE49-F238E27FC236}">
                          <a16:creationId xmlns:a16="http://schemas.microsoft.com/office/drawing/2014/main" id="{FCB02ACA-D028-4918-8E2C-AF275D39EE35}"/>
                        </a:ext>
                      </a:extLst>
                    </p:cNvPr>
                    <p:cNvGrpSpPr/>
                    <p:nvPr/>
                  </p:nvGrpSpPr>
                  <p:grpSpPr>
                    <a:xfrm rot="19742345">
                      <a:off x="5841977" y="3207622"/>
                      <a:ext cx="499826" cy="320263"/>
                      <a:chOff x="4503627" y="2218458"/>
                      <a:chExt cx="499826" cy="320263"/>
                    </a:xfrm>
                  </p:grpSpPr>
                  <p:grpSp>
                    <p:nvGrpSpPr>
                      <p:cNvPr id="3243" name="Group 176">
                        <a:extLst>
                          <a:ext uri="{FF2B5EF4-FFF2-40B4-BE49-F238E27FC236}">
                            <a16:creationId xmlns:a16="http://schemas.microsoft.com/office/drawing/2014/main" id="{51BA5675-D38B-4EEA-A4A8-8BCC3D754FA1}"/>
                          </a:ext>
                        </a:extLst>
                      </p:cNvPr>
                      <p:cNvGrpSpPr/>
                      <p:nvPr/>
                    </p:nvGrpSpPr>
                    <p:grpSpPr>
                      <a:xfrm>
                        <a:off x="4503627" y="2301538"/>
                        <a:ext cx="300259" cy="237183"/>
                        <a:chOff x="2962956" y="2115885"/>
                        <a:chExt cx="300259" cy="237183"/>
                      </a:xfrm>
                    </p:grpSpPr>
                    <p:pic>
                      <p:nvPicPr>
                        <p:cNvPr id="3247" name="Picture 24 169">
                          <a:extLst>
                            <a:ext uri="{FF2B5EF4-FFF2-40B4-BE49-F238E27FC236}">
                              <a16:creationId xmlns:a16="http://schemas.microsoft.com/office/drawing/2014/main" id="{42B5418D-977B-492F-B228-BB249479E4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48" name="Picture 24 170">
                          <a:extLst>
                            <a:ext uri="{FF2B5EF4-FFF2-40B4-BE49-F238E27FC236}">
                              <a16:creationId xmlns:a16="http://schemas.microsoft.com/office/drawing/2014/main" id="{19F34D66-019D-4013-9304-62F9BC4C834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44" name="Group 179">
                        <a:extLst>
                          <a:ext uri="{FF2B5EF4-FFF2-40B4-BE49-F238E27FC236}">
                            <a16:creationId xmlns:a16="http://schemas.microsoft.com/office/drawing/2014/main" id="{74495F89-7615-4E95-AADB-D99DE7D78578}"/>
                          </a:ext>
                        </a:extLst>
                      </p:cNvPr>
                      <p:cNvGrpSpPr/>
                      <p:nvPr/>
                    </p:nvGrpSpPr>
                    <p:grpSpPr>
                      <a:xfrm>
                        <a:off x="4719823" y="2218458"/>
                        <a:ext cx="283630" cy="253824"/>
                        <a:chOff x="6986427" y="2972145"/>
                        <a:chExt cx="283630" cy="253824"/>
                      </a:xfrm>
                    </p:grpSpPr>
                    <p:pic>
                      <p:nvPicPr>
                        <p:cNvPr id="3245" name="Picture 24 171">
                          <a:extLst>
                            <a:ext uri="{FF2B5EF4-FFF2-40B4-BE49-F238E27FC236}">
                              <a16:creationId xmlns:a16="http://schemas.microsoft.com/office/drawing/2014/main" id="{47162B00-EDA2-4067-8349-9FF31CA8A7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46" name="Picture 24 172">
                          <a:extLst>
                            <a:ext uri="{FF2B5EF4-FFF2-40B4-BE49-F238E27FC236}">
                              <a16:creationId xmlns:a16="http://schemas.microsoft.com/office/drawing/2014/main" id="{CD25E3BF-048E-45F5-BCAD-2C4C984F00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36" name="Group 3235">
                      <a:extLst>
                        <a:ext uri="{FF2B5EF4-FFF2-40B4-BE49-F238E27FC236}">
                          <a16:creationId xmlns:a16="http://schemas.microsoft.com/office/drawing/2014/main" id="{813C9130-A395-4822-91A6-49743DA8BDF1}"/>
                        </a:ext>
                      </a:extLst>
                    </p:cNvPr>
                    <p:cNvGrpSpPr/>
                    <p:nvPr/>
                  </p:nvGrpSpPr>
                  <p:grpSpPr>
                    <a:xfrm rot="17239213">
                      <a:off x="6033171" y="3265811"/>
                      <a:ext cx="499826" cy="320263"/>
                      <a:chOff x="4503627" y="2218458"/>
                      <a:chExt cx="499826" cy="320263"/>
                    </a:xfrm>
                  </p:grpSpPr>
                  <p:grpSp>
                    <p:nvGrpSpPr>
                      <p:cNvPr id="3237" name="Group 176">
                        <a:extLst>
                          <a:ext uri="{FF2B5EF4-FFF2-40B4-BE49-F238E27FC236}">
                            <a16:creationId xmlns:a16="http://schemas.microsoft.com/office/drawing/2014/main" id="{2DBC82C4-EED3-49B2-ADF3-94FCF2549652}"/>
                          </a:ext>
                        </a:extLst>
                      </p:cNvPr>
                      <p:cNvGrpSpPr/>
                      <p:nvPr/>
                    </p:nvGrpSpPr>
                    <p:grpSpPr>
                      <a:xfrm>
                        <a:off x="4503627" y="2301538"/>
                        <a:ext cx="300259" cy="237183"/>
                        <a:chOff x="2962956" y="2115885"/>
                        <a:chExt cx="300259" cy="237183"/>
                      </a:xfrm>
                    </p:grpSpPr>
                    <p:pic>
                      <p:nvPicPr>
                        <p:cNvPr id="3241" name="Picture 24 173">
                          <a:extLst>
                            <a:ext uri="{FF2B5EF4-FFF2-40B4-BE49-F238E27FC236}">
                              <a16:creationId xmlns:a16="http://schemas.microsoft.com/office/drawing/2014/main" id="{F9076211-24E9-4539-A4CE-13BAB785098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42" name="Picture 24 174">
                          <a:extLst>
                            <a:ext uri="{FF2B5EF4-FFF2-40B4-BE49-F238E27FC236}">
                              <a16:creationId xmlns:a16="http://schemas.microsoft.com/office/drawing/2014/main" id="{7D43ACFE-93E3-4E46-8840-BE37088DF7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8" name="Group 179">
                        <a:extLst>
                          <a:ext uri="{FF2B5EF4-FFF2-40B4-BE49-F238E27FC236}">
                            <a16:creationId xmlns:a16="http://schemas.microsoft.com/office/drawing/2014/main" id="{39B1BA09-38E6-464B-B06C-E084690F896F}"/>
                          </a:ext>
                        </a:extLst>
                      </p:cNvPr>
                      <p:cNvGrpSpPr/>
                      <p:nvPr/>
                    </p:nvGrpSpPr>
                    <p:grpSpPr>
                      <a:xfrm>
                        <a:off x="4719823" y="2218458"/>
                        <a:ext cx="283630" cy="253824"/>
                        <a:chOff x="6986427" y="2972145"/>
                        <a:chExt cx="283630" cy="253824"/>
                      </a:xfrm>
                    </p:grpSpPr>
                    <p:pic>
                      <p:nvPicPr>
                        <p:cNvPr id="3239" name="Picture 24 175">
                          <a:extLst>
                            <a:ext uri="{FF2B5EF4-FFF2-40B4-BE49-F238E27FC236}">
                              <a16:creationId xmlns:a16="http://schemas.microsoft.com/office/drawing/2014/main" id="{76C9003F-166B-4F12-B0C1-332A5276CA9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40" name="Picture 24 176">
                          <a:extLst>
                            <a:ext uri="{FF2B5EF4-FFF2-40B4-BE49-F238E27FC236}">
                              <a16:creationId xmlns:a16="http://schemas.microsoft.com/office/drawing/2014/main" id="{A562292A-6690-4C41-A0ED-CFD9BCFEFC0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05" name="Group 3204">
                    <a:extLst>
                      <a:ext uri="{FF2B5EF4-FFF2-40B4-BE49-F238E27FC236}">
                        <a16:creationId xmlns:a16="http://schemas.microsoft.com/office/drawing/2014/main" id="{0EFEE2E6-FD1B-41CA-A052-35E91910340F}"/>
                      </a:ext>
                    </a:extLst>
                  </p:cNvPr>
                  <p:cNvGrpSpPr/>
                  <p:nvPr/>
                </p:nvGrpSpPr>
                <p:grpSpPr>
                  <a:xfrm rot="2171672">
                    <a:off x="7240864" y="2945788"/>
                    <a:ext cx="657768" cy="378452"/>
                    <a:chOff x="4777947" y="3207622"/>
                    <a:chExt cx="657768" cy="378452"/>
                  </a:xfrm>
                </p:grpSpPr>
                <p:grpSp>
                  <p:nvGrpSpPr>
                    <p:cNvPr id="3221" name="Group 3220">
                      <a:extLst>
                        <a:ext uri="{FF2B5EF4-FFF2-40B4-BE49-F238E27FC236}">
                          <a16:creationId xmlns:a16="http://schemas.microsoft.com/office/drawing/2014/main" id="{BDE45484-B560-40C6-A27C-4DC64D39C2D4}"/>
                        </a:ext>
                      </a:extLst>
                    </p:cNvPr>
                    <p:cNvGrpSpPr/>
                    <p:nvPr/>
                  </p:nvGrpSpPr>
                  <p:grpSpPr>
                    <a:xfrm>
                      <a:off x="4777947" y="3207622"/>
                      <a:ext cx="499826" cy="320263"/>
                      <a:chOff x="4503627" y="2218458"/>
                      <a:chExt cx="499826" cy="320263"/>
                    </a:xfrm>
                  </p:grpSpPr>
                  <p:grpSp>
                    <p:nvGrpSpPr>
                      <p:cNvPr id="3229" name="Group 176">
                        <a:extLst>
                          <a:ext uri="{FF2B5EF4-FFF2-40B4-BE49-F238E27FC236}">
                            <a16:creationId xmlns:a16="http://schemas.microsoft.com/office/drawing/2014/main" id="{0ADEAF17-780E-437F-B3D4-FB1DEA255031}"/>
                          </a:ext>
                        </a:extLst>
                      </p:cNvPr>
                      <p:cNvGrpSpPr/>
                      <p:nvPr/>
                    </p:nvGrpSpPr>
                    <p:grpSpPr>
                      <a:xfrm>
                        <a:off x="4503627" y="2301538"/>
                        <a:ext cx="300259" cy="237183"/>
                        <a:chOff x="2962956" y="2115885"/>
                        <a:chExt cx="300259" cy="237183"/>
                      </a:xfrm>
                    </p:grpSpPr>
                    <p:pic>
                      <p:nvPicPr>
                        <p:cNvPr id="3233" name="Picture 24 177">
                          <a:extLst>
                            <a:ext uri="{FF2B5EF4-FFF2-40B4-BE49-F238E27FC236}">
                              <a16:creationId xmlns:a16="http://schemas.microsoft.com/office/drawing/2014/main" id="{4ACF8EED-E6EC-4DE6-874D-F57BB4CA20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4" name="Picture 24 178">
                          <a:extLst>
                            <a:ext uri="{FF2B5EF4-FFF2-40B4-BE49-F238E27FC236}">
                              <a16:creationId xmlns:a16="http://schemas.microsoft.com/office/drawing/2014/main" id="{B215A73F-E638-4822-BA9E-8D78787FF8E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0" name="Group 179">
                        <a:extLst>
                          <a:ext uri="{FF2B5EF4-FFF2-40B4-BE49-F238E27FC236}">
                            <a16:creationId xmlns:a16="http://schemas.microsoft.com/office/drawing/2014/main" id="{75B1BA79-0F5A-4557-B1C8-5E2E743F5351}"/>
                          </a:ext>
                        </a:extLst>
                      </p:cNvPr>
                      <p:cNvGrpSpPr/>
                      <p:nvPr/>
                    </p:nvGrpSpPr>
                    <p:grpSpPr>
                      <a:xfrm>
                        <a:off x="4719823" y="2218458"/>
                        <a:ext cx="283630" cy="253824"/>
                        <a:chOff x="6986427" y="2972145"/>
                        <a:chExt cx="283630" cy="253824"/>
                      </a:xfrm>
                    </p:grpSpPr>
                    <p:pic>
                      <p:nvPicPr>
                        <p:cNvPr id="3231" name="Picture 24 179">
                          <a:extLst>
                            <a:ext uri="{FF2B5EF4-FFF2-40B4-BE49-F238E27FC236}">
                              <a16:creationId xmlns:a16="http://schemas.microsoft.com/office/drawing/2014/main" id="{FE9BA5D8-85D4-4DCA-A325-99DE7A758C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2" name="Picture 24 180">
                          <a:extLst>
                            <a:ext uri="{FF2B5EF4-FFF2-40B4-BE49-F238E27FC236}">
                              <a16:creationId xmlns:a16="http://schemas.microsoft.com/office/drawing/2014/main" id="{25942B84-1C73-432D-ACCC-716F7FA1C5E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22" name="Group 3221">
                      <a:extLst>
                        <a:ext uri="{FF2B5EF4-FFF2-40B4-BE49-F238E27FC236}">
                          <a16:creationId xmlns:a16="http://schemas.microsoft.com/office/drawing/2014/main" id="{933783B9-7B41-4DA5-B1F6-0868D8B9626F}"/>
                        </a:ext>
                      </a:extLst>
                    </p:cNvPr>
                    <p:cNvGrpSpPr/>
                    <p:nvPr/>
                  </p:nvGrpSpPr>
                  <p:grpSpPr>
                    <a:xfrm>
                      <a:off x="4935889" y="3265811"/>
                      <a:ext cx="499826" cy="320263"/>
                      <a:chOff x="4503627" y="2218458"/>
                      <a:chExt cx="499826" cy="320263"/>
                    </a:xfrm>
                  </p:grpSpPr>
                  <p:grpSp>
                    <p:nvGrpSpPr>
                      <p:cNvPr id="3223" name="Group 176">
                        <a:extLst>
                          <a:ext uri="{FF2B5EF4-FFF2-40B4-BE49-F238E27FC236}">
                            <a16:creationId xmlns:a16="http://schemas.microsoft.com/office/drawing/2014/main" id="{8A0C7D62-FA9E-44F9-9B2D-2043E687DDCE}"/>
                          </a:ext>
                        </a:extLst>
                      </p:cNvPr>
                      <p:cNvGrpSpPr/>
                      <p:nvPr/>
                    </p:nvGrpSpPr>
                    <p:grpSpPr>
                      <a:xfrm>
                        <a:off x="4503627" y="2301538"/>
                        <a:ext cx="300259" cy="237183"/>
                        <a:chOff x="2962956" y="2115885"/>
                        <a:chExt cx="300259" cy="237183"/>
                      </a:xfrm>
                    </p:grpSpPr>
                    <p:pic>
                      <p:nvPicPr>
                        <p:cNvPr id="3227" name="Picture 24 181">
                          <a:extLst>
                            <a:ext uri="{FF2B5EF4-FFF2-40B4-BE49-F238E27FC236}">
                              <a16:creationId xmlns:a16="http://schemas.microsoft.com/office/drawing/2014/main" id="{06CE50B3-E150-40AA-922B-524865537BB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28" name="Picture 24 182">
                          <a:extLst>
                            <a:ext uri="{FF2B5EF4-FFF2-40B4-BE49-F238E27FC236}">
                              <a16:creationId xmlns:a16="http://schemas.microsoft.com/office/drawing/2014/main" id="{93102F6D-D4A2-48F9-A802-5E11858E1C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24" name="Group 179">
                        <a:extLst>
                          <a:ext uri="{FF2B5EF4-FFF2-40B4-BE49-F238E27FC236}">
                            <a16:creationId xmlns:a16="http://schemas.microsoft.com/office/drawing/2014/main" id="{AD85E41E-A64C-406F-BEEA-DFB4AFADF64F}"/>
                          </a:ext>
                        </a:extLst>
                      </p:cNvPr>
                      <p:cNvGrpSpPr/>
                      <p:nvPr/>
                    </p:nvGrpSpPr>
                    <p:grpSpPr>
                      <a:xfrm>
                        <a:off x="4719823" y="2218458"/>
                        <a:ext cx="283630" cy="253824"/>
                        <a:chOff x="6986427" y="2972145"/>
                        <a:chExt cx="283630" cy="253824"/>
                      </a:xfrm>
                    </p:grpSpPr>
                    <p:pic>
                      <p:nvPicPr>
                        <p:cNvPr id="3225" name="Picture 24 183">
                          <a:extLst>
                            <a:ext uri="{FF2B5EF4-FFF2-40B4-BE49-F238E27FC236}">
                              <a16:creationId xmlns:a16="http://schemas.microsoft.com/office/drawing/2014/main" id="{1D307890-E80D-4980-BA5A-3199EB9300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26" name="Picture 24 184">
                          <a:extLst>
                            <a:ext uri="{FF2B5EF4-FFF2-40B4-BE49-F238E27FC236}">
                              <a16:creationId xmlns:a16="http://schemas.microsoft.com/office/drawing/2014/main" id="{54457703-CB8B-4583-98FB-F7AD77CA06D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06" name="Group 3205">
                    <a:extLst>
                      <a:ext uri="{FF2B5EF4-FFF2-40B4-BE49-F238E27FC236}">
                        <a16:creationId xmlns:a16="http://schemas.microsoft.com/office/drawing/2014/main" id="{ED6D82F9-B366-40F2-A392-EB085DF04E24}"/>
                      </a:ext>
                    </a:extLst>
                  </p:cNvPr>
                  <p:cNvGrpSpPr/>
                  <p:nvPr/>
                </p:nvGrpSpPr>
                <p:grpSpPr>
                  <a:xfrm rot="21049340">
                    <a:off x="7270080" y="2509410"/>
                    <a:ext cx="601238" cy="499826"/>
                    <a:chOff x="5841977" y="3176030"/>
                    <a:chExt cx="601238" cy="499826"/>
                  </a:xfrm>
                </p:grpSpPr>
                <p:grpSp>
                  <p:nvGrpSpPr>
                    <p:cNvPr id="3207" name="Group 3206">
                      <a:extLst>
                        <a:ext uri="{FF2B5EF4-FFF2-40B4-BE49-F238E27FC236}">
                          <a16:creationId xmlns:a16="http://schemas.microsoft.com/office/drawing/2014/main" id="{CCD276BC-393F-4D3F-A74B-EE3CAF166EB6}"/>
                        </a:ext>
                      </a:extLst>
                    </p:cNvPr>
                    <p:cNvGrpSpPr/>
                    <p:nvPr/>
                  </p:nvGrpSpPr>
                  <p:grpSpPr>
                    <a:xfrm rot="19742345">
                      <a:off x="5841977" y="3207622"/>
                      <a:ext cx="499826" cy="320263"/>
                      <a:chOff x="4503627" y="2218458"/>
                      <a:chExt cx="499826" cy="320263"/>
                    </a:xfrm>
                  </p:grpSpPr>
                  <p:grpSp>
                    <p:nvGrpSpPr>
                      <p:cNvPr id="3215" name="Group 176">
                        <a:extLst>
                          <a:ext uri="{FF2B5EF4-FFF2-40B4-BE49-F238E27FC236}">
                            <a16:creationId xmlns:a16="http://schemas.microsoft.com/office/drawing/2014/main" id="{CF9ADFF9-4074-42EC-810E-79F149F27B9A}"/>
                          </a:ext>
                        </a:extLst>
                      </p:cNvPr>
                      <p:cNvGrpSpPr/>
                      <p:nvPr/>
                    </p:nvGrpSpPr>
                    <p:grpSpPr>
                      <a:xfrm>
                        <a:off x="4503627" y="2301538"/>
                        <a:ext cx="300259" cy="237183"/>
                        <a:chOff x="2962956" y="2115885"/>
                        <a:chExt cx="300259" cy="237183"/>
                      </a:xfrm>
                    </p:grpSpPr>
                    <p:pic>
                      <p:nvPicPr>
                        <p:cNvPr id="3219" name="Picture 24 185">
                          <a:extLst>
                            <a:ext uri="{FF2B5EF4-FFF2-40B4-BE49-F238E27FC236}">
                              <a16:creationId xmlns:a16="http://schemas.microsoft.com/office/drawing/2014/main" id="{2BD91ABD-11F1-4A0D-878E-EB2D58ECE6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20" name="Picture 24 186">
                          <a:extLst>
                            <a:ext uri="{FF2B5EF4-FFF2-40B4-BE49-F238E27FC236}">
                              <a16:creationId xmlns:a16="http://schemas.microsoft.com/office/drawing/2014/main" id="{AB70D8AB-86CF-49BE-903B-116A165183B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6" name="Group 179">
                        <a:extLst>
                          <a:ext uri="{FF2B5EF4-FFF2-40B4-BE49-F238E27FC236}">
                            <a16:creationId xmlns:a16="http://schemas.microsoft.com/office/drawing/2014/main" id="{6A8F64D8-22B0-48E6-B0AE-8C1FB0BA4135}"/>
                          </a:ext>
                        </a:extLst>
                      </p:cNvPr>
                      <p:cNvGrpSpPr/>
                      <p:nvPr/>
                    </p:nvGrpSpPr>
                    <p:grpSpPr>
                      <a:xfrm>
                        <a:off x="4719823" y="2218458"/>
                        <a:ext cx="283630" cy="253824"/>
                        <a:chOff x="6986427" y="2972145"/>
                        <a:chExt cx="283630" cy="253824"/>
                      </a:xfrm>
                    </p:grpSpPr>
                    <p:pic>
                      <p:nvPicPr>
                        <p:cNvPr id="3217" name="Picture 24 187">
                          <a:extLst>
                            <a:ext uri="{FF2B5EF4-FFF2-40B4-BE49-F238E27FC236}">
                              <a16:creationId xmlns:a16="http://schemas.microsoft.com/office/drawing/2014/main" id="{B73A1D5B-3ECF-4018-907D-307E19FFD8B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8" name="Picture 24 188">
                          <a:extLst>
                            <a:ext uri="{FF2B5EF4-FFF2-40B4-BE49-F238E27FC236}">
                              <a16:creationId xmlns:a16="http://schemas.microsoft.com/office/drawing/2014/main" id="{BBDFFF74-5C1A-4A79-BFCD-ADAD9DF880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08" name="Group 3207">
                      <a:extLst>
                        <a:ext uri="{FF2B5EF4-FFF2-40B4-BE49-F238E27FC236}">
                          <a16:creationId xmlns:a16="http://schemas.microsoft.com/office/drawing/2014/main" id="{5E38425C-F5DC-460B-9662-033CA51C04B5}"/>
                        </a:ext>
                      </a:extLst>
                    </p:cNvPr>
                    <p:cNvGrpSpPr/>
                    <p:nvPr/>
                  </p:nvGrpSpPr>
                  <p:grpSpPr>
                    <a:xfrm rot="17239213">
                      <a:off x="6033171" y="3265811"/>
                      <a:ext cx="499826" cy="320263"/>
                      <a:chOff x="4503627" y="2218458"/>
                      <a:chExt cx="499826" cy="320263"/>
                    </a:xfrm>
                  </p:grpSpPr>
                  <p:grpSp>
                    <p:nvGrpSpPr>
                      <p:cNvPr id="3209" name="Group 176">
                        <a:extLst>
                          <a:ext uri="{FF2B5EF4-FFF2-40B4-BE49-F238E27FC236}">
                            <a16:creationId xmlns:a16="http://schemas.microsoft.com/office/drawing/2014/main" id="{07E1B58F-F2A9-42E1-A1E4-296FB1B02588}"/>
                          </a:ext>
                        </a:extLst>
                      </p:cNvPr>
                      <p:cNvGrpSpPr/>
                      <p:nvPr/>
                    </p:nvGrpSpPr>
                    <p:grpSpPr>
                      <a:xfrm>
                        <a:off x="4503627" y="2301538"/>
                        <a:ext cx="300259" cy="237183"/>
                        <a:chOff x="2962956" y="2115885"/>
                        <a:chExt cx="300259" cy="237183"/>
                      </a:xfrm>
                    </p:grpSpPr>
                    <p:pic>
                      <p:nvPicPr>
                        <p:cNvPr id="3213" name="Picture 24 189">
                          <a:extLst>
                            <a:ext uri="{FF2B5EF4-FFF2-40B4-BE49-F238E27FC236}">
                              <a16:creationId xmlns:a16="http://schemas.microsoft.com/office/drawing/2014/main" id="{32602D56-AE63-4298-8EB3-1C6C1A2680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14" name="Picture 24 190">
                          <a:extLst>
                            <a:ext uri="{FF2B5EF4-FFF2-40B4-BE49-F238E27FC236}">
                              <a16:creationId xmlns:a16="http://schemas.microsoft.com/office/drawing/2014/main" id="{2A3F4110-7B0F-4ACE-94D1-6CFC11A737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0" name="Group 179">
                        <a:extLst>
                          <a:ext uri="{FF2B5EF4-FFF2-40B4-BE49-F238E27FC236}">
                            <a16:creationId xmlns:a16="http://schemas.microsoft.com/office/drawing/2014/main" id="{DE7EF488-E38C-4F4F-A6DE-4512AC68E414}"/>
                          </a:ext>
                        </a:extLst>
                      </p:cNvPr>
                      <p:cNvGrpSpPr/>
                      <p:nvPr/>
                    </p:nvGrpSpPr>
                    <p:grpSpPr>
                      <a:xfrm>
                        <a:off x="4719823" y="2218458"/>
                        <a:ext cx="283630" cy="253824"/>
                        <a:chOff x="6986427" y="2972145"/>
                        <a:chExt cx="283630" cy="253824"/>
                      </a:xfrm>
                    </p:grpSpPr>
                    <p:pic>
                      <p:nvPicPr>
                        <p:cNvPr id="3211" name="Picture 24 191">
                          <a:extLst>
                            <a:ext uri="{FF2B5EF4-FFF2-40B4-BE49-F238E27FC236}">
                              <a16:creationId xmlns:a16="http://schemas.microsoft.com/office/drawing/2014/main" id="{BE0D9962-A35C-404E-B247-A5913B2EA1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2" name="Picture 24 192">
                          <a:extLst>
                            <a:ext uri="{FF2B5EF4-FFF2-40B4-BE49-F238E27FC236}">
                              <a16:creationId xmlns:a16="http://schemas.microsoft.com/office/drawing/2014/main" id="{D09B3166-AD37-4140-993F-1D6499D3F85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80" name="Group 3079">
                  <a:extLst>
                    <a:ext uri="{FF2B5EF4-FFF2-40B4-BE49-F238E27FC236}">
                      <a16:creationId xmlns:a16="http://schemas.microsoft.com/office/drawing/2014/main" id="{5402F5B8-D724-4567-8DFE-BD227264970A}"/>
                    </a:ext>
                  </a:extLst>
                </p:cNvPr>
                <p:cNvGrpSpPr/>
                <p:nvPr/>
              </p:nvGrpSpPr>
              <p:grpSpPr>
                <a:xfrm>
                  <a:off x="5889081" y="2731026"/>
                  <a:ext cx="1557892" cy="1293966"/>
                  <a:chOff x="6991903" y="2695004"/>
                  <a:chExt cx="1557892" cy="1293966"/>
                </a:xfrm>
              </p:grpSpPr>
              <p:grpSp>
                <p:nvGrpSpPr>
                  <p:cNvPr id="3081" name="Group 3080">
                    <a:extLst>
                      <a:ext uri="{FF2B5EF4-FFF2-40B4-BE49-F238E27FC236}">
                        <a16:creationId xmlns:a16="http://schemas.microsoft.com/office/drawing/2014/main" id="{D59FEEBE-A6C1-4472-AEC7-30592EDE9BEC}"/>
                      </a:ext>
                    </a:extLst>
                  </p:cNvPr>
                  <p:cNvGrpSpPr/>
                  <p:nvPr/>
                </p:nvGrpSpPr>
                <p:grpSpPr>
                  <a:xfrm>
                    <a:off x="6991903" y="2695004"/>
                    <a:ext cx="657768" cy="378452"/>
                    <a:chOff x="4777947" y="3207622"/>
                    <a:chExt cx="657768" cy="378452"/>
                  </a:xfrm>
                </p:grpSpPr>
                <p:grpSp>
                  <p:nvGrpSpPr>
                    <p:cNvPr id="3189" name="Group 3188">
                      <a:extLst>
                        <a:ext uri="{FF2B5EF4-FFF2-40B4-BE49-F238E27FC236}">
                          <a16:creationId xmlns:a16="http://schemas.microsoft.com/office/drawing/2014/main" id="{FC4DFE78-45E7-421E-A87D-C74C3545B8B8}"/>
                        </a:ext>
                      </a:extLst>
                    </p:cNvPr>
                    <p:cNvGrpSpPr/>
                    <p:nvPr/>
                  </p:nvGrpSpPr>
                  <p:grpSpPr>
                    <a:xfrm>
                      <a:off x="4777947" y="3207622"/>
                      <a:ext cx="499826" cy="320263"/>
                      <a:chOff x="4503627" y="2218458"/>
                      <a:chExt cx="499826" cy="320263"/>
                    </a:xfrm>
                  </p:grpSpPr>
                  <p:grpSp>
                    <p:nvGrpSpPr>
                      <p:cNvPr id="3197" name="Group 176">
                        <a:extLst>
                          <a:ext uri="{FF2B5EF4-FFF2-40B4-BE49-F238E27FC236}">
                            <a16:creationId xmlns:a16="http://schemas.microsoft.com/office/drawing/2014/main" id="{F767D1B9-CFE3-42AC-8234-EF73BD2614C2}"/>
                          </a:ext>
                        </a:extLst>
                      </p:cNvPr>
                      <p:cNvGrpSpPr/>
                      <p:nvPr/>
                    </p:nvGrpSpPr>
                    <p:grpSpPr>
                      <a:xfrm>
                        <a:off x="4503627" y="2301538"/>
                        <a:ext cx="300259" cy="237183"/>
                        <a:chOff x="2962956" y="2115885"/>
                        <a:chExt cx="300259" cy="237183"/>
                      </a:xfrm>
                    </p:grpSpPr>
                    <p:pic>
                      <p:nvPicPr>
                        <p:cNvPr id="3201" name="Picture 24 193">
                          <a:extLst>
                            <a:ext uri="{FF2B5EF4-FFF2-40B4-BE49-F238E27FC236}">
                              <a16:creationId xmlns:a16="http://schemas.microsoft.com/office/drawing/2014/main" id="{47E3F74E-2BBF-4A6B-921E-E1E6D4DD01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02" name="Picture 24 194">
                          <a:extLst>
                            <a:ext uri="{FF2B5EF4-FFF2-40B4-BE49-F238E27FC236}">
                              <a16:creationId xmlns:a16="http://schemas.microsoft.com/office/drawing/2014/main" id="{3AA66A98-D930-40F8-9654-D649F3A013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8" name="Group 179">
                        <a:extLst>
                          <a:ext uri="{FF2B5EF4-FFF2-40B4-BE49-F238E27FC236}">
                            <a16:creationId xmlns:a16="http://schemas.microsoft.com/office/drawing/2014/main" id="{48E0E58E-B7E8-420F-ACF8-4013EB8BBB91}"/>
                          </a:ext>
                        </a:extLst>
                      </p:cNvPr>
                      <p:cNvGrpSpPr/>
                      <p:nvPr/>
                    </p:nvGrpSpPr>
                    <p:grpSpPr>
                      <a:xfrm>
                        <a:off x="4719823" y="2218458"/>
                        <a:ext cx="283630" cy="253824"/>
                        <a:chOff x="6986427" y="2972145"/>
                        <a:chExt cx="283630" cy="253824"/>
                      </a:xfrm>
                    </p:grpSpPr>
                    <p:pic>
                      <p:nvPicPr>
                        <p:cNvPr id="3199" name="Picture 24 195">
                          <a:extLst>
                            <a:ext uri="{FF2B5EF4-FFF2-40B4-BE49-F238E27FC236}">
                              <a16:creationId xmlns:a16="http://schemas.microsoft.com/office/drawing/2014/main" id="{2DA4873F-E43F-4185-9C87-E79D0D8DD9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00" name="Picture 24 196">
                          <a:extLst>
                            <a:ext uri="{FF2B5EF4-FFF2-40B4-BE49-F238E27FC236}">
                              <a16:creationId xmlns:a16="http://schemas.microsoft.com/office/drawing/2014/main" id="{7771579F-E589-428F-9D3A-D5E5BE87A0C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90" name="Group 3189">
                      <a:extLst>
                        <a:ext uri="{FF2B5EF4-FFF2-40B4-BE49-F238E27FC236}">
                          <a16:creationId xmlns:a16="http://schemas.microsoft.com/office/drawing/2014/main" id="{4C9BC966-8023-4789-9949-9D523A9C991E}"/>
                        </a:ext>
                      </a:extLst>
                    </p:cNvPr>
                    <p:cNvGrpSpPr/>
                    <p:nvPr/>
                  </p:nvGrpSpPr>
                  <p:grpSpPr>
                    <a:xfrm>
                      <a:off x="4935889" y="3265811"/>
                      <a:ext cx="499826" cy="320263"/>
                      <a:chOff x="4503627" y="2218458"/>
                      <a:chExt cx="499826" cy="320263"/>
                    </a:xfrm>
                  </p:grpSpPr>
                  <p:grpSp>
                    <p:nvGrpSpPr>
                      <p:cNvPr id="3191" name="Group 176">
                        <a:extLst>
                          <a:ext uri="{FF2B5EF4-FFF2-40B4-BE49-F238E27FC236}">
                            <a16:creationId xmlns:a16="http://schemas.microsoft.com/office/drawing/2014/main" id="{E4FB88D3-5DD5-4BC6-AA05-45C753304513}"/>
                          </a:ext>
                        </a:extLst>
                      </p:cNvPr>
                      <p:cNvGrpSpPr/>
                      <p:nvPr/>
                    </p:nvGrpSpPr>
                    <p:grpSpPr>
                      <a:xfrm>
                        <a:off x="4503627" y="2301538"/>
                        <a:ext cx="300259" cy="237183"/>
                        <a:chOff x="2962956" y="2115885"/>
                        <a:chExt cx="300259" cy="237183"/>
                      </a:xfrm>
                    </p:grpSpPr>
                    <p:pic>
                      <p:nvPicPr>
                        <p:cNvPr id="3195" name="Picture 24 197">
                          <a:extLst>
                            <a:ext uri="{FF2B5EF4-FFF2-40B4-BE49-F238E27FC236}">
                              <a16:creationId xmlns:a16="http://schemas.microsoft.com/office/drawing/2014/main" id="{2E48B833-F20C-41F6-8357-AF0FEC5ACF2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6" name="Picture 24 198">
                          <a:extLst>
                            <a:ext uri="{FF2B5EF4-FFF2-40B4-BE49-F238E27FC236}">
                              <a16:creationId xmlns:a16="http://schemas.microsoft.com/office/drawing/2014/main" id="{D5B0793D-0FFC-4E8C-9616-3771AF2744D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2" name="Group 179">
                        <a:extLst>
                          <a:ext uri="{FF2B5EF4-FFF2-40B4-BE49-F238E27FC236}">
                            <a16:creationId xmlns:a16="http://schemas.microsoft.com/office/drawing/2014/main" id="{A2A31319-2DB9-49FC-9BA7-5EFA843B9BFB}"/>
                          </a:ext>
                        </a:extLst>
                      </p:cNvPr>
                      <p:cNvGrpSpPr/>
                      <p:nvPr/>
                    </p:nvGrpSpPr>
                    <p:grpSpPr>
                      <a:xfrm>
                        <a:off x="4719823" y="2218458"/>
                        <a:ext cx="283630" cy="253824"/>
                        <a:chOff x="6986427" y="2972145"/>
                        <a:chExt cx="283630" cy="253824"/>
                      </a:xfrm>
                    </p:grpSpPr>
                    <p:pic>
                      <p:nvPicPr>
                        <p:cNvPr id="3193" name="Picture 24 199">
                          <a:extLst>
                            <a:ext uri="{FF2B5EF4-FFF2-40B4-BE49-F238E27FC236}">
                              <a16:creationId xmlns:a16="http://schemas.microsoft.com/office/drawing/2014/main" id="{1411BE3A-AE19-4F7B-9513-47B0A839AD0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94" name="Picture 24 200">
                          <a:extLst>
                            <a:ext uri="{FF2B5EF4-FFF2-40B4-BE49-F238E27FC236}">
                              <a16:creationId xmlns:a16="http://schemas.microsoft.com/office/drawing/2014/main" id="{0A844426-E068-4BEE-93D7-D06CD6E388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2" name="Group 3081">
                    <a:extLst>
                      <a:ext uri="{FF2B5EF4-FFF2-40B4-BE49-F238E27FC236}">
                        <a16:creationId xmlns:a16="http://schemas.microsoft.com/office/drawing/2014/main" id="{4A391247-341D-4C5B-A506-6DEB0F36F18D}"/>
                      </a:ext>
                    </a:extLst>
                  </p:cNvPr>
                  <p:cNvGrpSpPr/>
                  <p:nvPr/>
                </p:nvGrpSpPr>
                <p:grpSpPr>
                  <a:xfrm>
                    <a:off x="7000217" y="2970983"/>
                    <a:ext cx="601238" cy="499826"/>
                    <a:chOff x="5841977" y="3176030"/>
                    <a:chExt cx="601238" cy="499826"/>
                  </a:xfrm>
                </p:grpSpPr>
                <p:grpSp>
                  <p:nvGrpSpPr>
                    <p:cNvPr id="3175" name="Group 3174">
                      <a:extLst>
                        <a:ext uri="{FF2B5EF4-FFF2-40B4-BE49-F238E27FC236}">
                          <a16:creationId xmlns:a16="http://schemas.microsoft.com/office/drawing/2014/main" id="{C52E14CE-8D19-4DF5-83CB-ADE870946879}"/>
                        </a:ext>
                      </a:extLst>
                    </p:cNvPr>
                    <p:cNvGrpSpPr/>
                    <p:nvPr/>
                  </p:nvGrpSpPr>
                  <p:grpSpPr>
                    <a:xfrm rot="19742345">
                      <a:off x="5841977" y="3207622"/>
                      <a:ext cx="499826" cy="320263"/>
                      <a:chOff x="4503627" y="2218458"/>
                      <a:chExt cx="499826" cy="320263"/>
                    </a:xfrm>
                  </p:grpSpPr>
                  <p:grpSp>
                    <p:nvGrpSpPr>
                      <p:cNvPr id="3183" name="Group 176">
                        <a:extLst>
                          <a:ext uri="{FF2B5EF4-FFF2-40B4-BE49-F238E27FC236}">
                            <a16:creationId xmlns:a16="http://schemas.microsoft.com/office/drawing/2014/main" id="{50B7D970-BD4A-4190-971E-A067C6DC8553}"/>
                          </a:ext>
                        </a:extLst>
                      </p:cNvPr>
                      <p:cNvGrpSpPr/>
                      <p:nvPr/>
                    </p:nvGrpSpPr>
                    <p:grpSpPr>
                      <a:xfrm>
                        <a:off x="4503627" y="2301538"/>
                        <a:ext cx="300259" cy="237183"/>
                        <a:chOff x="2962956" y="2115885"/>
                        <a:chExt cx="300259" cy="237183"/>
                      </a:xfrm>
                    </p:grpSpPr>
                    <p:pic>
                      <p:nvPicPr>
                        <p:cNvPr id="3187" name="Picture 24 201">
                          <a:extLst>
                            <a:ext uri="{FF2B5EF4-FFF2-40B4-BE49-F238E27FC236}">
                              <a16:creationId xmlns:a16="http://schemas.microsoft.com/office/drawing/2014/main" id="{E4A8F345-726B-42F1-92FD-788B3F46571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88" name="Picture 24 202">
                          <a:extLst>
                            <a:ext uri="{FF2B5EF4-FFF2-40B4-BE49-F238E27FC236}">
                              <a16:creationId xmlns:a16="http://schemas.microsoft.com/office/drawing/2014/main" id="{7D04CF0C-5236-4885-9D23-8DBF934F5C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84" name="Group 179">
                        <a:extLst>
                          <a:ext uri="{FF2B5EF4-FFF2-40B4-BE49-F238E27FC236}">
                            <a16:creationId xmlns:a16="http://schemas.microsoft.com/office/drawing/2014/main" id="{505328A8-ABFE-42A7-896B-D16D2475D947}"/>
                          </a:ext>
                        </a:extLst>
                      </p:cNvPr>
                      <p:cNvGrpSpPr/>
                      <p:nvPr/>
                    </p:nvGrpSpPr>
                    <p:grpSpPr>
                      <a:xfrm>
                        <a:off x="4719823" y="2218458"/>
                        <a:ext cx="283630" cy="253824"/>
                        <a:chOff x="6986427" y="2972145"/>
                        <a:chExt cx="283630" cy="253824"/>
                      </a:xfrm>
                    </p:grpSpPr>
                    <p:pic>
                      <p:nvPicPr>
                        <p:cNvPr id="3185" name="Picture 24 203">
                          <a:extLst>
                            <a:ext uri="{FF2B5EF4-FFF2-40B4-BE49-F238E27FC236}">
                              <a16:creationId xmlns:a16="http://schemas.microsoft.com/office/drawing/2014/main" id="{724E05CB-0D23-4594-A87A-08729FC9B2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86" name="Picture 24 204">
                          <a:extLst>
                            <a:ext uri="{FF2B5EF4-FFF2-40B4-BE49-F238E27FC236}">
                              <a16:creationId xmlns:a16="http://schemas.microsoft.com/office/drawing/2014/main" id="{0C894074-C424-480F-A477-85DEAD5C9D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76" name="Group 3175">
                      <a:extLst>
                        <a:ext uri="{FF2B5EF4-FFF2-40B4-BE49-F238E27FC236}">
                          <a16:creationId xmlns:a16="http://schemas.microsoft.com/office/drawing/2014/main" id="{7DEEBB99-BFCA-4228-8CC7-426920B418CE}"/>
                        </a:ext>
                      </a:extLst>
                    </p:cNvPr>
                    <p:cNvGrpSpPr/>
                    <p:nvPr/>
                  </p:nvGrpSpPr>
                  <p:grpSpPr>
                    <a:xfrm rot="17239213">
                      <a:off x="6033171" y="3265811"/>
                      <a:ext cx="499826" cy="320263"/>
                      <a:chOff x="4503627" y="2218458"/>
                      <a:chExt cx="499826" cy="320263"/>
                    </a:xfrm>
                  </p:grpSpPr>
                  <p:grpSp>
                    <p:nvGrpSpPr>
                      <p:cNvPr id="3177" name="Group 176">
                        <a:extLst>
                          <a:ext uri="{FF2B5EF4-FFF2-40B4-BE49-F238E27FC236}">
                            <a16:creationId xmlns:a16="http://schemas.microsoft.com/office/drawing/2014/main" id="{CDBADCF3-612B-4C7B-8A0A-72CE669BDD05}"/>
                          </a:ext>
                        </a:extLst>
                      </p:cNvPr>
                      <p:cNvGrpSpPr/>
                      <p:nvPr/>
                    </p:nvGrpSpPr>
                    <p:grpSpPr>
                      <a:xfrm>
                        <a:off x="4503627" y="2301538"/>
                        <a:ext cx="300259" cy="237183"/>
                        <a:chOff x="2962956" y="2115885"/>
                        <a:chExt cx="300259" cy="237183"/>
                      </a:xfrm>
                    </p:grpSpPr>
                    <p:pic>
                      <p:nvPicPr>
                        <p:cNvPr id="3181" name="Picture 24 205">
                          <a:extLst>
                            <a:ext uri="{FF2B5EF4-FFF2-40B4-BE49-F238E27FC236}">
                              <a16:creationId xmlns:a16="http://schemas.microsoft.com/office/drawing/2014/main" id="{DD92AD23-DFFD-4060-A09E-47B89929DB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82" name="Picture 24 206">
                          <a:extLst>
                            <a:ext uri="{FF2B5EF4-FFF2-40B4-BE49-F238E27FC236}">
                              <a16:creationId xmlns:a16="http://schemas.microsoft.com/office/drawing/2014/main" id="{7EF162B4-76EE-4E6E-B500-DBAC5417AA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78" name="Group 179">
                        <a:extLst>
                          <a:ext uri="{FF2B5EF4-FFF2-40B4-BE49-F238E27FC236}">
                            <a16:creationId xmlns:a16="http://schemas.microsoft.com/office/drawing/2014/main" id="{F40770FE-EDB6-4FC9-B15F-7FC4431428B2}"/>
                          </a:ext>
                        </a:extLst>
                      </p:cNvPr>
                      <p:cNvGrpSpPr/>
                      <p:nvPr/>
                    </p:nvGrpSpPr>
                    <p:grpSpPr>
                      <a:xfrm>
                        <a:off x="4719823" y="2218458"/>
                        <a:ext cx="283630" cy="253824"/>
                        <a:chOff x="6986427" y="2972145"/>
                        <a:chExt cx="283630" cy="253824"/>
                      </a:xfrm>
                    </p:grpSpPr>
                    <p:pic>
                      <p:nvPicPr>
                        <p:cNvPr id="3179" name="Picture 24 207">
                          <a:extLst>
                            <a:ext uri="{FF2B5EF4-FFF2-40B4-BE49-F238E27FC236}">
                              <a16:creationId xmlns:a16="http://schemas.microsoft.com/office/drawing/2014/main" id="{510F7CB0-E5CE-497D-8A42-0E6EE68B774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80" name="Picture 24 208">
                          <a:extLst>
                            <a:ext uri="{FF2B5EF4-FFF2-40B4-BE49-F238E27FC236}">
                              <a16:creationId xmlns:a16="http://schemas.microsoft.com/office/drawing/2014/main" id="{CEFE70C1-9765-4DA1-9C94-BEBA8F3C17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3" name="Group 3082">
                    <a:extLst>
                      <a:ext uri="{FF2B5EF4-FFF2-40B4-BE49-F238E27FC236}">
                        <a16:creationId xmlns:a16="http://schemas.microsoft.com/office/drawing/2014/main" id="{8C95B19B-8DB8-43DA-9F0B-75FC821712FF}"/>
                      </a:ext>
                    </a:extLst>
                  </p:cNvPr>
                  <p:cNvGrpSpPr/>
                  <p:nvPr/>
                </p:nvGrpSpPr>
                <p:grpSpPr>
                  <a:xfrm>
                    <a:off x="7469330" y="2714400"/>
                    <a:ext cx="1055948" cy="610380"/>
                    <a:chOff x="6261214" y="3135578"/>
                    <a:chExt cx="1055948" cy="610380"/>
                  </a:xfrm>
                </p:grpSpPr>
                <p:grpSp>
                  <p:nvGrpSpPr>
                    <p:cNvPr id="3145" name="Group 3144">
                      <a:extLst>
                        <a:ext uri="{FF2B5EF4-FFF2-40B4-BE49-F238E27FC236}">
                          <a16:creationId xmlns:a16="http://schemas.microsoft.com/office/drawing/2014/main" id="{A4835E38-DF03-4781-A39A-3807D9B4E879}"/>
                        </a:ext>
                      </a:extLst>
                    </p:cNvPr>
                    <p:cNvGrpSpPr/>
                    <p:nvPr/>
                  </p:nvGrpSpPr>
                  <p:grpSpPr>
                    <a:xfrm>
                      <a:off x="6659394" y="3135578"/>
                      <a:ext cx="657768" cy="378452"/>
                      <a:chOff x="4777947" y="3207622"/>
                      <a:chExt cx="657768" cy="378452"/>
                    </a:xfrm>
                  </p:grpSpPr>
                  <p:grpSp>
                    <p:nvGrpSpPr>
                      <p:cNvPr id="3161" name="Group 3160">
                        <a:extLst>
                          <a:ext uri="{FF2B5EF4-FFF2-40B4-BE49-F238E27FC236}">
                            <a16:creationId xmlns:a16="http://schemas.microsoft.com/office/drawing/2014/main" id="{24500E9A-FBF7-42DA-8B27-7671615E9FF0}"/>
                          </a:ext>
                        </a:extLst>
                      </p:cNvPr>
                      <p:cNvGrpSpPr/>
                      <p:nvPr/>
                    </p:nvGrpSpPr>
                    <p:grpSpPr>
                      <a:xfrm>
                        <a:off x="4777947" y="3207622"/>
                        <a:ext cx="499826" cy="320263"/>
                        <a:chOff x="4503627" y="2218458"/>
                        <a:chExt cx="499826" cy="320263"/>
                      </a:xfrm>
                    </p:grpSpPr>
                    <p:grpSp>
                      <p:nvGrpSpPr>
                        <p:cNvPr id="3169" name="Group 176">
                          <a:extLst>
                            <a:ext uri="{FF2B5EF4-FFF2-40B4-BE49-F238E27FC236}">
                              <a16:creationId xmlns:a16="http://schemas.microsoft.com/office/drawing/2014/main" id="{3BCF6E8F-FD70-4173-9166-D2310DA0BC55}"/>
                            </a:ext>
                          </a:extLst>
                        </p:cNvPr>
                        <p:cNvGrpSpPr/>
                        <p:nvPr/>
                      </p:nvGrpSpPr>
                      <p:grpSpPr>
                        <a:xfrm>
                          <a:off x="4503627" y="2301538"/>
                          <a:ext cx="300259" cy="237183"/>
                          <a:chOff x="2962956" y="2115885"/>
                          <a:chExt cx="300259" cy="237183"/>
                        </a:xfrm>
                      </p:grpSpPr>
                      <p:pic>
                        <p:nvPicPr>
                          <p:cNvPr id="3173" name="Picture 24 209">
                            <a:extLst>
                              <a:ext uri="{FF2B5EF4-FFF2-40B4-BE49-F238E27FC236}">
                                <a16:creationId xmlns:a16="http://schemas.microsoft.com/office/drawing/2014/main" id="{009F146E-E29F-4AAF-B8B7-7AA96C3F7EF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4" name="Picture 24 210">
                            <a:extLst>
                              <a:ext uri="{FF2B5EF4-FFF2-40B4-BE49-F238E27FC236}">
                                <a16:creationId xmlns:a16="http://schemas.microsoft.com/office/drawing/2014/main" id="{7856F829-6612-4A6A-B91B-CA40090360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70" name="Group 179">
                          <a:extLst>
                            <a:ext uri="{FF2B5EF4-FFF2-40B4-BE49-F238E27FC236}">
                              <a16:creationId xmlns:a16="http://schemas.microsoft.com/office/drawing/2014/main" id="{520F067E-F9A3-47D9-BCF0-3BCCCBC7C585}"/>
                            </a:ext>
                          </a:extLst>
                        </p:cNvPr>
                        <p:cNvGrpSpPr/>
                        <p:nvPr/>
                      </p:nvGrpSpPr>
                      <p:grpSpPr>
                        <a:xfrm>
                          <a:off x="4719823" y="2218458"/>
                          <a:ext cx="283630" cy="253824"/>
                          <a:chOff x="6986427" y="2972145"/>
                          <a:chExt cx="283630" cy="253824"/>
                        </a:xfrm>
                      </p:grpSpPr>
                      <p:pic>
                        <p:nvPicPr>
                          <p:cNvPr id="3171" name="Picture 24 211">
                            <a:extLst>
                              <a:ext uri="{FF2B5EF4-FFF2-40B4-BE49-F238E27FC236}">
                                <a16:creationId xmlns:a16="http://schemas.microsoft.com/office/drawing/2014/main" id="{CE3B2639-8CBC-4781-85FF-FD441D9D38A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2" name="Picture 24 212">
                            <a:extLst>
                              <a:ext uri="{FF2B5EF4-FFF2-40B4-BE49-F238E27FC236}">
                                <a16:creationId xmlns:a16="http://schemas.microsoft.com/office/drawing/2014/main" id="{12BC4EA4-7619-4DCD-BF6D-77CA8F46D4B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62" name="Group 3161">
                        <a:extLst>
                          <a:ext uri="{FF2B5EF4-FFF2-40B4-BE49-F238E27FC236}">
                            <a16:creationId xmlns:a16="http://schemas.microsoft.com/office/drawing/2014/main" id="{0BDB1791-EDE7-4EDF-9CCD-70C13F6CA516}"/>
                          </a:ext>
                        </a:extLst>
                      </p:cNvPr>
                      <p:cNvGrpSpPr/>
                      <p:nvPr/>
                    </p:nvGrpSpPr>
                    <p:grpSpPr>
                      <a:xfrm>
                        <a:off x="4935889" y="3265811"/>
                        <a:ext cx="499826" cy="320263"/>
                        <a:chOff x="4503627" y="2218458"/>
                        <a:chExt cx="499826" cy="320263"/>
                      </a:xfrm>
                    </p:grpSpPr>
                    <p:grpSp>
                      <p:nvGrpSpPr>
                        <p:cNvPr id="3163" name="Group 176">
                          <a:extLst>
                            <a:ext uri="{FF2B5EF4-FFF2-40B4-BE49-F238E27FC236}">
                              <a16:creationId xmlns:a16="http://schemas.microsoft.com/office/drawing/2014/main" id="{58F19D03-C69D-42C2-9787-A22E504760A4}"/>
                            </a:ext>
                          </a:extLst>
                        </p:cNvPr>
                        <p:cNvGrpSpPr/>
                        <p:nvPr/>
                      </p:nvGrpSpPr>
                      <p:grpSpPr>
                        <a:xfrm>
                          <a:off x="4503627" y="2301538"/>
                          <a:ext cx="300259" cy="237183"/>
                          <a:chOff x="2962956" y="2115885"/>
                          <a:chExt cx="300259" cy="237183"/>
                        </a:xfrm>
                      </p:grpSpPr>
                      <p:pic>
                        <p:nvPicPr>
                          <p:cNvPr id="3167" name="Picture 24 213">
                            <a:extLst>
                              <a:ext uri="{FF2B5EF4-FFF2-40B4-BE49-F238E27FC236}">
                                <a16:creationId xmlns:a16="http://schemas.microsoft.com/office/drawing/2014/main" id="{30EDB97B-A4C1-4462-BDB4-10A90B9A3C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68" name="Picture 24 214">
                            <a:extLst>
                              <a:ext uri="{FF2B5EF4-FFF2-40B4-BE49-F238E27FC236}">
                                <a16:creationId xmlns:a16="http://schemas.microsoft.com/office/drawing/2014/main" id="{213FD563-6ABB-4534-ABB4-982D297F16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64" name="Group 179">
                          <a:extLst>
                            <a:ext uri="{FF2B5EF4-FFF2-40B4-BE49-F238E27FC236}">
                              <a16:creationId xmlns:a16="http://schemas.microsoft.com/office/drawing/2014/main" id="{344DE8EB-FDFA-43D6-A652-CA0340170A0B}"/>
                            </a:ext>
                          </a:extLst>
                        </p:cNvPr>
                        <p:cNvGrpSpPr/>
                        <p:nvPr/>
                      </p:nvGrpSpPr>
                      <p:grpSpPr>
                        <a:xfrm>
                          <a:off x="4719823" y="2218458"/>
                          <a:ext cx="283630" cy="253824"/>
                          <a:chOff x="6986427" y="2972145"/>
                          <a:chExt cx="283630" cy="253824"/>
                        </a:xfrm>
                      </p:grpSpPr>
                      <p:pic>
                        <p:nvPicPr>
                          <p:cNvPr id="3165" name="Picture 24 215">
                            <a:extLst>
                              <a:ext uri="{FF2B5EF4-FFF2-40B4-BE49-F238E27FC236}">
                                <a16:creationId xmlns:a16="http://schemas.microsoft.com/office/drawing/2014/main" id="{B7CBCBE9-B7BC-49E0-B553-8F69AB85999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66" name="Picture 24 216">
                            <a:extLst>
                              <a:ext uri="{FF2B5EF4-FFF2-40B4-BE49-F238E27FC236}">
                                <a16:creationId xmlns:a16="http://schemas.microsoft.com/office/drawing/2014/main" id="{5C62D753-50DD-462C-B8E2-D9DC2A379E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46" name="Group 3145">
                      <a:extLst>
                        <a:ext uri="{FF2B5EF4-FFF2-40B4-BE49-F238E27FC236}">
                          <a16:creationId xmlns:a16="http://schemas.microsoft.com/office/drawing/2014/main" id="{51A0D86D-387A-444C-8A2F-BCD693E56286}"/>
                        </a:ext>
                      </a:extLst>
                    </p:cNvPr>
                    <p:cNvGrpSpPr/>
                    <p:nvPr/>
                  </p:nvGrpSpPr>
                  <p:grpSpPr>
                    <a:xfrm rot="18877668">
                      <a:off x="6210508" y="3195426"/>
                      <a:ext cx="601238" cy="499826"/>
                      <a:chOff x="5841977" y="3176030"/>
                      <a:chExt cx="601238" cy="499826"/>
                    </a:xfrm>
                  </p:grpSpPr>
                  <p:grpSp>
                    <p:nvGrpSpPr>
                      <p:cNvPr id="3147" name="Group 3146">
                        <a:extLst>
                          <a:ext uri="{FF2B5EF4-FFF2-40B4-BE49-F238E27FC236}">
                            <a16:creationId xmlns:a16="http://schemas.microsoft.com/office/drawing/2014/main" id="{05B1EF12-0A7B-4C5B-B612-07C52ABADA0E}"/>
                          </a:ext>
                        </a:extLst>
                      </p:cNvPr>
                      <p:cNvGrpSpPr/>
                      <p:nvPr/>
                    </p:nvGrpSpPr>
                    <p:grpSpPr>
                      <a:xfrm rot="19742345">
                        <a:off x="5841977" y="3207622"/>
                        <a:ext cx="499826" cy="320263"/>
                        <a:chOff x="4503627" y="2218458"/>
                        <a:chExt cx="499826" cy="320263"/>
                      </a:xfrm>
                    </p:grpSpPr>
                    <p:grpSp>
                      <p:nvGrpSpPr>
                        <p:cNvPr id="3155" name="Group 176">
                          <a:extLst>
                            <a:ext uri="{FF2B5EF4-FFF2-40B4-BE49-F238E27FC236}">
                              <a16:creationId xmlns:a16="http://schemas.microsoft.com/office/drawing/2014/main" id="{9001DA3F-B8C1-4EB5-B496-2145D0C4247A}"/>
                            </a:ext>
                          </a:extLst>
                        </p:cNvPr>
                        <p:cNvGrpSpPr/>
                        <p:nvPr/>
                      </p:nvGrpSpPr>
                      <p:grpSpPr>
                        <a:xfrm>
                          <a:off x="4503627" y="2301538"/>
                          <a:ext cx="300259" cy="237183"/>
                          <a:chOff x="2962956" y="2115885"/>
                          <a:chExt cx="300259" cy="237183"/>
                        </a:xfrm>
                      </p:grpSpPr>
                      <p:pic>
                        <p:nvPicPr>
                          <p:cNvPr id="3159" name="Picture 24 217">
                            <a:extLst>
                              <a:ext uri="{FF2B5EF4-FFF2-40B4-BE49-F238E27FC236}">
                                <a16:creationId xmlns:a16="http://schemas.microsoft.com/office/drawing/2014/main" id="{0312DBBA-1599-48DA-9C99-DA4A9D1092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60" name="Picture 24 218">
                            <a:extLst>
                              <a:ext uri="{FF2B5EF4-FFF2-40B4-BE49-F238E27FC236}">
                                <a16:creationId xmlns:a16="http://schemas.microsoft.com/office/drawing/2014/main" id="{C6557F9D-1E29-42E9-A881-DD4812ED43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6" name="Group 179">
                          <a:extLst>
                            <a:ext uri="{FF2B5EF4-FFF2-40B4-BE49-F238E27FC236}">
                              <a16:creationId xmlns:a16="http://schemas.microsoft.com/office/drawing/2014/main" id="{6BFF96E3-5FEC-4ECC-A472-CDD288D825C9}"/>
                            </a:ext>
                          </a:extLst>
                        </p:cNvPr>
                        <p:cNvGrpSpPr/>
                        <p:nvPr/>
                      </p:nvGrpSpPr>
                      <p:grpSpPr>
                        <a:xfrm>
                          <a:off x="4719823" y="2218458"/>
                          <a:ext cx="283630" cy="253824"/>
                          <a:chOff x="6986427" y="2972145"/>
                          <a:chExt cx="283630" cy="253824"/>
                        </a:xfrm>
                      </p:grpSpPr>
                      <p:pic>
                        <p:nvPicPr>
                          <p:cNvPr id="3157" name="Picture 24 219">
                            <a:extLst>
                              <a:ext uri="{FF2B5EF4-FFF2-40B4-BE49-F238E27FC236}">
                                <a16:creationId xmlns:a16="http://schemas.microsoft.com/office/drawing/2014/main" id="{0B46B153-CBD5-4CA6-B745-57BBBBE9A00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8" name="Picture 24 220">
                            <a:extLst>
                              <a:ext uri="{FF2B5EF4-FFF2-40B4-BE49-F238E27FC236}">
                                <a16:creationId xmlns:a16="http://schemas.microsoft.com/office/drawing/2014/main" id="{E84BCE16-D8A8-4AED-BDB7-F05D4ED361E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48" name="Group 3147">
                        <a:extLst>
                          <a:ext uri="{FF2B5EF4-FFF2-40B4-BE49-F238E27FC236}">
                            <a16:creationId xmlns:a16="http://schemas.microsoft.com/office/drawing/2014/main" id="{26C971FD-E83A-4EE1-BD2C-C733B506F477}"/>
                          </a:ext>
                        </a:extLst>
                      </p:cNvPr>
                      <p:cNvGrpSpPr/>
                      <p:nvPr/>
                    </p:nvGrpSpPr>
                    <p:grpSpPr>
                      <a:xfrm rot="17239213">
                        <a:off x="6033171" y="3265811"/>
                        <a:ext cx="499826" cy="320263"/>
                        <a:chOff x="4503627" y="2218458"/>
                        <a:chExt cx="499826" cy="320263"/>
                      </a:xfrm>
                    </p:grpSpPr>
                    <p:grpSp>
                      <p:nvGrpSpPr>
                        <p:cNvPr id="3149" name="Group 3148">
                          <a:extLst>
                            <a:ext uri="{FF2B5EF4-FFF2-40B4-BE49-F238E27FC236}">
                              <a16:creationId xmlns:a16="http://schemas.microsoft.com/office/drawing/2014/main" id="{793B7B78-579A-4924-99A2-F79229E8DE8A}"/>
                            </a:ext>
                          </a:extLst>
                        </p:cNvPr>
                        <p:cNvGrpSpPr/>
                        <p:nvPr/>
                      </p:nvGrpSpPr>
                      <p:grpSpPr>
                        <a:xfrm>
                          <a:off x="4503627" y="2301538"/>
                          <a:ext cx="300259" cy="237183"/>
                          <a:chOff x="2962956" y="2115885"/>
                          <a:chExt cx="300259" cy="237183"/>
                        </a:xfrm>
                      </p:grpSpPr>
                      <p:pic>
                        <p:nvPicPr>
                          <p:cNvPr id="3153" name="Picture 24 221">
                            <a:extLst>
                              <a:ext uri="{FF2B5EF4-FFF2-40B4-BE49-F238E27FC236}">
                                <a16:creationId xmlns:a16="http://schemas.microsoft.com/office/drawing/2014/main" id="{BE97A516-2721-40F4-ACF9-EA6F5041DB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54" name="Picture 24 222">
                            <a:extLst>
                              <a:ext uri="{FF2B5EF4-FFF2-40B4-BE49-F238E27FC236}">
                                <a16:creationId xmlns:a16="http://schemas.microsoft.com/office/drawing/2014/main" id="{81D4FB7E-350F-4756-BF82-ABCDB3CF9CD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0" name="Group 179">
                          <a:extLst>
                            <a:ext uri="{FF2B5EF4-FFF2-40B4-BE49-F238E27FC236}">
                              <a16:creationId xmlns:a16="http://schemas.microsoft.com/office/drawing/2014/main" id="{89CE2B32-1369-4119-8A90-3A51D4116216}"/>
                            </a:ext>
                          </a:extLst>
                        </p:cNvPr>
                        <p:cNvGrpSpPr/>
                        <p:nvPr/>
                      </p:nvGrpSpPr>
                      <p:grpSpPr>
                        <a:xfrm>
                          <a:off x="4719823" y="2218458"/>
                          <a:ext cx="283630" cy="253824"/>
                          <a:chOff x="6986427" y="2972145"/>
                          <a:chExt cx="283630" cy="253824"/>
                        </a:xfrm>
                      </p:grpSpPr>
                      <p:pic>
                        <p:nvPicPr>
                          <p:cNvPr id="3151" name="Picture 24 223">
                            <a:extLst>
                              <a:ext uri="{FF2B5EF4-FFF2-40B4-BE49-F238E27FC236}">
                                <a16:creationId xmlns:a16="http://schemas.microsoft.com/office/drawing/2014/main" id="{00EDBF23-3038-412E-A99A-57E3E2E09B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2" name="Picture 24 224">
                            <a:extLst>
                              <a:ext uri="{FF2B5EF4-FFF2-40B4-BE49-F238E27FC236}">
                                <a16:creationId xmlns:a16="http://schemas.microsoft.com/office/drawing/2014/main" id="{963A451C-9259-4E97-A532-B6AE945CF78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84" name="Group 3083">
                    <a:extLst>
                      <a:ext uri="{FF2B5EF4-FFF2-40B4-BE49-F238E27FC236}">
                        <a16:creationId xmlns:a16="http://schemas.microsoft.com/office/drawing/2014/main" id="{E6D4D720-74E8-4AA8-9B17-A5B9E84FD597}"/>
                      </a:ext>
                    </a:extLst>
                  </p:cNvPr>
                  <p:cNvGrpSpPr/>
                  <p:nvPr/>
                </p:nvGrpSpPr>
                <p:grpSpPr>
                  <a:xfrm>
                    <a:off x="7443561" y="3019258"/>
                    <a:ext cx="1106234" cy="969712"/>
                    <a:chOff x="6792398" y="2509410"/>
                    <a:chExt cx="1106234" cy="969712"/>
                  </a:xfrm>
                </p:grpSpPr>
                <p:grpSp>
                  <p:nvGrpSpPr>
                    <p:cNvPr id="3085" name="Group 3084">
                      <a:extLst>
                        <a:ext uri="{FF2B5EF4-FFF2-40B4-BE49-F238E27FC236}">
                          <a16:creationId xmlns:a16="http://schemas.microsoft.com/office/drawing/2014/main" id="{7F5CE979-094B-485F-8F10-160BA3B4C7D3}"/>
                        </a:ext>
                      </a:extLst>
                    </p:cNvPr>
                    <p:cNvGrpSpPr/>
                    <p:nvPr/>
                  </p:nvGrpSpPr>
                  <p:grpSpPr>
                    <a:xfrm>
                      <a:off x="6792398" y="2703317"/>
                      <a:ext cx="657768" cy="378452"/>
                      <a:chOff x="4777947" y="3207622"/>
                      <a:chExt cx="657768" cy="378452"/>
                    </a:xfrm>
                  </p:grpSpPr>
                  <p:grpSp>
                    <p:nvGrpSpPr>
                      <p:cNvPr id="3131" name="Group 3130">
                        <a:extLst>
                          <a:ext uri="{FF2B5EF4-FFF2-40B4-BE49-F238E27FC236}">
                            <a16:creationId xmlns:a16="http://schemas.microsoft.com/office/drawing/2014/main" id="{512642A6-6316-41E6-A975-9EE26B3A234E}"/>
                          </a:ext>
                        </a:extLst>
                      </p:cNvPr>
                      <p:cNvGrpSpPr/>
                      <p:nvPr/>
                    </p:nvGrpSpPr>
                    <p:grpSpPr>
                      <a:xfrm>
                        <a:off x="4777947" y="3207622"/>
                        <a:ext cx="499826" cy="320263"/>
                        <a:chOff x="4503627" y="2218458"/>
                        <a:chExt cx="499826" cy="320263"/>
                      </a:xfrm>
                    </p:grpSpPr>
                    <p:grpSp>
                      <p:nvGrpSpPr>
                        <p:cNvPr id="3139" name="Group 176">
                          <a:extLst>
                            <a:ext uri="{FF2B5EF4-FFF2-40B4-BE49-F238E27FC236}">
                              <a16:creationId xmlns:a16="http://schemas.microsoft.com/office/drawing/2014/main" id="{E676ECEA-0340-4173-819A-A9DC090E4969}"/>
                            </a:ext>
                          </a:extLst>
                        </p:cNvPr>
                        <p:cNvGrpSpPr/>
                        <p:nvPr/>
                      </p:nvGrpSpPr>
                      <p:grpSpPr>
                        <a:xfrm>
                          <a:off x="4503627" y="2301538"/>
                          <a:ext cx="300259" cy="237183"/>
                          <a:chOff x="2962956" y="2115885"/>
                          <a:chExt cx="300259" cy="237183"/>
                        </a:xfrm>
                      </p:grpSpPr>
                      <p:pic>
                        <p:nvPicPr>
                          <p:cNvPr id="3143" name="Picture 24 225">
                            <a:extLst>
                              <a:ext uri="{FF2B5EF4-FFF2-40B4-BE49-F238E27FC236}">
                                <a16:creationId xmlns:a16="http://schemas.microsoft.com/office/drawing/2014/main" id="{389AE9FD-5731-45FC-B9EE-A5778A8664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44" name="Picture 24 226">
                            <a:extLst>
                              <a:ext uri="{FF2B5EF4-FFF2-40B4-BE49-F238E27FC236}">
                                <a16:creationId xmlns:a16="http://schemas.microsoft.com/office/drawing/2014/main" id="{23CDA0C3-B767-4877-9195-A3DA6B63310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40" name="Group 179">
                          <a:extLst>
                            <a:ext uri="{FF2B5EF4-FFF2-40B4-BE49-F238E27FC236}">
                              <a16:creationId xmlns:a16="http://schemas.microsoft.com/office/drawing/2014/main" id="{5A02BC0B-B79F-45C5-8313-DAA87917051B}"/>
                            </a:ext>
                          </a:extLst>
                        </p:cNvPr>
                        <p:cNvGrpSpPr/>
                        <p:nvPr/>
                      </p:nvGrpSpPr>
                      <p:grpSpPr>
                        <a:xfrm>
                          <a:off x="4719823" y="2218458"/>
                          <a:ext cx="283630" cy="253824"/>
                          <a:chOff x="6986427" y="2972145"/>
                          <a:chExt cx="283630" cy="253824"/>
                        </a:xfrm>
                      </p:grpSpPr>
                      <p:pic>
                        <p:nvPicPr>
                          <p:cNvPr id="3141" name="Picture 24 227">
                            <a:extLst>
                              <a:ext uri="{FF2B5EF4-FFF2-40B4-BE49-F238E27FC236}">
                                <a16:creationId xmlns:a16="http://schemas.microsoft.com/office/drawing/2014/main" id="{3BDA63E0-0EBB-4562-8AC3-6D67D27535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42" name="Picture 24 228">
                            <a:extLst>
                              <a:ext uri="{FF2B5EF4-FFF2-40B4-BE49-F238E27FC236}">
                                <a16:creationId xmlns:a16="http://schemas.microsoft.com/office/drawing/2014/main" id="{7029C4EE-1D67-468E-BCF6-539CE0BF560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2" name="Group 3131">
                        <a:extLst>
                          <a:ext uri="{FF2B5EF4-FFF2-40B4-BE49-F238E27FC236}">
                            <a16:creationId xmlns:a16="http://schemas.microsoft.com/office/drawing/2014/main" id="{52479040-52AE-4E65-B761-CAE49F1C86A4}"/>
                          </a:ext>
                        </a:extLst>
                      </p:cNvPr>
                      <p:cNvGrpSpPr/>
                      <p:nvPr/>
                    </p:nvGrpSpPr>
                    <p:grpSpPr>
                      <a:xfrm>
                        <a:off x="4935889" y="3265811"/>
                        <a:ext cx="499826" cy="320263"/>
                        <a:chOff x="4503627" y="2218458"/>
                        <a:chExt cx="499826" cy="320263"/>
                      </a:xfrm>
                    </p:grpSpPr>
                    <p:grpSp>
                      <p:nvGrpSpPr>
                        <p:cNvPr id="3133" name="Group 176">
                          <a:extLst>
                            <a:ext uri="{FF2B5EF4-FFF2-40B4-BE49-F238E27FC236}">
                              <a16:creationId xmlns:a16="http://schemas.microsoft.com/office/drawing/2014/main" id="{8D8E3144-A4E8-4AF0-8145-3FF9F82EEAC2}"/>
                            </a:ext>
                          </a:extLst>
                        </p:cNvPr>
                        <p:cNvGrpSpPr/>
                        <p:nvPr/>
                      </p:nvGrpSpPr>
                      <p:grpSpPr>
                        <a:xfrm>
                          <a:off x="4503627" y="2301538"/>
                          <a:ext cx="300259" cy="237183"/>
                          <a:chOff x="2962956" y="2115885"/>
                          <a:chExt cx="300259" cy="237183"/>
                        </a:xfrm>
                      </p:grpSpPr>
                      <p:pic>
                        <p:nvPicPr>
                          <p:cNvPr id="3137" name="Picture 24 229">
                            <a:extLst>
                              <a:ext uri="{FF2B5EF4-FFF2-40B4-BE49-F238E27FC236}">
                                <a16:creationId xmlns:a16="http://schemas.microsoft.com/office/drawing/2014/main" id="{DBA98BB8-9997-43D2-93C0-E5CA3D4E9A5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38" name="Picture 24 230">
                            <a:extLst>
                              <a:ext uri="{FF2B5EF4-FFF2-40B4-BE49-F238E27FC236}">
                                <a16:creationId xmlns:a16="http://schemas.microsoft.com/office/drawing/2014/main" id="{702B83C2-D36B-411B-9459-63FA87E656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4" name="Group 179">
                          <a:extLst>
                            <a:ext uri="{FF2B5EF4-FFF2-40B4-BE49-F238E27FC236}">
                              <a16:creationId xmlns:a16="http://schemas.microsoft.com/office/drawing/2014/main" id="{A22F6D0F-F160-4DD2-AD0A-02272C0E45AF}"/>
                            </a:ext>
                          </a:extLst>
                        </p:cNvPr>
                        <p:cNvGrpSpPr/>
                        <p:nvPr/>
                      </p:nvGrpSpPr>
                      <p:grpSpPr>
                        <a:xfrm>
                          <a:off x="4719823" y="2218458"/>
                          <a:ext cx="283630" cy="253824"/>
                          <a:chOff x="6986427" y="2972145"/>
                          <a:chExt cx="283630" cy="253824"/>
                        </a:xfrm>
                      </p:grpSpPr>
                      <p:pic>
                        <p:nvPicPr>
                          <p:cNvPr id="3135" name="Picture 24 231">
                            <a:extLst>
                              <a:ext uri="{FF2B5EF4-FFF2-40B4-BE49-F238E27FC236}">
                                <a16:creationId xmlns:a16="http://schemas.microsoft.com/office/drawing/2014/main" id="{70F3085D-1516-4FAD-8A69-F2F397E810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36" name="Picture 24 232">
                            <a:extLst>
                              <a:ext uri="{FF2B5EF4-FFF2-40B4-BE49-F238E27FC236}">
                                <a16:creationId xmlns:a16="http://schemas.microsoft.com/office/drawing/2014/main" id="{A98361EE-D709-4E38-AAF3-87A6BAA39C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6" name="Group 3085">
                      <a:extLst>
                        <a:ext uri="{FF2B5EF4-FFF2-40B4-BE49-F238E27FC236}">
                          <a16:creationId xmlns:a16="http://schemas.microsoft.com/office/drawing/2014/main" id="{A80FA43E-3057-4826-934D-387967F65955}"/>
                        </a:ext>
                      </a:extLst>
                    </p:cNvPr>
                    <p:cNvGrpSpPr/>
                    <p:nvPr/>
                  </p:nvGrpSpPr>
                  <p:grpSpPr>
                    <a:xfrm rot="19661454">
                      <a:off x="6800712" y="2979296"/>
                      <a:ext cx="601238" cy="499826"/>
                      <a:chOff x="5841977" y="3176030"/>
                      <a:chExt cx="601238" cy="499826"/>
                    </a:xfrm>
                  </p:grpSpPr>
                  <p:grpSp>
                    <p:nvGrpSpPr>
                      <p:cNvPr id="3117" name="Group 3116">
                        <a:extLst>
                          <a:ext uri="{FF2B5EF4-FFF2-40B4-BE49-F238E27FC236}">
                            <a16:creationId xmlns:a16="http://schemas.microsoft.com/office/drawing/2014/main" id="{5D0A5312-02CD-4F6F-A70B-6613CD263F0A}"/>
                          </a:ext>
                        </a:extLst>
                      </p:cNvPr>
                      <p:cNvGrpSpPr/>
                      <p:nvPr/>
                    </p:nvGrpSpPr>
                    <p:grpSpPr>
                      <a:xfrm rot="19742345">
                        <a:off x="5841977" y="3207622"/>
                        <a:ext cx="499826" cy="320263"/>
                        <a:chOff x="4503627" y="2218458"/>
                        <a:chExt cx="499826" cy="320263"/>
                      </a:xfrm>
                    </p:grpSpPr>
                    <p:grpSp>
                      <p:nvGrpSpPr>
                        <p:cNvPr id="3125" name="Group 176">
                          <a:extLst>
                            <a:ext uri="{FF2B5EF4-FFF2-40B4-BE49-F238E27FC236}">
                              <a16:creationId xmlns:a16="http://schemas.microsoft.com/office/drawing/2014/main" id="{8D3FC465-988D-4667-A7B4-182D728A2A0D}"/>
                            </a:ext>
                          </a:extLst>
                        </p:cNvPr>
                        <p:cNvGrpSpPr/>
                        <p:nvPr/>
                      </p:nvGrpSpPr>
                      <p:grpSpPr>
                        <a:xfrm>
                          <a:off x="4503627" y="2301538"/>
                          <a:ext cx="300259" cy="237183"/>
                          <a:chOff x="2962956" y="2115885"/>
                          <a:chExt cx="300259" cy="237183"/>
                        </a:xfrm>
                      </p:grpSpPr>
                      <p:pic>
                        <p:nvPicPr>
                          <p:cNvPr id="3129" name="Picture 24 233">
                            <a:extLst>
                              <a:ext uri="{FF2B5EF4-FFF2-40B4-BE49-F238E27FC236}">
                                <a16:creationId xmlns:a16="http://schemas.microsoft.com/office/drawing/2014/main" id="{86E581E5-2895-4BC6-B337-E5F0D9ABBB1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30" name="Picture 24 234">
                            <a:extLst>
                              <a:ext uri="{FF2B5EF4-FFF2-40B4-BE49-F238E27FC236}">
                                <a16:creationId xmlns:a16="http://schemas.microsoft.com/office/drawing/2014/main" id="{CDF8865A-EAB0-4584-AE70-6E48C125F5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26" name="Group 179">
                          <a:extLst>
                            <a:ext uri="{FF2B5EF4-FFF2-40B4-BE49-F238E27FC236}">
                              <a16:creationId xmlns:a16="http://schemas.microsoft.com/office/drawing/2014/main" id="{182CFE0E-1443-4EE8-9E7C-1163DFCB8A1C}"/>
                            </a:ext>
                          </a:extLst>
                        </p:cNvPr>
                        <p:cNvGrpSpPr/>
                        <p:nvPr/>
                      </p:nvGrpSpPr>
                      <p:grpSpPr>
                        <a:xfrm>
                          <a:off x="4719823" y="2218458"/>
                          <a:ext cx="283630" cy="253824"/>
                          <a:chOff x="6986427" y="2972145"/>
                          <a:chExt cx="283630" cy="253824"/>
                        </a:xfrm>
                      </p:grpSpPr>
                      <p:pic>
                        <p:nvPicPr>
                          <p:cNvPr id="3127" name="Picture 24 235">
                            <a:extLst>
                              <a:ext uri="{FF2B5EF4-FFF2-40B4-BE49-F238E27FC236}">
                                <a16:creationId xmlns:a16="http://schemas.microsoft.com/office/drawing/2014/main" id="{54B55902-CEF9-4A34-86C0-34647D5357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28" name="Picture 24 236">
                            <a:extLst>
                              <a:ext uri="{FF2B5EF4-FFF2-40B4-BE49-F238E27FC236}">
                                <a16:creationId xmlns:a16="http://schemas.microsoft.com/office/drawing/2014/main" id="{169DCD7D-C78B-4234-AB81-5AA796DEB8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8" name="Group 3117">
                        <a:extLst>
                          <a:ext uri="{FF2B5EF4-FFF2-40B4-BE49-F238E27FC236}">
                            <a16:creationId xmlns:a16="http://schemas.microsoft.com/office/drawing/2014/main" id="{A9F7B4F7-10F0-4787-8EDB-172880630EB9}"/>
                          </a:ext>
                        </a:extLst>
                      </p:cNvPr>
                      <p:cNvGrpSpPr/>
                      <p:nvPr/>
                    </p:nvGrpSpPr>
                    <p:grpSpPr>
                      <a:xfrm rot="17239213">
                        <a:off x="6033171" y="3265811"/>
                        <a:ext cx="499826" cy="320263"/>
                        <a:chOff x="4503627" y="2218458"/>
                        <a:chExt cx="499826" cy="320263"/>
                      </a:xfrm>
                    </p:grpSpPr>
                    <p:grpSp>
                      <p:nvGrpSpPr>
                        <p:cNvPr id="3119" name="Group 176">
                          <a:extLst>
                            <a:ext uri="{FF2B5EF4-FFF2-40B4-BE49-F238E27FC236}">
                              <a16:creationId xmlns:a16="http://schemas.microsoft.com/office/drawing/2014/main" id="{BCA63BE7-A592-470E-9AB0-FDB31AE3D2B1}"/>
                            </a:ext>
                          </a:extLst>
                        </p:cNvPr>
                        <p:cNvGrpSpPr/>
                        <p:nvPr/>
                      </p:nvGrpSpPr>
                      <p:grpSpPr>
                        <a:xfrm>
                          <a:off x="4503627" y="2301538"/>
                          <a:ext cx="300259" cy="237183"/>
                          <a:chOff x="2962956" y="2115885"/>
                          <a:chExt cx="300259" cy="237183"/>
                        </a:xfrm>
                      </p:grpSpPr>
                      <p:pic>
                        <p:nvPicPr>
                          <p:cNvPr id="3123" name="Picture 24 237">
                            <a:extLst>
                              <a:ext uri="{FF2B5EF4-FFF2-40B4-BE49-F238E27FC236}">
                                <a16:creationId xmlns:a16="http://schemas.microsoft.com/office/drawing/2014/main" id="{6FD60E73-AA3E-4032-BD76-008BCC0070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24" name="Picture 24 238">
                            <a:extLst>
                              <a:ext uri="{FF2B5EF4-FFF2-40B4-BE49-F238E27FC236}">
                                <a16:creationId xmlns:a16="http://schemas.microsoft.com/office/drawing/2014/main" id="{385CFBF2-EF47-40FF-B300-529D5A8431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20" name="Group 179">
                          <a:extLst>
                            <a:ext uri="{FF2B5EF4-FFF2-40B4-BE49-F238E27FC236}">
                              <a16:creationId xmlns:a16="http://schemas.microsoft.com/office/drawing/2014/main" id="{63D23E9C-A8DE-40A6-BCD7-21B7ACCF691E}"/>
                            </a:ext>
                          </a:extLst>
                        </p:cNvPr>
                        <p:cNvGrpSpPr/>
                        <p:nvPr/>
                      </p:nvGrpSpPr>
                      <p:grpSpPr>
                        <a:xfrm>
                          <a:off x="4719823" y="2218458"/>
                          <a:ext cx="283630" cy="253824"/>
                          <a:chOff x="6986427" y="2972145"/>
                          <a:chExt cx="283630" cy="253824"/>
                        </a:xfrm>
                      </p:grpSpPr>
                      <p:pic>
                        <p:nvPicPr>
                          <p:cNvPr id="3121" name="Picture 24 239">
                            <a:extLst>
                              <a:ext uri="{FF2B5EF4-FFF2-40B4-BE49-F238E27FC236}">
                                <a16:creationId xmlns:a16="http://schemas.microsoft.com/office/drawing/2014/main" id="{C3586657-E9CC-4396-A191-E8B8C28B4C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22" name="Picture 24 240">
                            <a:extLst>
                              <a:ext uri="{FF2B5EF4-FFF2-40B4-BE49-F238E27FC236}">
                                <a16:creationId xmlns:a16="http://schemas.microsoft.com/office/drawing/2014/main" id="{5CE292B0-1861-4771-966A-9CAB3BEA7A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7" name="Group 3086">
                      <a:extLst>
                        <a:ext uri="{FF2B5EF4-FFF2-40B4-BE49-F238E27FC236}">
                          <a16:creationId xmlns:a16="http://schemas.microsoft.com/office/drawing/2014/main" id="{7AFE150A-6F5E-461D-9D57-6288B4912BEC}"/>
                        </a:ext>
                      </a:extLst>
                    </p:cNvPr>
                    <p:cNvGrpSpPr/>
                    <p:nvPr/>
                  </p:nvGrpSpPr>
                  <p:grpSpPr>
                    <a:xfrm rot="2171672">
                      <a:off x="7240864" y="2945788"/>
                      <a:ext cx="657768" cy="378452"/>
                      <a:chOff x="4777947" y="3207622"/>
                      <a:chExt cx="657768" cy="378452"/>
                    </a:xfrm>
                  </p:grpSpPr>
                  <p:grpSp>
                    <p:nvGrpSpPr>
                      <p:cNvPr id="3103" name="Group 3102">
                        <a:extLst>
                          <a:ext uri="{FF2B5EF4-FFF2-40B4-BE49-F238E27FC236}">
                            <a16:creationId xmlns:a16="http://schemas.microsoft.com/office/drawing/2014/main" id="{CFF48429-D635-4F28-A2A8-CC6DBBF7D0F6}"/>
                          </a:ext>
                        </a:extLst>
                      </p:cNvPr>
                      <p:cNvGrpSpPr/>
                      <p:nvPr/>
                    </p:nvGrpSpPr>
                    <p:grpSpPr>
                      <a:xfrm>
                        <a:off x="4777947" y="3207622"/>
                        <a:ext cx="499826" cy="320263"/>
                        <a:chOff x="4503627" y="2218458"/>
                        <a:chExt cx="499826" cy="320263"/>
                      </a:xfrm>
                    </p:grpSpPr>
                    <p:grpSp>
                      <p:nvGrpSpPr>
                        <p:cNvPr id="3111" name="Group 176">
                          <a:extLst>
                            <a:ext uri="{FF2B5EF4-FFF2-40B4-BE49-F238E27FC236}">
                              <a16:creationId xmlns:a16="http://schemas.microsoft.com/office/drawing/2014/main" id="{8FDB2968-48A5-476E-B9B4-3E4A9ECE3CAB}"/>
                            </a:ext>
                          </a:extLst>
                        </p:cNvPr>
                        <p:cNvGrpSpPr/>
                        <p:nvPr/>
                      </p:nvGrpSpPr>
                      <p:grpSpPr>
                        <a:xfrm>
                          <a:off x="4503627" y="2301538"/>
                          <a:ext cx="300259" cy="237183"/>
                          <a:chOff x="2962956" y="2115885"/>
                          <a:chExt cx="300259" cy="237183"/>
                        </a:xfrm>
                      </p:grpSpPr>
                      <p:pic>
                        <p:nvPicPr>
                          <p:cNvPr id="3115" name="Picture 24 241">
                            <a:extLst>
                              <a:ext uri="{FF2B5EF4-FFF2-40B4-BE49-F238E27FC236}">
                                <a16:creationId xmlns:a16="http://schemas.microsoft.com/office/drawing/2014/main" id="{76DD46E5-BC98-4F8A-BC05-23B09913ED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6" name="Picture 24 242">
                            <a:extLst>
                              <a:ext uri="{FF2B5EF4-FFF2-40B4-BE49-F238E27FC236}">
                                <a16:creationId xmlns:a16="http://schemas.microsoft.com/office/drawing/2014/main" id="{F27B8D55-25C7-453E-B6D0-68A58B858FF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12" name="Group 179">
                          <a:extLst>
                            <a:ext uri="{FF2B5EF4-FFF2-40B4-BE49-F238E27FC236}">
                              <a16:creationId xmlns:a16="http://schemas.microsoft.com/office/drawing/2014/main" id="{34F0443A-B64A-481F-BFCF-74CA48885F40}"/>
                            </a:ext>
                          </a:extLst>
                        </p:cNvPr>
                        <p:cNvGrpSpPr/>
                        <p:nvPr/>
                      </p:nvGrpSpPr>
                      <p:grpSpPr>
                        <a:xfrm>
                          <a:off x="4719823" y="2218458"/>
                          <a:ext cx="283630" cy="253824"/>
                          <a:chOff x="6986427" y="2972145"/>
                          <a:chExt cx="283630" cy="253824"/>
                        </a:xfrm>
                      </p:grpSpPr>
                      <p:pic>
                        <p:nvPicPr>
                          <p:cNvPr id="3113" name="Picture 24 243">
                            <a:extLst>
                              <a:ext uri="{FF2B5EF4-FFF2-40B4-BE49-F238E27FC236}">
                                <a16:creationId xmlns:a16="http://schemas.microsoft.com/office/drawing/2014/main" id="{8EFC6D16-88C6-4A58-8BA9-B1476AF1F3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14" name="Picture 24 244">
                            <a:extLst>
                              <a:ext uri="{FF2B5EF4-FFF2-40B4-BE49-F238E27FC236}">
                                <a16:creationId xmlns:a16="http://schemas.microsoft.com/office/drawing/2014/main" id="{5A76097A-C80D-4A86-9CBB-8EC05A9D15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04" name="Group 3103">
                        <a:extLst>
                          <a:ext uri="{FF2B5EF4-FFF2-40B4-BE49-F238E27FC236}">
                            <a16:creationId xmlns:a16="http://schemas.microsoft.com/office/drawing/2014/main" id="{F53C0361-29D6-4D9D-AC4A-976D7C8F8897}"/>
                          </a:ext>
                        </a:extLst>
                      </p:cNvPr>
                      <p:cNvGrpSpPr/>
                      <p:nvPr/>
                    </p:nvGrpSpPr>
                    <p:grpSpPr>
                      <a:xfrm>
                        <a:off x="4935889" y="3265811"/>
                        <a:ext cx="499826" cy="320263"/>
                        <a:chOff x="4503627" y="2218458"/>
                        <a:chExt cx="499826" cy="320263"/>
                      </a:xfrm>
                    </p:grpSpPr>
                    <p:grpSp>
                      <p:nvGrpSpPr>
                        <p:cNvPr id="3105" name="Group 176">
                          <a:extLst>
                            <a:ext uri="{FF2B5EF4-FFF2-40B4-BE49-F238E27FC236}">
                              <a16:creationId xmlns:a16="http://schemas.microsoft.com/office/drawing/2014/main" id="{E50B4809-51BC-4039-A762-9A49EB9FDDA9}"/>
                            </a:ext>
                          </a:extLst>
                        </p:cNvPr>
                        <p:cNvGrpSpPr/>
                        <p:nvPr/>
                      </p:nvGrpSpPr>
                      <p:grpSpPr>
                        <a:xfrm>
                          <a:off x="4503627" y="2301538"/>
                          <a:ext cx="300259" cy="237183"/>
                          <a:chOff x="2962956" y="2115885"/>
                          <a:chExt cx="300259" cy="237183"/>
                        </a:xfrm>
                      </p:grpSpPr>
                      <p:pic>
                        <p:nvPicPr>
                          <p:cNvPr id="3109" name="Picture 24 245">
                            <a:extLst>
                              <a:ext uri="{FF2B5EF4-FFF2-40B4-BE49-F238E27FC236}">
                                <a16:creationId xmlns:a16="http://schemas.microsoft.com/office/drawing/2014/main" id="{CC414EFC-3F4B-44D3-8AEB-BAEE0814D02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0" name="Picture 24 246">
                            <a:extLst>
                              <a:ext uri="{FF2B5EF4-FFF2-40B4-BE49-F238E27FC236}">
                                <a16:creationId xmlns:a16="http://schemas.microsoft.com/office/drawing/2014/main" id="{22771D5B-0D20-4C3D-A33F-BD47019220A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06" name="Group 179">
                          <a:extLst>
                            <a:ext uri="{FF2B5EF4-FFF2-40B4-BE49-F238E27FC236}">
                              <a16:creationId xmlns:a16="http://schemas.microsoft.com/office/drawing/2014/main" id="{1C6A34CF-E070-4523-BB91-046B1664D84A}"/>
                            </a:ext>
                          </a:extLst>
                        </p:cNvPr>
                        <p:cNvGrpSpPr/>
                        <p:nvPr/>
                      </p:nvGrpSpPr>
                      <p:grpSpPr>
                        <a:xfrm>
                          <a:off x="4719823" y="2218458"/>
                          <a:ext cx="283630" cy="253824"/>
                          <a:chOff x="6986427" y="2972145"/>
                          <a:chExt cx="283630" cy="253824"/>
                        </a:xfrm>
                      </p:grpSpPr>
                      <p:pic>
                        <p:nvPicPr>
                          <p:cNvPr id="3107" name="Picture 24 247">
                            <a:extLst>
                              <a:ext uri="{FF2B5EF4-FFF2-40B4-BE49-F238E27FC236}">
                                <a16:creationId xmlns:a16="http://schemas.microsoft.com/office/drawing/2014/main" id="{BA05C8FC-C2B3-49AC-9B2F-F1FFD690EFA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08" name="Picture 24 248">
                            <a:extLst>
                              <a:ext uri="{FF2B5EF4-FFF2-40B4-BE49-F238E27FC236}">
                                <a16:creationId xmlns:a16="http://schemas.microsoft.com/office/drawing/2014/main" id="{3F49722B-7790-4837-A083-AE8D42F911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8" name="Group 3087">
                      <a:extLst>
                        <a:ext uri="{FF2B5EF4-FFF2-40B4-BE49-F238E27FC236}">
                          <a16:creationId xmlns:a16="http://schemas.microsoft.com/office/drawing/2014/main" id="{B180A1D0-A238-403B-A2AA-98CFC9A51B78}"/>
                        </a:ext>
                      </a:extLst>
                    </p:cNvPr>
                    <p:cNvGrpSpPr/>
                    <p:nvPr/>
                  </p:nvGrpSpPr>
                  <p:grpSpPr>
                    <a:xfrm rot="21049340">
                      <a:off x="7270080" y="2509410"/>
                      <a:ext cx="601238" cy="499826"/>
                      <a:chOff x="5841977" y="3176030"/>
                      <a:chExt cx="601238" cy="499826"/>
                    </a:xfrm>
                  </p:grpSpPr>
                  <p:grpSp>
                    <p:nvGrpSpPr>
                      <p:cNvPr id="3089" name="Group 3088">
                        <a:extLst>
                          <a:ext uri="{FF2B5EF4-FFF2-40B4-BE49-F238E27FC236}">
                            <a16:creationId xmlns:a16="http://schemas.microsoft.com/office/drawing/2014/main" id="{DD53F58D-9DB1-4BCB-8EF1-DA91F16754D0}"/>
                          </a:ext>
                        </a:extLst>
                      </p:cNvPr>
                      <p:cNvGrpSpPr/>
                      <p:nvPr/>
                    </p:nvGrpSpPr>
                    <p:grpSpPr>
                      <a:xfrm rot="19742345">
                        <a:off x="5841977" y="3207622"/>
                        <a:ext cx="499826" cy="320263"/>
                        <a:chOff x="4503627" y="2218458"/>
                        <a:chExt cx="499826" cy="320263"/>
                      </a:xfrm>
                    </p:grpSpPr>
                    <p:grpSp>
                      <p:nvGrpSpPr>
                        <p:cNvPr id="3097" name="Group 176">
                          <a:extLst>
                            <a:ext uri="{FF2B5EF4-FFF2-40B4-BE49-F238E27FC236}">
                              <a16:creationId xmlns:a16="http://schemas.microsoft.com/office/drawing/2014/main" id="{BBB3DACF-ABF9-4F72-B335-A6E4450F1CB9}"/>
                            </a:ext>
                          </a:extLst>
                        </p:cNvPr>
                        <p:cNvGrpSpPr/>
                        <p:nvPr/>
                      </p:nvGrpSpPr>
                      <p:grpSpPr>
                        <a:xfrm>
                          <a:off x="4503627" y="2301538"/>
                          <a:ext cx="300259" cy="237183"/>
                          <a:chOff x="2962956" y="2115885"/>
                          <a:chExt cx="300259" cy="237183"/>
                        </a:xfrm>
                      </p:grpSpPr>
                      <p:pic>
                        <p:nvPicPr>
                          <p:cNvPr id="3101" name="Picture 24 249">
                            <a:extLst>
                              <a:ext uri="{FF2B5EF4-FFF2-40B4-BE49-F238E27FC236}">
                                <a16:creationId xmlns:a16="http://schemas.microsoft.com/office/drawing/2014/main" id="{7779D87D-E8DD-4DB7-80FF-77BA918D755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02" name="Picture 24 250">
                            <a:extLst>
                              <a:ext uri="{FF2B5EF4-FFF2-40B4-BE49-F238E27FC236}">
                                <a16:creationId xmlns:a16="http://schemas.microsoft.com/office/drawing/2014/main" id="{2D66E221-90E1-43FE-99E6-516F89C969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98" name="Group 179">
                          <a:extLst>
                            <a:ext uri="{FF2B5EF4-FFF2-40B4-BE49-F238E27FC236}">
                              <a16:creationId xmlns:a16="http://schemas.microsoft.com/office/drawing/2014/main" id="{AF3F82C5-50BC-4435-A988-69D95E769575}"/>
                            </a:ext>
                          </a:extLst>
                        </p:cNvPr>
                        <p:cNvGrpSpPr/>
                        <p:nvPr/>
                      </p:nvGrpSpPr>
                      <p:grpSpPr>
                        <a:xfrm>
                          <a:off x="4719823" y="2218458"/>
                          <a:ext cx="283630" cy="253824"/>
                          <a:chOff x="6986427" y="2972145"/>
                          <a:chExt cx="283630" cy="253824"/>
                        </a:xfrm>
                      </p:grpSpPr>
                      <p:pic>
                        <p:nvPicPr>
                          <p:cNvPr id="3099" name="Picture 24 251">
                            <a:extLst>
                              <a:ext uri="{FF2B5EF4-FFF2-40B4-BE49-F238E27FC236}">
                                <a16:creationId xmlns:a16="http://schemas.microsoft.com/office/drawing/2014/main" id="{94A26A52-5612-4704-9A09-B126050A57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00" name="Picture 24 252">
                            <a:extLst>
                              <a:ext uri="{FF2B5EF4-FFF2-40B4-BE49-F238E27FC236}">
                                <a16:creationId xmlns:a16="http://schemas.microsoft.com/office/drawing/2014/main" id="{B64115B8-AF90-4ACE-B17E-1D0AFFE0D2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90" name="Group 3089">
                        <a:extLst>
                          <a:ext uri="{FF2B5EF4-FFF2-40B4-BE49-F238E27FC236}">
                            <a16:creationId xmlns:a16="http://schemas.microsoft.com/office/drawing/2014/main" id="{E1228999-7761-4068-8678-9C797942A0F6}"/>
                          </a:ext>
                        </a:extLst>
                      </p:cNvPr>
                      <p:cNvGrpSpPr/>
                      <p:nvPr/>
                    </p:nvGrpSpPr>
                    <p:grpSpPr>
                      <a:xfrm rot="17239213">
                        <a:off x="6033171" y="3265811"/>
                        <a:ext cx="499826" cy="320263"/>
                        <a:chOff x="4503627" y="2218458"/>
                        <a:chExt cx="499826" cy="320263"/>
                      </a:xfrm>
                    </p:grpSpPr>
                    <p:grpSp>
                      <p:nvGrpSpPr>
                        <p:cNvPr id="3091" name="Group 176">
                          <a:extLst>
                            <a:ext uri="{FF2B5EF4-FFF2-40B4-BE49-F238E27FC236}">
                              <a16:creationId xmlns:a16="http://schemas.microsoft.com/office/drawing/2014/main" id="{6EA000B5-19B5-414D-9A82-BD9347FBB4B4}"/>
                            </a:ext>
                          </a:extLst>
                        </p:cNvPr>
                        <p:cNvGrpSpPr/>
                        <p:nvPr/>
                      </p:nvGrpSpPr>
                      <p:grpSpPr>
                        <a:xfrm>
                          <a:off x="4503627" y="2301538"/>
                          <a:ext cx="300259" cy="237183"/>
                          <a:chOff x="2962956" y="2115885"/>
                          <a:chExt cx="300259" cy="237183"/>
                        </a:xfrm>
                      </p:grpSpPr>
                      <p:pic>
                        <p:nvPicPr>
                          <p:cNvPr id="3095" name="Picture 24 253">
                            <a:extLst>
                              <a:ext uri="{FF2B5EF4-FFF2-40B4-BE49-F238E27FC236}">
                                <a16:creationId xmlns:a16="http://schemas.microsoft.com/office/drawing/2014/main" id="{2A2C0C65-9FD3-45F4-A050-F841961479A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6" name="Picture 24 254">
                            <a:extLst>
                              <a:ext uri="{FF2B5EF4-FFF2-40B4-BE49-F238E27FC236}">
                                <a16:creationId xmlns:a16="http://schemas.microsoft.com/office/drawing/2014/main" id="{B9229226-8DE3-4523-9094-808E0ED55F2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92" name="Group 179">
                          <a:extLst>
                            <a:ext uri="{FF2B5EF4-FFF2-40B4-BE49-F238E27FC236}">
                              <a16:creationId xmlns:a16="http://schemas.microsoft.com/office/drawing/2014/main" id="{DD92590E-6916-4070-A38F-AEE42BA11D98}"/>
                            </a:ext>
                          </a:extLst>
                        </p:cNvPr>
                        <p:cNvGrpSpPr/>
                        <p:nvPr/>
                      </p:nvGrpSpPr>
                      <p:grpSpPr>
                        <a:xfrm>
                          <a:off x="4719823" y="2218458"/>
                          <a:ext cx="283630" cy="253824"/>
                          <a:chOff x="6986427" y="2972145"/>
                          <a:chExt cx="283630" cy="253824"/>
                        </a:xfrm>
                      </p:grpSpPr>
                      <p:pic>
                        <p:nvPicPr>
                          <p:cNvPr id="3093" name="Picture 24 255">
                            <a:extLst>
                              <a:ext uri="{FF2B5EF4-FFF2-40B4-BE49-F238E27FC236}">
                                <a16:creationId xmlns:a16="http://schemas.microsoft.com/office/drawing/2014/main" id="{80E3D663-E76D-4746-9984-1B42B10861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4" name="Picture 24 256">
                            <a:extLst>
                              <a:ext uri="{FF2B5EF4-FFF2-40B4-BE49-F238E27FC236}">
                                <a16:creationId xmlns:a16="http://schemas.microsoft.com/office/drawing/2014/main" id="{7D90A7A3-3646-4F3D-BC65-F6ACFD365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3566" name="Group 3565">
            <a:extLst>
              <a:ext uri="{FF2B5EF4-FFF2-40B4-BE49-F238E27FC236}">
                <a16:creationId xmlns:a16="http://schemas.microsoft.com/office/drawing/2014/main" id="{08BA502A-DAEC-41AC-BB75-D7CD80A72677}"/>
              </a:ext>
            </a:extLst>
          </p:cNvPr>
          <p:cNvGrpSpPr/>
          <p:nvPr/>
        </p:nvGrpSpPr>
        <p:grpSpPr>
          <a:xfrm>
            <a:off x="8518309" y="-10227106"/>
            <a:ext cx="1718757" cy="9976163"/>
            <a:chOff x="5265242" y="-10221686"/>
            <a:chExt cx="1718757" cy="9976163"/>
          </a:xfrm>
        </p:grpSpPr>
        <p:sp>
          <p:nvSpPr>
            <p:cNvPr id="3567" name="Rectangle 3566">
              <a:extLst>
                <a:ext uri="{FF2B5EF4-FFF2-40B4-BE49-F238E27FC236}">
                  <a16:creationId xmlns:a16="http://schemas.microsoft.com/office/drawing/2014/main" id="{7C2C1527-3538-4215-9DDB-17CF2B3CD9F0}"/>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8" name="Group 3567">
              <a:extLst>
                <a:ext uri="{FF2B5EF4-FFF2-40B4-BE49-F238E27FC236}">
                  <a16:creationId xmlns:a16="http://schemas.microsoft.com/office/drawing/2014/main" id="{799E67CC-F0C6-48BD-996D-29BCA1EA2518}"/>
                </a:ext>
              </a:extLst>
            </p:cNvPr>
            <p:cNvGrpSpPr/>
            <p:nvPr/>
          </p:nvGrpSpPr>
          <p:grpSpPr>
            <a:xfrm>
              <a:off x="5265242" y="-1253677"/>
              <a:ext cx="1689221" cy="1008154"/>
              <a:chOff x="9682163" y="2873542"/>
              <a:chExt cx="1689221" cy="1008154"/>
            </a:xfrm>
          </p:grpSpPr>
          <p:grpSp>
            <p:nvGrpSpPr>
              <p:cNvPr id="3569" name="Group 3568">
                <a:extLst>
                  <a:ext uri="{FF2B5EF4-FFF2-40B4-BE49-F238E27FC236}">
                    <a16:creationId xmlns:a16="http://schemas.microsoft.com/office/drawing/2014/main" id="{ABE450B4-B709-4AF7-BC1B-BFEE9EF9988A}"/>
                  </a:ext>
                </a:extLst>
              </p:cNvPr>
              <p:cNvGrpSpPr/>
              <p:nvPr/>
            </p:nvGrpSpPr>
            <p:grpSpPr>
              <a:xfrm rot="861869">
                <a:off x="10186477" y="2976305"/>
                <a:ext cx="1184907" cy="905391"/>
                <a:chOff x="4930347" y="2731026"/>
                <a:chExt cx="2516626" cy="1922962"/>
              </a:xfrm>
            </p:grpSpPr>
            <p:grpSp>
              <p:nvGrpSpPr>
                <p:cNvPr id="3816" name="Group 3815">
                  <a:extLst>
                    <a:ext uri="{FF2B5EF4-FFF2-40B4-BE49-F238E27FC236}">
                      <a16:creationId xmlns:a16="http://schemas.microsoft.com/office/drawing/2014/main" id="{85CA82A9-4DFD-465F-A698-9FC842D7F2CB}"/>
                    </a:ext>
                  </a:extLst>
                </p:cNvPr>
                <p:cNvGrpSpPr/>
                <p:nvPr/>
              </p:nvGrpSpPr>
              <p:grpSpPr>
                <a:xfrm>
                  <a:off x="4930347" y="3360022"/>
                  <a:ext cx="657768" cy="378452"/>
                  <a:chOff x="4777947" y="3207622"/>
                  <a:chExt cx="657768" cy="378452"/>
                </a:xfrm>
              </p:grpSpPr>
              <p:grpSp>
                <p:nvGrpSpPr>
                  <p:cNvPr id="4047" name="Group 4046">
                    <a:extLst>
                      <a:ext uri="{FF2B5EF4-FFF2-40B4-BE49-F238E27FC236}">
                        <a16:creationId xmlns:a16="http://schemas.microsoft.com/office/drawing/2014/main" id="{A3513803-D43C-49EE-9183-6DAD2AF9E91A}"/>
                      </a:ext>
                    </a:extLst>
                  </p:cNvPr>
                  <p:cNvGrpSpPr/>
                  <p:nvPr/>
                </p:nvGrpSpPr>
                <p:grpSpPr>
                  <a:xfrm>
                    <a:off x="4777947" y="3207622"/>
                    <a:ext cx="499826" cy="320263"/>
                    <a:chOff x="4503627" y="2218458"/>
                    <a:chExt cx="499826" cy="320263"/>
                  </a:xfrm>
                </p:grpSpPr>
                <p:grpSp>
                  <p:nvGrpSpPr>
                    <p:cNvPr id="4055" name="Group 176">
                      <a:extLst>
                        <a:ext uri="{FF2B5EF4-FFF2-40B4-BE49-F238E27FC236}">
                          <a16:creationId xmlns:a16="http://schemas.microsoft.com/office/drawing/2014/main" id="{A9AF6F8A-280D-4371-8F4C-922131A590D9}"/>
                        </a:ext>
                      </a:extLst>
                    </p:cNvPr>
                    <p:cNvGrpSpPr/>
                    <p:nvPr/>
                  </p:nvGrpSpPr>
                  <p:grpSpPr>
                    <a:xfrm>
                      <a:off x="4503627" y="2301538"/>
                      <a:ext cx="300259" cy="237183"/>
                      <a:chOff x="2962956" y="2115885"/>
                      <a:chExt cx="300259" cy="237183"/>
                    </a:xfrm>
                  </p:grpSpPr>
                  <p:pic>
                    <p:nvPicPr>
                      <p:cNvPr id="4059" name="Picture 24 129">
                        <a:extLst>
                          <a:ext uri="{FF2B5EF4-FFF2-40B4-BE49-F238E27FC236}">
                            <a16:creationId xmlns:a16="http://schemas.microsoft.com/office/drawing/2014/main" id="{A1C14BDB-4518-4791-8A7E-1E7466834D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60" name="Picture 24 130">
                        <a:extLst>
                          <a:ext uri="{FF2B5EF4-FFF2-40B4-BE49-F238E27FC236}">
                            <a16:creationId xmlns:a16="http://schemas.microsoft.com/office/drawing/2014/main" id="{27567BFC-0D75-4C27-91F7-EBBA383D47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6" name="Group 179">
                      <a:extLst>
                        <a:ext uri="{FF2B5EF4-FFF2-40B4-BE49-F238E27FC236}">
                          <a16:creationId xmlns:a16="http://schemas.microsoft.com/office/drawing/2014/main" id="{F3A4A56B-6B28-46DB-BE3A-0F772EEEDFFC}"/>
                        </a:ext>
                      </a:extLst>
                    </p:cNvPr>
                    <p:cNvGrpSpPr/>
                    <p:nvPr/>
                  </p:nvGrpSpPr>
                  <p:grpSpPr>
                    <a:xfrm>
                      <a:off x="4719823" y="2218458"/>
                      <a:ext cx="283630" cy="253824"/>
                      <a:chOff x="6986427" y="2972145"/>
                      <a:chExt cx="283630" cy="253824"/>
                    </a:xfrm>
                  </p:grpSpPr>
                  <p:pic>
                    <p:nvPicPr>
                      <p:cNvPr id="4057" name="Picture 24 131">
                        <a:extLst>
                          <a:ext uri="{FF2B5EF4-FFF2-40B4-BE49-F238E27FC236}">
                            <a16:creationId xmlns:a16="http://schemas.microsoft.com/office/drawing/2014/main" id="{8B4607A6-AEFB-4F25-A473-98F5BDC0914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58" name="Picture 24 132">
                        <a:extLst>
                          <a:ext uri="{FF2B5EF4-FFF2-40B4-BE49-F238E27FC236}">
                            <a16:creationId xmlns:a16="http://schemas.microsoft.com/office/drawing/2014/main" id="{8ED3DCAA-665A-4067-A467-ED6BA37BCD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48" name="Group 4047">
                    <a:extLst>
                      <a:ext uri="{FF2B5EF4-FFF2-40B4-BE49-F238E27FC236}">
                        <a16:creationId xmlns:a16="http://schemas.microsoft.com/office/drawing/2014/main" id="{2297090E-B26E-421F-8B52-F8222344FCA8}"/>
                      </a:ext>
                    </a:extLst>
                  </p:cNvPr>
                  <p:cNvGrpSpPr/>
                  <p:nvPr/>
                </p:nvGrpSpPr>
                <p:grpSpPr>
                  <a:xfrm>
                    <a:off x="4935889" y="3265811"/>
                    <a:ext cx="499826" cy="320263"/>
                    <a:chOff x="4503627" y="2218458"/>
                    <a:chExt cx="499826" cy="320263"/>
                  </a:xfrm>
                </p:grpSpPr>
                <p:grpSp>
                  <p:nvGrpSpPr>
                    <p:cNvPr id="4049" name="Group 176">
                      <a:extLst>
                        <a:ext uri="{FF2B5EF4-FFF2-40B4-BE49-F238E27FC236}">
                          <a16:creationId xmlns:a16="http://schemas.microsoft.com/office/drawing/2014/main" id="{D7BD7156-6A85-4D2C-8CBF-9846E3E47AA5}"/>
                        </a:ext>
                      </a:extLst>
                    </p:cNvPr>
                    <p:cNvGrpSpPr/>
                    <p:nvPr/>
                  </p:nvGrpSpPr>
                  <p:grpSpPr>
                    <a:xfrm>
                      <a:off x="4503627" y="2301538"/>
                      <a:ext cx="300259" cy="237183"/>
                      <a:chOff x="2962956" y="2115885"/>
                      <a:chExt cx="300259" cy="237183"/>
                    </a:xfrm>
                  </p:grpSpPr>
                  <p:pic>
                    <p:nvPicPr>
                      <p:cNvPr id="4053" name="Picture 24 133">
                        <a:extLst>
                          <a:ext uri="{FF2B5EF4-FFF2-40B4-BE49-F238E27FC236}">
                            <a16:creationId xmlns:a16="http://schemas.microsoft.com/office/drawing/2014/main" id="{30A07D69-C9C2-41CE-9011-0D05948F30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54" name="Picture 24 134">
                        <a:extLst>
                          <a:ext uri="{FF2B5EF4-FFF2-40B4-BE49-F238E27FC236}">
                            <a16:creationId xmlns:a16="http://schemas.microsoft.com/office/drawing/2014/main" id="{FE580976-0335-47AD-A5FB-3498E8FC7F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0" name="Group 179">
                      <a:extLst>
                        <a:ext uri="{FF2B5EF4-FFF2-40B4-BE49-F238E27FC236}">
                          <a16:creationId xmlns:a16="http://schemas.microsoft.com/office/drawing/2014/main" id="{44E54D86-9445-45BF-A120-CBA19ACDD71A}"/>
                        </a:ext>
                      </a:extLst>
                    </p:cNvPr>
                    <p:cNvGrpSpPr/>
                    <p:nvPr/>
                  </p:nvGrpSpPr>
                  <p:grpSpPr>
                    <a:xfrm>
                      <a:off x="4719823" y="2218458"/>
                      <a:ext cx="283630" cy="253824"/>
                      <a:chOff x="6986427" y="2972145"/>
                      <a:chExt cx="283630" cy="253824"/>
                    </a:xfrm>
                  </p:grpSpPr>
                  <p:pic>
                    <p:nvPicPr>
                      <p:cNvPr id="4051" name="Picture 24 135">
                        <a:extLst>
                          <a:ext uri="{FF2B5EF4-FFF2-40B4-BE49-F238E27FC236}">
                            <a16:creationId xmlns:a16="http://schemas.microsoft.com/office/drawing/2014/main" id="{29256146-DFBD-4351-85E8-C499E227B9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52" name="Picture 24 136">
                        <a:extLst>
                          <a:ext uri="{FF2B5EF4-FFF2-40B4-BE49-F238E27FC236}">
                            <a16:creationId xmlns:a16="http://schemas.microsoft.com/office/drawing/2014/main" id="{2661BDF5-45EF-4384-860C-219CF740B6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17" name="Group 3816">
                  <a:extLst>
                    <a:ext uri="{FF2B5EF4-FFF2-40B4-BE49-F238E27FC236}">
                      <a16:creationId xmlns:a16="http://schemas.microsoft.com/office/drawing/2014/main" id="{0942A799-0E43-4DCC-8DE5-6B35F5E60098}"/>
                    </a:ext>
                  </a:extLst>
                </p:cNvPr>
                <p:cNvGrpSpPr/>
                <p:nvPr/>
              </p:nvGrpSpPr>
              <p:grpSpPr>
                <a:xfrm>
                  <a:off x="4938661" y="3636001"/>
                  <a:ext cx="601238" cy="499826"/>
                  <a:chOff x="5841977" y="3176030"/>
                  <a:chExt cx="601238" cy="499826"/>
                </a:xfrm>
              </p:grpSpPr>
              <p:grpSp>
                <p:nvGrpSpPr>
                  <p:cNvPr id="4033" name="Group 4032">
                    <a:extLst>
                      <a:ext uri="{FF2B5EF4-FFF2-40B4-BE49-F238E27FC236}">
                        <a16:creationId xmlns:a16="http://schemas.microsoft.com/office/drawing/2014/main" id="{0BB6AF66-0D5F-4AC8-BCBB-C8FA7ED2B2C7}"/>
                      </a:ext>
                    </a:extLst>
                  </p:cNvPr>
                  <p:cNvGrpSpPr/>
                  <p:nvPr/>
                </p:nvGrpSpPr>
                <p:grpSpPr>
                  <a:xfrm rot="19742345">
                    <a:off x="5841977" y="3207622"/>
                    <a:ext cx="499826" cy="320263"/>
                    <a:chOff x="4503627" y="2218458"/>
                    <a:chExt cx="499826" cy="320263"/>
                  </a:xfrm>
                </p:grpSpPr>
                <p:grpSp>
                  <p:nvGrpSpPr>
                    <p:cNvPr id="4041" name="Group 176">
                      <a:extLst>
                        <a:ext uri="{FF2B5EF4-FFF2-40B4-BE49-F238E27FC236}">
                          <a16:creationId xmlns:a16="http://schemas.microsoft.com/office/drawing/2014/main" id="{0D378528-9B3F-4D79-A991-69C4393F7376}"/>
                        </a:ext>
                      </a:extLst>
                    </p:cNvPr>
                    <p:cNvGrpSpPr/>
                    <p:nvPr/>
                  </p:nvGrpSpPr>
                  <p:grpSpPr>
                    <a:xfrm>
                      <a:off x="4503627" y="2301538"/>
                      <a:ext cx="300259" cy="237183"/>
                      <a:chOff x="2962956" y="2115885"/>
                      <a:chExt cx="300259" cy="237183"/>
                    </a:xfrm>
                  </p:grpSpPr>
                  <p:pic>
                    <p:nvPicPr>
                      <p:cNvPr id="4045" name="Picture 24 137">
                        <a:extLst>
                          <a:ext uri="{FF2B5EF4-FFF2-40B4-BE49-F238E27FC236}">
                            <a16:creationId xmlns:a16="http://schemas.microsoft.com/office/drawing/2014/main" id="{CC64695E-41CA-47EC-AA57-AFA0DCC34C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46" name="Picture 24 138">
                        <a:extLst>
                          <a:ext uri="{FF2B5EF4-FFF2-40B4-BE49-F238E27FC236}">
                            <a16:creationId xmlns:a16="http://schemas.microsoft.com/office/drawing/2014/main" id="{6CA311BC-3542-4A1E-83CA-6C31D77D3AA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42" name="Group 179">
                      <a:extLst>
                        <a:ext uri="{FF2B5EF4-FFF2-40B4-BE49-F238E27FC236}">
                          <a16:creationId xmlns:a16="http://schemas.microsoft.com/office/drawing/2014/main" id="{B58E86EF-F8D5-44EB-A815-23A5BFB67258}"/>
                        </a:ext>
                      </a:extLst>
                    </p:cNvPr>
                    <p:cNvGrpSpPr/>
                    <p:nvPr/>
                  </p:nvGrpSpPr>
                  <p:grpSpPr>
                    <a:xfrm>
                      <a:off x="4719823" y="2218458"/>
                      <a:ext cx="283630" cy="253824"/>
                      <a:chOff x="6986427" y="2972145"/>
                      <a:chExt cx="283630" cy="253824"/>
                    </a:xfrm>
                  </p:grpSpPr>
                  <p:pic>
                    <p:nvPicPr>
                      <p:cNvPr id="4043" name="Picture 24 139">
                        <a:extLst>
                          <a:ext uri="{FF2B5EF4-FFF2-40B4-BE49-F238E27FC236}">
                            <a16:creationId xmlns:a16="http://schemas.microsoft.com/office/drawing/2014/main" id="{B2DDED2C-8A9A-4157-AC49-F7D4ACB1418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44" name="Picture 24 140">
                        <a:extLst>
                          <a:ext uri="{FF2B5EF4-FFF2-40B4-BE49-F238E27FC236}">
                            <a16:creationId xmlns:a16="http://schemas.microsoft.com/office/drawing/2014/main" id="{47527A01-E05A-4A93-9D14-E903D18496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4" name="Group 4033">
                    <a:extLst>
                      <a:ext uri="{FF2B5EF4-FFF2-40B4-BE49-F238E27FC236}">
                        <a16:creationId xmlns:a16="http://schemas.microsoft.com/office/drawing/2014/main" id="{EC7E19C3-3FA7-494D-8B93-063CBFBA80A2}"/>
                      </a:ext>
                    </a:extLst>
                  </p:cNvPr>
                  <p:cNvGrpSpPr/>
                  <p:nvPr/>
                </p:nvGrpSpPr>
                <p:grpSpPr>
                  <a:xfrm rot="17239213">
                    <a:off x="6033171" y="3265811"/>
                    <a:ext cx="499826" cy="320263"/>
                    <a:chOff x="4503627" y="2218458"/>
                    <a:chExt cx="499826" cy="320263"/>
                  </a:xfrm>
                </p:grpSpPr>
                <p:grpSp>
                  <p:nvGrpSpPr>
                    <p:cNvPr id="4035" name="Group 176">
                      <a:extLst>
                        <a:ext uri="{FF2B5EF4-FFF2-40B4-BE49-F238E27FC236}">
                          <a16:creationId xmlns:a16="http://schemas.microsoft.com/office/drawing/2014/main" id="{0A28B0AD-394E-4408-9E41-5ECCEC74EC9C}"/>
                        </a:ext>
                      </a:extLst>
                    </p:cNvPr>
                    <p:cNvGrpSpPr/>
                    <p:nvPr/>
                  </p:nvGrpSpPr>
                  <p:grpSpPr>
                    <a:xfrm>
                      <a:off x="4503627" y="2301538"/>
                      <a:ext cx="300259" cy="237183"/>
                      <a:chOff x="2962956" y="2115885"/>
                      <a:chExt cx="300259" cy="237183"/>
                    </a:xfrm>
                  </p:grpSpPr>
                  <p:pic>
                    <p:nvPicPr>
                      <p:cNvPr id="4039" name="Picture 24 141">
                        <a:extLst>
                          <a:ext uri="{FF2B5EF4-FFF2-40B4-BE49-F238E27FC236}">
                            <a16:creationId xmlns:a16="http://schemas.microsoft.com/office/drawing/2014/main" id="{07C24610-53B2-4736-BEAE-5FF76947E1F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40" name="Picture 24 142">
                        <a:extLst>
                          <a:ext uri="{FF2B5EF4-FFF2-40B4-BE49-F238E27FC236}">
                            <a16:creationId xmlns:a16="http://schemas.microsoft.com/office/drawing/2014/main" id="{30FD3E8A-4A2A-42F8-8FCF-F14CAB992E4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36" name="Group 179">
                      <a:extLst>
                        <a:ext uri="{FF2B5EF4-FFF2-40B4-BE49-F238E27FC236}">
                          <a16:creationId xmlns:a16="http://schemas.microsoft.com/office/drawing/2014/main" id="{9962BC2C-B28C-4C98-95DD-90B9B65BD708}"/>
                        </a:ext>
                      </a:extLst>
                    </p:cNvPr>
                    <p:cNvGrpSpPr/>
                    <p:nvPr/>
                  </p:nvGrpSpPr>
                  <p:grpSpPr>
                    <a:xfrm>
                      <a:off x="4719823" y="2218458"/>
                      <a:ext cx="283630" cy="253824"/>
                      <a:chOff x="6986427" y="2972145"/>
                      <a:chExt cx="283630" cy="253824"/>
                    </a:xfrm>
                  </p:grpSpPr>
                  <p:pic>
                    <p:nvPicPr>
                      <p:cNvPr id="4037" name="Picture 24 143">
                        <a:extLst>
                          <a:ext uri="{FF2B5EF4-FFF2-40B4-BE49-F238E27FC236}">
                            <a16:creationId xmlns:a16="http://schemas.microsoft.com/office/drawing/2014/main" id="{CD7F6F79-C002-4881-B5B4-D7737B1694A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38" name="Picture 24 144">
                        <a:extLst>
                          <a:ext uri="{FF2B5EF4-FFF2-40B4-BE49-F238E27FC236}">
                            <a16:creationId xmlns:a16="http://schemas.microsoft.com/office/drawing/2014/main" id="{5F7701BB-C708-4CB9-960B-D33685AFE4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18" name="Group 3817">
                  <a:extLst>
                    <a:ext uri="{FF2B5EF4-FFF2-40B4-BE49-F238E27FC236}">
                      <a16:creationId xmlns:a16="http://schemas.microsoft.com/office/drawing/2014/main" id="{7A994E52-6AE1-4ECF-8084-5D3CD47E1A51}"/>
                    </a:ext>
                  </a:extLst>
                </p:cNvPr>
                <p:cNvGrpSpPr/>
                <p:nvPr/>
              </p:nvGrpSpPr>
              <p:grpSpPr>
                <a:xfrm>
                  <a:off x="5407774" y="3379418"/>
                  <a:ext cx="1055948" cy="610380"/>
                  <a:chOff x="6261214" y="3135578"/>
                  <a:chExt cx="1055948" cy="610380"/>
                </a:xfrm>
              </p:grpSpPr>
              <p:grpSp>
                <p:nvGrpSpPr>
                  <p:cNvPr id="4003" name="Group 4002">
                    <a:extLst>
                      <a:ext uri="{FF2B5EF4-FFF2-40B4-BE49-F238E27FC236}">
                        <a16:creationId xmlns:a16="http://schemas.microsoft.com/office/drawing/2014/main" id="{E02EE6D7-0D8C-423D-B740-591483B32750}"/>
                      </a:ext>
                    </a:extLst>
                  </p:cNvPr>
                  <p:cNvGrpSpPr/>
                  <p:nvPr/>
                </p:nvGrpSpPr>
                <p:grpSpPr>
                  <a:xfrm>
                    <a:off x="6659394" y="3135578"/>
                    <a:ext cx="657768" cy="378452"/>
                    <a:chOff x="4777947" y="3207622"/>
                    <a:chExt cx="657768" cy="378452"/>
                  </a:xfrm>
                </p:grpSpPr>
                <p:grpSp>
                  <p:nvGrpSpPr>
                    <p:cNvPr id="4019" name="Group 4018">
                      <a:extLst>
                        <a:ext uri="{FF2B5EF4-FFF2-40B4-BE49-F238E27FC236}">
                          <a16:creationId xmlns:a16="http://schemas.microsoft.com/office/drawing/2014/main" id="{F5CE25CE-F376-4CDD-AFBD-3595D60CB0F7}"/>
                        </a:ext>
                      </a:extLst>
                    </p:cNvPr>
                    <p:cNvGrpSpPr/>
                    <p:nvPr/>
                  </p:nvGrpSpPr>
                  <p:grpSpPr>
                    <a:xfrm>
                      <a:off x="4777947" y="3207622"/>
                      <a:ext cx="499826" cy="320263"/>
                      <a:chOff x="4503627" y="2218458"/>
                      <a:chExt cx="499826" cy="320263"/>
                    </a:xfrm>
                  </p:grpSpPr>
                  <p:grpSp>
                    <p:nvGrpSpPr>
                      <p:cNvPr id="4027" name="Group 176">
                        <a:extLst>
                          <a:ext uri="{FF2B5EF4-FFF2-40B4-BE49-F238E27FC236}">
                            <a16:creationId xmlns:a16="http://schemas.microsoft.com/office/drawing/2014/main" id="{58B2226A-0624-43AB-84D7-B04C96E0FE48}"/>
                          </a:ext>
                        </a:extLst>
                      </p:cNvPr>
                      <p:cNvGrpSpPr/>
                      <p:nvPr/>
                    </p:nvGrpSpPr>
                    <p:grpSpPr>
                      <a:xfrm>
                        <a:off x="4503627" y="2301538"/>
                        <a:ext cx="300259" cy="237183"/>
                        <a:chOff x="2962956" y="2115885"/>
                        <a:chExt cx="300259" cy="237183"/>
                      </a:xfrm>
                    </p:grpSpPr>
                    <p:pic>
                      <p:nvPicPr>
                        <p:cNvPr id="4031" name="Picture 24 145">
                          <a:extLst>
                            <a:ext uri="{FF2B5EF4-FFF2-40B4-BE49-F238E27FC236}">
                              <a16:creationId xmlns:a16="http://schemas.microsoft.com/office/drawing/2014/main" id="{A1AC8D73-807A-4F17-AFD6-E58769FB17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2" name="Picture 24 146">
                          <a:extLst>
                            <a:ext uri="{FF2B5EF4-FFF2-40B4-BE49-F238E27FC236}">
                              <a16:creationId xmlns:a16="http://schemas.microsoft.com/office/drawing/2014/main" id="{3B142E6A-E750-48F6-B119-BBF90E29721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28" name="Group 179">
                        <a:extLst>
                          <a:ext uri="{FF2B5EF4-FFF2-40B4-BE49-F238E27FC236}">
                            <a16:creationId xmlns:a16="http://schemas.microsoft.com/office/drawing/2014/main" id="{985ACAC5-0825-4163-A57C-3478A365706D}"/>
                          </a:ext>
                        </a:extLst>
                      </p:cNvPr>
                      <p:cNvGrpSpPr/>
                      <p:nvPr/>
                    </p:nvGrpSpPr>
                    <p:grpSpPr>
                      <a:xfrm>
                        <a:off x="4719823" y="2218458"/>
                        <a:ext cx="283630" cy="253824"/>
                        <a:chOff x="6986427" y="2972145"/>
                        <a:chExt cx="283630" cy="253824"/>
                      </a:xfrm>
                    </p:grpSpPr>
                    <p:pic>
                      <p:nvPicPr>
                        <p:cNvPr id="4029" name="Picture 24 147">
                          <a:extLst>
                            <a:ext uri="{FF2B5EF4-FFF2-40B4-BE49-F238E27FC236}">
                              <a16:creationId xmlns:a16="http://schemas.microsoft.com/office/drawing/2014/main" id="{03F17EE6-997F-4278-9371-1B461694CE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30" name="Picture 24 148">
                          <a:extLst>
                            <a:ext uri="{FF2B5EF4-FFF2-40B4-BE49-F238E27FC236}">
                              <a16:creationId xmlns:a16="http://schemas.microsoft.com/office/drawing/2014/main" id="{210AAAD3-1305-46C7-BFF7-7E37E1C5C5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20" name="Group 4019">
                      <a:extLst>
                        <a:ext uri="{FF2B5EF4-FFF2-40B4-BE49-F238E27FC236}">
                          <a16:creationId xmlns:a16="http://schemas.microsoft.com/office/drawing/2014/main" id="{16C69F0E-F691-4632-95B2-615163776F2B}"/>
                        </a:ext>
                      </a:extLst>
                    </p:cNvPr>
                    <p:cNvGrpSpPr/>
                    <p:nvPr/>
                  </p:nvGrpSpPr>
                  <p:grpSpPr>
                    <a:xfrm>
                      <a:off x="4935889" y="3265811"/>
                      <a:ext cx="499826" cy="320263"/>
                      <a:chOff x="4503627" y="2218458"/>
                      <a:chExt cx="499826" cy="320263"/>
                    </a:xfrm>
                  </p:grpSpPr>
                  <p:grpSp>
                    <p:nvGrpSpPr>
                      <p:cNvPr id="4021" name="Group 176">
                        <a:extLst>
                          <a:ext uri="{FF2B5EF4-FFF2-40B4-BE49-F238E27FC236}">
                            <a16:creationId xmlns:a16="http://schemas.microsoft.com/office/drawing/2014/main" id="{6E6D741F-50D6-404F-BB19-7D90DA7F00BC}"/>
                          </a:ext>
                        </a:extLst>
                      </p:cNvPr>
                      <p:cNvGrpSpPr/>
                      <p:nvPr/>
                    </p:nvGrpSpPr>
                    <p:grpSpPr>
                      <a:xfrm>
                        <a:off x="4503627" y="2301538"/>
                        <a:ext cx="300259" cy="237183"/>
                        <a:chOff x="2962956" y="2115885"/>
                        <a:chExt cx="300259" cy="237183"/>
                      </a:xfrm>
                    </p:grpSpPr>
                    <p:pic>
                      <p:nvPicPr>
                        <p:cNvPr id="4025" name="Picture 24 149">
                          <a:extLst>
                            <a:ext uri="{FF2B5EF4-FFF2-40B4-BE49-F238E27FC236}">
                              <a16:creationId xmlns:a16="http://schemas.microsoft.com/office/drawing/2014/main" id="{D68788B4-4D43-49C0-B2BA-7698A819E3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26" name="Picture 24 150">
                          <a:extLst>
                            <a:ext uri="{FF2B5EF4-FFF2-40B4-BE49-F238E27FC236}">
                              <a16:creationId xmlns:a16="http://schemas.microsoft.com/office/drawing/2014/main" id="{0AD4046E-CDC6-48FB-B21E-11AE096B13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22" name="Group 179">
                        <a:extLst>
                          <a:ext uri="{FF2B5EF4-FFF2-40B4-BE49-F238E27FC236}">
                            <a16:creationId xmlns:a16="http://schemas.microsoft.com/office/drawing/2014/main" id="{718D8999-E02F-4703-B639-7B11B7434341}"/>
                          </a:ext>
                        </a:extLst>
                      </p:cNvPr>
                      <p:cNvGrpSpPr/>
                      <p:nvPr/>
                    </p:nvGrpSpPr>
                    <p:grpSpPr>
                      <a:xfrm>
                        <a:off x="4719823" y="2218458"/>
                        <a:ext cx="283630" cy="253824"/>
                        <a:chOff x="6986427" y="2972145"/>
                        <a:chExt cx="283630" cy="253824"/>
                      </a:xfrm>
                    </p:grpSpPr>
                    <p:pic>
                      <p:nvPicPr>
                        <p:cNvPr id="4023" name="Picture 24 151">
                          <a:extLst>
                            <a:ext uri="{FF2B5EF4-FFF2-40B4-BE49-F238E27FC236}">
                              <a16:creationId xmlns:a16="http://schemas.microsoft.com/office/drawing/2014/main" id="{A25B305A-DBA0-4C61-ADED-7CB7123A23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24" name="Picture 24 152">
                          <a:extLst>
                            <a:ext uri="{FF2B5EF4-FFF2-40B4-BE49-F238E27FC236}">
                              <a16:creationId xmlns:a16="http://schemas.microsoft.com/office/drawing/2014/main" id="{044FE9B6-B8BA-4E4B-AE7F-44FD697C3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04" name="Group 4003">
                    <a:extLst>
                      <a:ext uri="{FF2B5EF4-FFF2-40B4-BE49-F238E27FC236}">
                        <a16:creationId xmlns:a16="http://schemas.microsoft.com/office/drawing/2014/main" id="{81A9697E-D174-4525-8B89-992EFB610967}"/>
                      </a:ext>
                    </a:extLst>
                  </p:cNvPr>
                  <p:cNvGrpSpPr/>
                  <p:nvPr/>
                </p:nvGrpSpPr>
                <p:grpSpPr>
                  <a:xfrm rot="18877668">
                    <a:off x="6210508" y="3195426"/>
                    <a:ext cx="601238" cy="499826"/>
                    <a:chOff x="5841977" y="3176030"/>
                    <a:chExt cx="601238" cy="499826"/>
                  </a:xfrm>
                </p:grpSpPr>
                <p:grpSp>
                  <p:nvGrpSpPr>
                    <p:cNvPr id="4005" name="Group 4004">
                      <a:extLst>
                        <a:ext uri="{FF2B5EF4-FFF2-40B4-BE49-F238E27FC236}">
                          <a16:creationId xmlns:a16="http://schemas.microsoft.com/office/drawing/2014/main" id="{03D5A6A6-1B82-4E68-8E23-A6A432459039}"/>
                        </a:ext>
                      </a:extLst>
                    </p:cNvPr>
                    <p:cNvGrpSpPr/>
                    <p:nvPr/>
                  </p:nvGrpSpPr>
                  <p:grpSpPr>
                    <a:xfrm rot="19742345">
                      <a:off x="5841977" y="3207622"/>
                      <a:ext cx="499826" cy="320263"/>
                      <a:chOff x="4503627" y="2218458"/>
                      <a:chExt cx="499826" cy="320263"/>
                    </a:xfrm>
                  </p:grpSpPr>
                  <p:grpSp>
                    <p:nvGrpSpPr>
                      <p:cNvPr id="4013" name="Group 176">
                        <a:extLst>
                          <a:ext uri="{FF2B5EF4-FFF2-40B4-BE49-F238E27FC236}">
                            <a16:creationId xmlns:a16="http://schemas.microsoft.com/office/drawing/2014/main" id="{BB7CE247-8D47-4A17-9B91-4F7BF1DB86F9}"/>
                          </a:ext>
                        </a:extLst>
                      </p:cNvPr>
                      <p:cNvGrpSpPr/>
                      <p:nvPr/>
                    </p:nvGrpSpPr>
                    <p:grpSpPr>
                      <a:xfrm>
                        <a:off x="4503627" y="2301538"/>
                        <a:ext cx="300259" cy="237183"/>
                        <a:chOff x="2962956" y="2115885"/>
                        <a:chExt cx="300259" cy="237183"/>
                      </a:xfrm>
                    </p:grpSpPr>
                    <p:pic>
                      <p:nvPicPr>
                        <p:cNvPr id="4017" name="Picture 24 153">
                          <a:extLst>
                            <a:ext uri="{FF2B5EF4-FFF2-40B4-BE49-F238E27FC236}">
                              <a16:creationId xmlns:a16="http://schemas.microsoft.com/office/drawing/2014/main" id="{716C8A77-37BB-4898-BF78-C94E2122B30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8" name="Picture 24 154">
                          <a:extLst>
                            <a:ext uri="{FF2B5EF4-FFF2-40B4-BE49-F238E27FC236}">
                              <a16:creationId xmlns:a16="http://schemas.microsoft.com/office/drawing/2014/main" id="{6BC3894D-CBDC-43B5-8913-D0FF302D33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14" name="Group 179">
                        <a:extLst>
                          <a:ext uri="{FF2B5EF4-FFF2-40B4-BE49-F238E27FC236}">
                            <a16:creationId xmlns:a16="http://schemas.microsoft.com/office/drawing/2014/main" id="{12C42E1C-1BC6-4990-90B0-44881AE95AB0}"/>
                          </a:ext>
                        </a:extLst>
                      </p:cNvPr>
                      <p:cNvGrpSpPr/>
                      <p:nvPr/>
                    </p:nvGrpSpPr>
                    <p:grpSpPr>
                      <a:xfrm>
                        <a:off x="4719823" y="2218458"/>
                        <a:ext cx="283630" cy="253824"/>
                        <a:chOff x="6986427" y="2972145"/>
                        <a:chExt cx="283630" cy="253824"/>
                      </a:xfrm>
                    </p:grpSpPr>
                    <p:pic>
                      <p:nvPicPr>
                        <p:cNvPr id="4015" name="Picture 24 155">
                          <a:extLst>
                            <a:ext uri="{FF2B5EF4-FFF2-40B4-BE49-F238E27FC236}">
                              <a16:creationId xmlns:a16="http://schemas.microsoft.com/office/drawing/2014/main" id="{009414E0-8065-4E6D-A8F9-E879DD9419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6" name="Picture 24 156">
                          <a:extLst>
                            <a:ext uri="{FF2B5EF4-FFF2-40B4-BE49-F238E27FC236}">
                              <a16:creationId xmlns:a16="http://schemas.microsoft.com/office/drawing/2014/main" id="{C72D2F30-8B7D-448F-BFB8-B6DE44AF31D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06" name="Group 4005">
                      <a:extLst>
                        <a:ext uri="{FF2B5EF4-FFF2-40B4-BE49-F238E27FC236}">
                          <a16:creationId xmlns:a16="http://schemas.microsoft.com/office/drawing/2014/main" id="{F37F7077-D662-403B-9574-96D4B786D540}"/>
                        </a:ext>
                      </a:extLst>
                    </p:cNvPr>
                    <p:cNvGrpSpPr/>
                    <p:nvPr/>
                  </p:nvGrpSpPr>
                  <p:grpSpPr>
                    <a:xfrm rot="17239213">
                      <a:off x="6033171" y="3265811"/>
                      <a:ext cx="499826" cy="320263"/>
                      <a:chOff x="4503627" y="2218458"/>
                      <a:chExt cx="499826" cy="320263"/>
                    </a:xfrm>
                  </p:grpSpPr>
                  <p:grpSp>
                    <p:nvGrpSpPr>
                      <p:cNvPr id="4007" name="Group 176">
                        <a:extLst>
                          <a:ext uri="{FF2B5EF4-FFF2-40B4-BE49-F238E27FC236}">
                            <a16:creationId xmlns:a16="http://schemas.microsoft.com/office/drawing/2014/main" id="{E4A67F89-4C81-49A0-89D4-FAA23A8B79CF}"/>
                          </a:ext>
                        </a:extLst>
                      </p:cNvPr>
                      <p:cNvGrpSpPr/>
                      <p:nvPr/>
                    </p:nvGrpSpPr>
                    <p:grpSpPr>
                      <a:xfrm>
                        <a:off x="4503627" y="2301538"/>
                        <a:ext cx="300259" cy="237183"/>
                        <a:chOff x="2962956" y="2115885"/>
                        <a:chExt cx="300259" cy="237183"/>
                      </a:xfrm>
                    </p:grpSpPr>
                    <p:pic>
                      <p:nvPicPr>
                        <p:cNvPr id="4011" name="Picture 24 157">
                          <a:extLst>
                            <a:ext uri="{FF2B5EF4-FFF2-40B4-BE49-F238E27FC236}">
                              <a16:creationId xmlns:a16="http://schemas.microsoft.com/office/drawing/2014/main" id="{89034514-5456-49FD-96E4-9C646C6465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2" name="Picture 24 158">
                          <a:extLst>
                            <a:ext uri="{FF2B5EF4-FFF2-40B4-BE49-F238E27FC236}">
                              <a16:creationId xmlns:a16="http://schemas.microsoft.com/office/drawing/2014/main" id="{7B44DCEF-31E5-449C-B074-945B947DEA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08" name="Group 179">
                        <a:extLst>
                          <a:ext uri="{FF2B5EF4-FFF2-40B4-BE49-F238E27FC236}">
                            <a16:creationId xmlns:a16="http://schemas.microsoft.com/office/drawing/2014/main" id="{BA247006-F11A-406E-8660-A28073FC5AEB}"/>
                          </a:ext>
                        </a:extLst>
                      </p:cNvPr>
                      <p:cNvGrpSpPr/>
                      <p:nvPr/>
                    </p:nvGrpSpPr>
                    <p:grpSpPr>
                      <a:xfrm>
                        <a:off x="4719823" y="2218458"/>
                        <a:ext cx="283630" cy="253824"/>
                        <a:chOff x="6986427" y="2972145"/>
                        <a:chExt cx="283630" cy="253824"/>
                      </a:xfrm>
                    </p:grpSpPr>
                    <p:pic>
                      <p:nvPicPr>
                        <p:cNvPr id="4009" name="Picture 24 159">
                          <a:extLst>
                            <a:ext uri="{FF2B5EF4-FFF2-40B4-BE49-F238E27FC236}">
                              <a16:creationId xmlns:a16="http://schemas.microsoft.com/office/drawing/2014/main" id="{527974CD-29B7-41E7-B679-A34ACFF7123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0" name="Picture 24 160">
                          <a:extLst>
                            <a:ext uri="{FF2B5EF4-FFF2-40B4-BE49-F238E27FC236}">
                              <a16:creationId xmlns:a16="http://schemas.microsoft.com/office/drawing/2014/main" id="{8F7C012A-CBD5-4386-8E4E-49F160B4B2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19" name="Group 3818">
                  <a:extLst>
                    <a:ext uri="{FF2B5EF4-FFF2-40B4-BE49-F238E27FC236}">
                      <a16:creationId xmlns:a16="http://schemas.microsoft.com/office/drawing/2014/main" id="{E5592E88-168C-4875-AE92-3723231EBD6A}"/>
                    </a:ext>
                  </a:extLst>
                </p:cNvPr>
                <p:cNvGrpSpPr/>
                <p:nvPr/>
              </p:nvGrpSpPr>
              <p:grpSpPr>
                <a:xfrm>
                  <a:off x="5382005" y="3684276"/>
                  <a:ext cx="1106234" cy="969712"/>
                  <a:chOff x="6792398" y="2509410"/>
                  <a:chExt cx="1106234" cy="969712"/>
                </a:xfrm>
              </p:grpSpPr>
              <p:grpSp>
                <p:nvGrpSpPr>
                  <p:cNvPr id="3943" name="Group 3942">
                    <a:extLst>
                      <a:ext uri="{FF2B5EF4-FFF2-40B4-BE49-F238E27FC236}">
                        <a16:creationId xmlns:a16="http://schemas.microsoft.com/office/drawing/2014/main" id="{D62E1581-0FA5-4EED-B19D-B9231F751382}"/>
                      </a:ext>
                    </a:extLst>
                  </p:cNvPr>
                  <p:cNvGrpSpPr/>
                  <p:nvPr/>
                </p:nvGrpSpPr>
                <p:grpSpPr>
                  <a:xfrm>
                    <a:off x="6792398" y="2703317"/>
                    <a:ext cx="657768" cy="378452"/>
                    <a:chOff x="4777947" y="3207622"/>
                    <a:chExt cx="657768" cy="378452"/>
                  </a:xfrm>
                </p:grpSpPr>
                <p:grpSp>
                  <p:nvGrpSpPr>
                    <p:cNvPr id="3989" name="Group 3988">
                      <a:extLst>
                        <a:ext uri="{FF2B5EF4-FFF2-40B4-BE49-F238E27FC236}">
                          <a16:creationId xmlns:a16="http://schemas.microsoft.com/office/drawing/2014/main" id="{B3C3FCA1-2DFB-43F3-8160-25F48525754B}"/>
                        </a:ext>
                      </a:extLst>
                    </p:cNvPr>
                    <p:cNvGrpSpPr/>
                    <p:nvPr/>
                  </p:nvGrpSpPr>
                  <p:grpSpPr>
                    <a:xfrm>
                      <a:off x="4777947" y="3207622"/>
                      <a:ext cx="499826" cy="320263"/>
                      <a:chOff x="4503627" y="2218458"/>
                      <a:chExt cx="499826" cy="320263"/>
                    </a:xfrm>
                  </p:grpSpPr>
                  <p:grpSp>
                    <p:nvGrpSpPr>
                      <p:cNvPr id="3997" name="Group 176">
                        <a:extLst>
                          <a:ext uri="{FF2B5EF4-FFF2-40B4-BE49-F238E27FC236}">
                            <a16:creationId xmlns:a16="http://schemas.microsoft.com/office/drawing/2014/main" id="{7C011020-A446-4753-A305-8256457BBA6D}"/>
                          </a:ext>
                        </a:extLst>
                      </p:cNvPr>
                      <p:cNvGrpSpPr/>
                      <p:nvPr/>
                    </p:nvGrpSpPr>
                    <p:grpSpPr>
                      <a:xfrm>
                        <a:off x="4503627" y="2301538"/>
                        <a:ext cx="300259" cy="237183"/>
                        <a:chOff x="2962956" y="2115885"/>
                        <a:chExt cx="300259" cy="237183"/>
                      </a:xfrm>
                    </p:grpSpPr>
                    <p:pic>
                      <p:nvPicPr>
                        <p:cNvPr id="4001" name="Picture 24 161">
                          <a:extLst>
                            <a:ext uri="{FF2B5EF4-FFF2-40B4-BE49-F238E27FC236}">
                              <a16:creationId xmlns:a16="http://schemas.microsoft.com/office/drawing/2014/main" id="{F2F9B129-4A2B-457D-95DC-CA73580B64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02" name="Picture 24 162">
                          <a:extLst>
                            <a:ext uri="{FF2B5EF4-FFF2-40B4-BE49-F238E27FC236}">
                              <a16:creationId xmlns:a16="http://schemas.microsoft.com/office/drawing/2014/main" id="{6BA50563-1785-45CB-BD40-A7CF3371E42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8" name="Group 179">
                        <a:extLst>
                          <a:ext uri="{FF2B5EF4-FFF2-40B4-BE49-F238E27FC236}">
                            <a16:creationId xmlns:a16="http://schemas.microsoft.com/office/drawing/2014/main" id="{5C2FE70B-3D9D-4E1B-8CF7-4D3555B975E7}"/>
                          </a:ext>
                        </a:extLst>
                      </p:cNvPr>
                      <p:cNvGrpSpPr/>
                      <p:nvPr/>
                    </p:nvGrpSpPr>
                    <p:grpSpPr>
                      <a:xfrm>
                        <a:off x="4719823" y="2218458"/>
                        <a:ext cx="283630" cy="253824"/>
                        <a:chOff x="6986427" y="2972145"/>
                        <a:chExt cx="283630" cy="253824"/>
                      </a:xfrm>
                    </p:grpSpPr>
                    <p:pic>
                      <p:nvPicPr>
                        <p:cNvPr id="3999" name="Picture 24 163">
                          <a:extLst>
                            <a:ext uri="{FF2B5EF4-FFF2-40B4-BE49-F238E27FC236}">
                              <a16:creationId xmlns:a16="http://schemas.microsoft.com/office/drawing/2014/main" id="{A6F9A53C-2D26-49AF-9842-6BABB595C7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00" name="Picture 24 164">
                          <a:extLst>
                            <a:ext uri="{FF2B5EF4-FFF2-40B4-BE49-F238E27FC236}">
                              <a16:creationId xmlns:a16="http://schemas.microsoft.com/office/drawing/2014/main" id="{B2DF7ED2-6159-424D-8500-1AD0AF011B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90" name="Group 3989">
                      <a:extLst>
                        <a:ext uri="{FF2B5EF4-FFF2-40B4-BE49-F238E27FC236}">
                          <a16:creationId xmlns:a16="http://schemas.microsoft.com/office/drawing/2014/main" id="{298990E4-5F52-47E8-9884-9DD9BCC8B99F}"/>
                        </a:ext>
                      </a:extLst>
                    </p:cNvPr>
                    <p:cNvGrpSpPr/>
                    <p:nvPr/>
                  </p:nvGrpSpPr>
                  <p:grpSpPr>
                    <a:xfrm>
                      <a:off x="4935889" y="3265811"/>
                      <a:ext cx="499826" cy="320263"/>
                      <a:chOff x="4503627" y="2218458"/>
                      <a:chExt cx="499826" cy="320263"/>
                    </a:xfrm>
                  </p:grpSpPr>
                  <p:grpSp>
                    <p:nvGrpSpPr>
                      <p:cNvPr id="3991" name="Group 176">
                        <a:extLst>
                          <a:ext uri="{FF2B5EF4-FFF2-40B4-BE49-F238E27FC236}">
                            <a16:creationId xmlns:a16="http://schemas.microsoft.com/office/drawing/2014/main" id="{B75A226E-876C-48C2-8463-13508E5B36CF}"/>
                          </a:ext>
                        </a:extLst>
                      </p:cNvPr>
                      <p:cNvGrpSpPr/>
                      <p:nvPr/>
                    </p:nvGrpSpPr>
                    <p:grpSpPr>
                      <a:xfrm>
                        <a:off x="4503627" y="2301538"/>
                        <a:ext cx="300259" cy="237183"/>
                        <a:chOff x="2962956" y="2115885"/>
                        <a:chExt cx="300259" cy="237183"/>
                      </a:xfrm>
                    </p:grpSpPr>
                    <p:pic>
                      <p:nvPicPr>
                        <p:cNvPr id="3995" name="Picture 24 165">
                          <a:extLst>
                            <a:ext uri="{FF2B5EF4-FFF2-40B4-BE49-F238E27FC236}">
                              <a16:creationId xmlns:a16="http://schemas.microsoft.com/office/drawing/2014/main" id="{BB3C3230-B772-4861-9D8D-9E7C79B26E2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96" name="Picture 24 166">
                          <a:extLst>
                            <a:ext uri="{FF2B5EF4-FFF2-40B4-BE49-F238E27FC236}">
                              <a16:creationId xmlns:a16="http://schemas.microsoft.com/office/drawing/2014/main" id="{D7E37E81-206C-4B26-A5D3-83BFA41094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2" name="Group 179">
                        <a:extLst>
                          <a:ext uri="{FF2B5EF4-FFF2-40B4-BE49-F238E27FC236}">
                            <a16:creationId xmlns:a16="http://schemas.microsoft.com/office/drawing/2014/main" id="{EF61B050-BD14-40FD-B77F-50746B58F889}"/>
                          </a:ext>
                        </a:extLst>
                      </p:cNvPr>
                      <p:cNvGrpSpPr/>
                      <p:nvPr/>
                    </p:nvGrpSpPr>
                    <p:grpSpPr>
                      <a:xfrm>
                        <a:off x="4719823" y="2218458"/>
                        <a:ext cx="283630" cy="253824"/>
                        <a:chOff x="6986427" y="2972145"/>
                        <a:chExt cx="283630" cy="253824"/>
                      </a:xfrm>
                    </p:grpSpPr>
                    <p:pic>
                      <p:nvPicPr>
                        <p:cNvPr id="3993" name="Picture 24 167">
                          <a:extLst>
                            <a:ext uri="{FF2B5EF4-FFF2-40B4-BE49-F238E27FC236}">
                              <a16:creationId xmlns:a16="http://schemas.microsoft.com/office/drawing/2014/main" id="{B5F3A314-5412-4A08-B1F9-698DAFBABCD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4" name="Picture 24 168">
                          <a:extLst>
                            <a:ext uri="{FF2B5EF4-FFF2-40B4-BE49-F238E27FC236}">
                              <a16:creationId xmlns:a16="http://schemas.microsoft.com/office/drawing/2014/main" id="{0B938D78-C096-455F-9B6F-B09E210F45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4" name="Group 3943">
                    <a:extLst>
                      <a:ext uri="{FF2B5EF4-FFF2-40B4-BE49-F238E27FC236}">
                        <a16:creationId xmlns:a16="http://schemas.microsoft.com/office/drawing/2014/main" id="{6A91AE4E-FBF2-4B0E-8E3F-8F87FADD0C9F}"/>
                      </a:ext>
                    </a:extLst>
                  </p:cNvPr>
                  <p:cNvGrpSpPr/>
                  <p:nvPr/>
                </p:nvGrpSpPr>
                <p:grpSpPr>
                  <a:xfrm rot="19661454">
                    <a:off x="6800712" y="2979296"/>
                    <a:ext cx="601238" cy="499826"/>
                    <a:chOff x="5841977" y="3176030"/>
                    <a:chExt cx="601238" cy="499826"/>
                  </a:xfrm>
                </p:grpSpPr>
                <p:grpSp>
                  <p:nvGrpSpPr>
                    <p:cNvPr id="3975" name="Group 3974">
                      <a:extLst>
                        <a:ext uri="{FF2B5EF4-FFF2-40B4-BE49-F238E27FC236}">
                          <a16:creationId xmlns:a16="http://schemas.microsoft.com/office/drawing/2014/main" id="{5085A097-E8EF-4D46-87A4-7A970FBFA850}"/>
                        </a:ext>
                      </a:extLst>
                    </p:cNvPr>
                    <p:cNvGrpSpPr/>
                    <p:nvPr/>
                  </p:nvGrpSpPr>
                  <p:grpSpPr>
                    <a:xfrm rot="19742345">
                      <a:off x="5841977" y="3207622"/>
                      <a:ext cx="499826" cy="320263"/>
                      <a:chOff x="4503627" y="2218458"/>
                      <a:chExt cx="499826" cy="320263"/>
                    </a:xfrm>
                  </p:grpSpPr>
                  <p:grpSp>
                    <p:nvGrpSpPr>
                      <p:cNvPr id="3983" name="Group 176">
                        <a:extLst>
                          <a:ext uri="{FF2B5EF4-FFF2-40B4-BE49-F238E27FC236}">
                            <a16:creationId xmlns:a16="http://schemas.microsoft.com/office/drawing/2014/main" id="{26E4ABBF-2F6E-46C2-951F-45B3956E26D7}"/>
                          </a:ext>
                        </a:extLst>
                      </p:cNvPr>
                      <p:cNvGrpSpPr/>
                      <p:nvPr/>
                    </p:nvGrpSpPr>
                    <p:grpSpPr>
                      <a:xfrm>
                        <a:off x="4503627" y="2301538"/>
                        <a:ext cx="300259" cy="237183"/>
                        <a:chOff x="2962956" y="2115885"/>
                        <a:chExt cx="300259" cy="237183"/>
                      </a:xfrm>
                    </p:grpSpPr>
                    <p:pic>
                      <p:nvPicPr>
                        <p:cNvPr id="3987" name="Picture 24 169">
                          <a:extLst>
                            <a:ext uri="{FF2B5EF4-FFF2-40B4-BE49-F238E27FC236}">
                              <a16:creationId xmlns:a16="http://schemas.microsoft.com/office/drawing/2014/main" id="{B2546B23-4C31-461F-9DD4-A6F7E243376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88" name="Picture 24 170">
                          <a:extLst>
                            <a:ext uri="{FF2B5EF4-FFF2-40B4-BE49-F238E27FC236}">
                              <a16:creationId xmlns:a16="http://schemas.microsoft.com/office/drawing/2014/main" id="{B430DD17-3B1B-48E1-8436-3A11298CF1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84" name="Group 179">
                        <a:extLst>
                          <a:ext uri="{FF2B5EF4-FFF2-40B4-BE49-F238E27FC236}">
                            <a16:creationId xmlns:a16="http://schemas.microsoft.com/office/drawing/2014/main" id="{64E2842A-D9DF-4527-A4F9-8810856585E4}"/>
                          </a:ext>
                        </a:extLst>
                      </p:cNvPr>
                      <p:cNvGrpSpPr/>
                      <p:nvPr/>
                    </p:nvGrpSpPr>
                    <p:grpSpPr>
                      <a:xfrm>
                        <a:off x="4719823" y="2218458"/>
                        <a:ext cx="283630" cy="253824"/>
                        <a:chOff x="6986427" y="2972145"/>
                        <a:chExt cx="283630" cy="253824"/>
                      </a:xfrm>
                    </p:grpSpPr>
                    <p:pic>
                      <p:nvPicPr>
                        <p:cNvPr id="3985" name="Picture 24 171">
                          <a:extLst>
                            <a:ext uri="{FF2B5EF4-FFF2-40B4-BE49-F238E27FC236}">
                              <a16:creationId xmlns:a16="http://schemas.microsoft.com/office/drawing/2014/main" id="{0A759078-0150-4140-A6CB-BE0ADE6D676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86" name="Picture 24 172">
                          <a:extLst>
                            <a:ext uri="{FF2B5EF4-FFF2-40B4-BE49-F238E27FC236}">
                              <a16:creationId xmlns:a16="http://schemas.microsoft.com/office/drawing/2014/main" id="{AC2691BA-5331-4592-8D31-210E90E4CA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6" name="Group 3975">
                      <a:extLst>
                        <a:ext uri="{FF2B5EF4-FFF2-40B4-BE49-F238E27FC236}">
                          <a16:creationId xmlns:a16="http://schemas.microsoft.com/office/drawing/2014/main" id="{3D64B89D-701F-42C1-8BD1-322557041C51}"/>
                        </a:ext>
                      </a:extLst>
                    </p:cNvPr>
                    <p:cNvGrpSpPr/>
                    <p:nvPr/>
                  </p:nvGrpSpPr>
                  <p:grpSpPr>
                    <a:xfrm rot="17239213">
                      <a:off x="6033171" y="3265811"/>
                      <a:ext cx="499826" cy="320263"/>
                      <a:chOff x="4503627" y="2218458"/>
                      <a:chExt cx="499826" cy="320263"/>
                    </a:xfrm>
                  </p:grpSpPr>
                  <p:grpSp>
                    <p:nvGrpSpPr>
                      <p:cNvPr id="3977" name="Group 176">
                        <a:extLst>
                          <a:ext uri="{FF2B5EF4-FFF2-40B4-BE49-F238E27FC236}">
                            <a16:creationId xmlns:a16="http://schemas.microsoft.com/office/drawing/2014/main" id="{18565D84-969F-4D07-8400-37F79775E97B}"/>
                          </a:ext>
                        </a:extLst>
                      </p:cNvPr>
                      <p:cNvGrpSpPr/>
                      <p:nvPr/>
                    </p:nvGrpSpPr>
                    <p:grpSpPr>
                      <a:xfrm>
                        <a:off x="4503627" y="2301538"/>
                        <a:ext cx="300259" cy="237183"/>
                        <a:chOff x="2962956" y="2115885"/>
                        <a:chExt cx="300259" cy="237183"/>
                      </a:xfrm>
                    </p:grpSpPr>
                    <p:pic>
                      <p:nvPicPr>
                        <p:cNvPr id="3981" name="Picture 24 173">
                          <a:extLst>
                            <a:ext uri="{FF2B5EF4-FFF2-40B4-BE49-F238E27FC236}">
                              <a16:creationId xmlns:a16="http://schemas.microsoft.com/office/drawing/2014/main" id="{2042D99B-F423-432B-9743-F8CD305E9DD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82" name="Picture 24 174">
                          <a:extLst>
                            <a:ext uri="{FF2B5EF4-FFF2-40B4-BE49-F238E27FC236}">
                              <a16:creationId xmlns:a16="http://schemas.microsoft.com/office/drawing/2014/main" id="{35FF755C-7708-49B8-85AB-7C4C062E9D6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8" name="Group 179">
                        <a:extLst>
                          <a:ext uri="{FF2B5EF4-FFF2-40B4-BE49-F238E27FC236}">
                            <a16:creationId xmlns:a16="http://schemas.microsoft.com/office/drawing/2014/main" id="{426DADD5-8361-46B9-BB57-60F00BCBFEAE}"/>
                          </a:ext>
                        </a:extLst>
                      </p:cNvPr>
                      <p:cNvGrpSpPr/>
                      <p:nvPr/>
                    </p:nvGrpSpPr>
                    <p:grpSpPr>
                      <a:xfrm>
                        <a:off x="4719823" y="2218458"/>
                        <a:ext cx="283630" cy="253824"/>
                        <a:chOff x="6986427" y="2972145"/>
                        <a:chExt cx="283630" cy="253824"/>
                      </a:xfrm>
                    </p:grpSpPr>
                    <p:pic>
                      <p:nvPicPr>
                        <p:cNvPr id="3979" name="Picture 24 175">
                          <a:extLst>
                            <a:ext uri="{FF2B5EF4-FFF2-40B4-BE49-F238E27FC236}">
                              <a16:creationId xmlns:a16="http://schemas.microsoft.com/office/drawing/2014/main" id="{0E57B761-06C9-40AC-BE84-26AF68473D0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80" name="Picture 24 176">
                          <a:extLst>
                            <a:ext uri="{FF2B5EF4-FFF2-40B4-BE49-F238E27FC236}">
                              <a16:creationId xmlns:a16="http://schemas.microsoft.com/office/drawing/2014/main" id="{D9753688-C912-487C-8171-0C545240AE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5" name="Group 3944">
                    <a:extLst>
                      <a:ext uri="{FF2B5EF4-FFF2-40B4-BE49-F238E27FC236}">
                        <a16:creationId xmlns:a16="http://schemas.microsoft.com/office/drawing/2014/main" id="{82F6F768-9623-495F-A354-8C4DFE804630}"/>
                      </a:ext>
                    </a:extLst>
                  </p:cNvPr>
                  <p:cNvGrpSpPr/>
                  <p:nvPr/>
                </p:nvGrpSpPr>
                <p:grpSpPr>
                  <a:xfrm rot="2171672">
                    <a:off x="7240864" y="2945788"/>
                    <a:ext cx="657768" cy="378452"/>
                    <a:chOff x="4777947" y="3207622"/>
                    <a:chExt cx="657768" cy="378452"/>
                  </a:xfrm>
                </p:grpSpPr>
                <p:grpSp>
                  <p:nvGrpSpPr>
                    <p:cNvPr id="3961" name="Group 3960">
                      <a:extLst>
                        <a:ext uri="{FF2B5EF4-FFF2-40B4-BE49-F238E27FC236}">
                          <a16:creationId xmlns:a16="http://schemas.microsoft.com/office/drawing/2014/main" id="{02F04FEA-F5F1-4DF8-8F77-3019B476BB4B}"/>
                        </a:ext>
                      </a:extLst>
                    </p:cNvPr>
                    <p:cNvGrpSpPr/>
                    <p:nvPr/>
                  </p:nvGrpSpPr>
                  <p:grpSpPr>
                    <a:xfrm>
                      <a:off x="4777947" y="3207622"/>
                      <a:ext cx="499826" cy="320263"/>
                      <a:chOff x="4503627" y="2218458"/>
                      <a:chExt cx="499826" cy="320263"/>
                    </a:xfrm>
                  </p:grpSpPr>
                  <p:grpSp>
                    <p:nvGrpSpPr>
                      <p:cNvPr id="3969" name="Group 176">
                        <a:extLst>
                          <a:ext uri="{FF2B5EF4-FFF2-40B4-BE49-F238E27FC236}">
                            <a16:creationId xmlns:a16="http://schemas.microsoft.com/office/drawing/2014/main" id="{7627CCC9-B120-440C-8461-16CA97C3F7F9}"/>
                          </a:ext>
                        </a:extLst>
                      </p:cNvPr>
                      <p:cNvGrpSpPr/>
                      <p:nvPr/>
                    </p:nvGrpSpPr>
                    <p:grpSpPr>
                      <a:xfrm>
                        <a:off x="4503627" y="2301538"/>
                        <a:ext cx="300259" cy="237183"/>
                        <a:chOff x="2962956" y="2115885"/>
                        <a:chExt cx="300259" cy="237183"/>
                      </a:xfrm>
                    </p:grpSpPr>
                    <p:pic>
                      <p:nvPicPr>
                        <p:cNvPr id="3973" name="Picture 24 177">
                          <a:extLst>
                            <a:ext uri="{FF2B5EF4-FFF2-40B4-BE49-F238E27FC236}">
                              <a16:creationId xmlns:a16="http://schemas.microsoft.com/office/drawing/2014/main" id="{C220464D-E94A-4935-A43D-F7ACD0AA36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74" name="Picture 24 178">
                          <a:extLst>
                            <a:ext uri="{FF2B5EF4-FFF2-40B4-BE49-F238E27FC236}">
                              <a16:creationId xmlns:a16="http://schemas.microsoft.com/office/drawing/2014/main" id="{3C1C9BBB-E69B-4916-83E4-20AD10D1CB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0" name="Group 179">
                        <a:extLst>
                          <a:ext uri="{FF2B5EF4-FFF2-40B4-BE49-F238E27FC236}">
                            <a16:creationId xmlns:a16="http://schemas.microsoft.com/office/drawing/2014/main" id="{64E029C0-AC4E-4DB2-AD8F-A2C3BAF6AB18}"/>
                          </a:ext>
                        </a:extLst>
                      </p:cNvPr>
                      <p:cNvGrpSpPr/>
                      <p:nvPr/>
                    </p:nvGrpSpPr>
                    <p:grpSpPr>
                      <a:xfrm>
                        <a:off x="4719823" y="2218458"/>
                        <a:ext cx="283630" cy="253824"/>
                        <a:chOff x="6986427" y="2972145"/>
                        <a:chExt cx="283630" cy="253824"/>
                      </a:xfrm>
                    </p:grpSpPr>
                    <p:pic>
                      <p:nvPicPr>
                        <p:cNvPr id="3971" name="Picture 24 179">
                          <a:extLst>
                            <a:ext uri="{FF2B5EF4-FFF2-40B4-BE49-F238E27FC236}">
                              <a16:creationId xmlns:a16="http://schemas.microsoft.com/office/drawing/2014/main" id="{27EB6A46-A182-4955-B20A-8D4B2AD0EA3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72" name="Picture 24 180">
                          <a:extLst>
                            <a:ext uri="{FF2B5EF4-FFF2-40B4-BE49-F238E27FC236}">
                              <a16:creationId xmlns:a16="http://schemas.microsoft.com/office/drawing/2014/main" id="{6199641B-7DE5-4357-A870-4F15C1F1FC5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62" name="Group 3961">
                      <a:extLst>
                        <a:ext uri="{FF2B5EF4-FFF2-40B4-BE49-F238E27FC236}">
                          <a16:creationId xmlns:a16="http://schemas.microsoft.com/office/drawing/2014/main" id="{CE4A15DC-DB6B-4271-8FFA-17EDF8453A49}"/>
                        </a:ext>
                      </a:extLst>
                    </p:cNvPr>
                    <p:cNvGrpSpPr/>
                    <p:nvPr/>
                  </p:nvGrpSpPr>
                  <p:grpSpPr>
                    <a:xfrm>
                      <a:off x="4935889" y="3265811"/>
                      <a:ext cx="499826" cy="320263"/>
                      <a:chOff x="4503627" y="2218458"/>
                      <a:chExt cx="499826" cy="320263"/>
                    </a:xfrm>
                  </p:grpSpPr>
                  <p:grpSp>
                    <p:nvGrpSpPr>
                      <p:cNvPr id="3963" name="Group 176">
                        <a:extLst>
                          <a:ext uri="{FF2B5EF4-FFF2-40B4-BE49-F238E27FC236}">
                            <a16:creationId xmlns:a16="http://schemas.microsoft.com/office/drawing/2014/main" id="{5FE73A82-57FC-489B-B0C6-3497E5D473F7}"/>
                          </a:ext>
                        </a:extLst>
                      </p:cNvPr>
                      <p:cNvGrpSpPr/>
                      <p:nvPr/>
                    </p:nvGrpSpPr>
                    <p:grpSpPr>
                      <a:xfrm>
                        <a:off x="4503627" y="2301538"/>
                        <a:ext cx="300259" cy="237183"/>
                        <a:chOff x="2962956" y="2115885"/>
                        <a:chExt cx="300259" cy="237183"/>
                      </a:xfrm>
                    </p:grpSpPr>
                    <p:pic>
                      <p:nvPicPr>
                        <p:cNvPr id="3967" name="Picture 24 181">
                          <a:extLst>
                            <a:ext uri="{FF2B5EF4-FFF2-40B4-BE49-F238E27FC236}">
                              <a16:creationId xmlns:a16="http://schemas.microsoft.com/office/drawing/2014/main" id="{4D6E0354-806B-4D9C-8491-32F77DA2FF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68" name="Picture 24 182">
                          <a:extLst>
                            <a:ext uri="{FF2B5EF4-FFF2-40B4-BE49-F238E27FC236}">
                              <a16:creationId xmlns:a16="http://schemas.microsoft.com/office/drawing/2014/main" id="{EAA768BE-9B9D-4E5A-A40D-B9EB63A50F9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64" name="Group 179">
                        <a:extLst>
                          <a:ext uri="{FF2B5EF4-FFF2-40B4-BE49-F238E27FC236}">
                            <a16:creationId xmlns:a16="http://schemas.microsoft.com/office/drawing/2014/main" id="{95472150-F4D3-455F-B5A7-F554BADFDADF}"/>
                          </a:ext>
                        </a:extLst>
                      </p:cNvPr>
                      <p:cNvGrpSpPr/>
                      <p:nvPr/>
                    </p:nvGrpSpPr>
                    <p:grpSpPr>
                      <a:xfrm>
                        <a:off x="4719823" y="2218458"/>
                        <a:ext cx="283630" cy="253824"/>
                        <a:chOff x="6986427" y="2972145"/>
                        <a:chExt cx="283630" cy="253824"/>
                      </a:xfrm>
                    </p:grpSpPr>
                    <p:pic>
                      <p:nvPicPr>
                        <p:cNvPr id="3965" name="Picture 24 183">
                          <a:extLst>
                            <a:ext uri="{FF2B5EF4-FFF2-40B4-BE49-F238E27FC236}">
                              <a16:creationId xmlns:a16="http://schemas.microsoft.com/office/drawing/2014/main" id="{E2DB8477-50F7-4DA0-AA04-C9109D45606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66" name="Picture 24 184">
                          <a:extLst>
                            <a:ext uri="{FF2B5EF4-FFF2-40B4-BE49-F238E27FC236}">
                              <a16:creationId xmlns:a16="http://schemas.microsoft.com/office/drawing/2014/main" id="{312F630E-3807-491F-AFC2-6585ACF047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6" name="Group 3945">
                    <a:extLst>
                      <a:ext uri="{FF2B5EF4-FFF2-40B4-BE49-F238E27FC236}">
                        <a16:creationId xmlns:a16="http://schemas.microsoft.com/office/drawing/2014/main" id="{05D708DF-C6A5-4E2A-8AF7-5D06648426EE}"/>
                      </a:ext>
                    </a:extLst>
                  </p:cNvPr>
                  <p:cNvGrpSpPr/>
                  <p:nvPr/>
                </p:nvGrpSpPr>
                <p:grpSpPr>
                  <a:xfrm rot="21049340">
                    <a:off x="7270080" y="2509410"/>
                    <a:ext cx="601238" cy="499826"/>
                    <a:chOff x="5841977" y="3176030"/>
                    <a:chExt cx="601238" cy="499826"/>
                  </a:xfrm>
                </p:grpSpPr>
                <p:grpSp>
                  <p:nvGrpSpPr>
                    <p:cNvPr id="3947" name="Group 3946">
                      <a:extLst>
                        <a:ext uri="{FF2B5EF4-FFF2-40B4-BE49-F238E27FC236}">
                          <a16:creationId xmlns:a16="http://schemas.microsoft.com/office/drawing/2014/main" id="{45FE28F4-5D8D-425A-BBED-3B69CC577DBA}"/>
                        </a:ext>
                      </a:extLst>
                    </p:cNvPr>
                    <p:cNvGrpSpPr/>
                    <p:nvPr/>
                  </p:nvGrpSpPr>
                  <p:grpSpPr>
                    <a:xfrm rot="19742345">
                      <a:off x="5841977" y="3207622"/>
                      <a:ext cx="499826" cy="320263"/>
                      <a:chOff x="4503627" y="2218458"/>
                      <a:chExt cx="499826" cy="320263"/>
                    </a:xfrm>
                  </p:grpSpPr>
                  <p:grpSp>
                    <p:nvGrpSpPr>
                      <p:cNvPr id="3955" name="Group 176">
                        <a:extLst>
                          <a:ext uri="{FF2B5EF4-FFF2-40B4-BE49-F238E27FC236}">
                            <a16:creationId xmlns:a16="http://schemas.microsoft.com/office/drawing/2014/main" id="{F6DA88D9-8D19-4A07-A703-2BB5E7769AAB}"/>
                          </a:ext>
                        </a:extLst>
                      </p:cNvPr>
                      <p:cNvGrpSpPr/>
                      <p:nvPr/>
                    </p:nvGrpSpPr>
                    <p:grpSpPr>
                      <a:xfrm>
                        <a:off x="4503627" y="2301538"/>
                        <a:ext cx="300259" cy="237183"/>
                        <a:chOff x="2962956" y="2115885"/>
                        <a:chExt cx="300259" cy="237183"/>
                      </a:xfrm>
                    </p:grpSpPr>
                    <p:pic>
                      <p:nvPicPr>
                        <p:cNvPr id="3959" name="Picture 24 185">
                          <a:extLst>
                            <a:ext uri="{FF2B5EF4-FFF2-40B4-BE49-F238E27FC236}">
                              <a16:creationId xmlns:a16="http://schemas.microsoft.com/office/drawing/2014/main" id="{3647C767-B3C4-4C29-9876-25E6D03315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60" name="Picture 24 186">
                          <a:extLst>
                            <a:ext uri="{FF2B5EF4-FFF2-40B4-BE49-F238E27FC236}">
                              <a16:creationId xmlns:a16="http://schemas.microsoft.com/office/drawing/2014/main" id="{CEC87ED4-A4F6-4390-BC95-23B3B2A8EE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56" name="Group 179">
                        <a:extLst>
                          <a:ext uri="{FF2B5EF4-FFF2-40B4-BE49-F238E27FC236}">
                            <a16:creationId xmlns:a16="http://schemas.microsoft.com/office/drawing/2014/main" id="{9A4F1AD3-F801-49F3-97E7-417F553FC625}"/>
                          </a:ext>
                        </a:extLst>
                      </p:cNvPr>
                      <p:cNvGrpSpPr/>
                      <p:nvPr/>
                    </p:nvGrpSpPr>
                    <p:grpSpPr>
                      <a:xfrm>
                        <a:off x="4719823" y="2218458"/>
                        <a:ext cx="283630" cy="253824"/>
                        <a:chOff x="6986427" y="2972145"/>
                        <a:chExt cx="283630" cy="253824"/>
                      </a:xfrm>
                    </p:grpSpPr>
                    <p:pic>
                      <p:nvPicPr>
                        <p:cNvPr id="3957" name="Picture 24 187">
                          <a:extLst>
                            <a:ext uri="{FF2B5EF4-FFF2-40B4-BE49-F238E27FC236}">
                              <a16:creationId xmlns:a16="http://schemas.microsoft.com/office/drawing/2014/main" id="{E785D3E1-336F-4837-96E9-877A3A94D1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58" name="Picture 24 188">
                          <a:extLst>
                            <a:ext uri="{FF2B5EF4-FFF2-40B4-BE49-F238E27FC236}">
                              <a16:creationId xmlns:a16="http://schemas.microsoft.com/office/drawing/2014/main" id="{EFFE1628-E388-4BA2-9A04-3FCE468661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48" name="Group 3947">
                      <a:extLst>
                        <a:ext uri="{FF2B5EF4-FFF2-40B4-BE49-F238E27FC236}">
                          <a16:creationId xmlns:a16="http://schemas.microsoft.com/office/drawing/2014/main" id="{8C753968-FDA4-45B2-96CD-D2A435AA088E}"/>
                        </a:ext>
                      </a:extLst>
                    </p:cNvPr>
                    <p:cNvGrpSpPr/>
                    <p:nvPr/>
                  </p:nvGrpSpPr>
                  <p:grpSpPr>
                    <a:xfrm rot="17239213">
                      <a:off x="6033171" y="3265811"/>
                      <a:ext cx="499826" cy="320263"/>
                      <a:chOff x="4503627" y="2218458"/>
                      <a:chExt cx="499826" cy="320263"/>
                    </a:xfrm>
                  </p:grpSpPr>
                  <p:grpSp>
                    <p:nvGrpSpPr>
                      <p:cNvPr id="3949" name="Group 176">
                        <a:extLst>
                          <a:ext uri="{FF2B5EF4-FFF2-40B4-BE49-F238E27FC236}">
                            <a16:creationId xmlns:a16="http://schemas.microsoft.com/office/drawing/2014/main" id="{15AB1ED3-7754-4FFF-87A2-8E457FBB82F7}"/>
                          </a:ext>
                        </a:extLst>
                      </p:cNvPr>
                      <p:cNvGrpSpPr/>
                      <p:nvPr/>
                    </p:nvGrpSpPr>
                    <p:grpSpPr>
                      <a:xfrm>
                        <a:off x="4503627" y="2301538"/>
                        <a:ext cx="300259" cy="237183"/>
                        <a:chOff x="2962956" y="2115885"/>
                        <a:chExt cx="300259" cy="237183"/>
                      </a:xfrm>
                    </p:grpSpPr>
                    <p:pic>
                      <p:nvPicPr>
                        <p:cNvPr id="3953" name="Picture 24 189">
                          <a:extLst>
                            <a:ext uri="{FF2B5EF4-FFF2-40B4-BE49-F238E27FC236}">
                              <a16:creationId xmlns:a16="http://schemas.microsoft.com/office/drawing/2014/main" id="{EFB08FA5-2AD3-4570-9957-30EA214E6A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4" name="Picture 24 190">
                          <a:extLst>
                            <a:ext uri="{FF2B5EF4-FFF2-40B4-BE49-F238E27FC236}">
                              <a16:creationId xmlns:a16="http://schemas.microsoft.com/office/drawing/2014/main" id="{1D33A76D-90E7-49CB-A7A2-F576B363E3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50" name="Group 179">
                        <a:extLst>
                          <a:ext uri="{FF2B5EF4-FFF2-40B4-BE49-F238E27FC236}">
                            <a16:creationId xmlns:a16="http://schemas.microsoft.com/office/drawing/2014/main" id="{038F40B4-A577-4784-86B3-2FB290BB0A1F}"/>
                          </a:ext>
                        </a:extLst>
                      </p:cNvPr>
                      <p:cNvGrpSpPr/>
                      <p:nvPr/>
                    </p:nvGrpSpPr>
                    <p:grpSpPr>
                      <a:xfrm>
                        <a:off x="4719823" y="2218458"/>
                        <a:ext cx="283630" cy="253824"/>
                        <a:chOff x="6986427" y="2972145"/>
                        <a:chExt cx="283630" cy="253824"/>
                      </a:xfrm>
                    </p:grpSpPr>
                    <p:pic>
                      <p:nvPicPr>
                        <p:cNvPr id="3951" name="Picture 24 191">
                          <a:extLst>
                            <a:ext uri="{FF2B5EF4-FFF2-40B4-BE49-F238E27FC236}">
                              <a16:creationId xmlns:a16="http://schemas.microsoft.com/office/drawing/2014/main" id="{9FFCA753-3C14-4D00-82E4-814A32D7471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52" name="Picture 24 192">
                          <a:extLst>
                            <a:ext uri="{FF2B5EF4-FFF2-40B4-BE49-F238E27FC236}">
                              <a16:creationId xmlns:a16="http://schemas.microsoft.com/office/drawing/2014/main" id="{59322960-3ED6-4A00-BD72-340DE61636B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20" name="Group 3819">
                  <a:extLst>
                    <a:ext uri="{FF2B5EF4-FFF2-40B4-BE49-F238E27FC236}">
                      <a16:creationId xmlns:a16="http://schemas.microsoft.com/office/drawing/2014/main" id="{237BB843-9647-48FE-B7F5-40B59E62AEAF}"/>
                    </a:ext>
                  </a:extLst>
                </p:cNvPr>
                <p:cNvGrpSpPr/>
                <p:nvPr/>
              </p:nvGrpSpPr>
              <p:grpSpPr>
                <a:xfrm>
                  <a:off x="5889081" y="2731026"/>
                  <a:ext cx="1557892" cy="1293966"/>
                  <a:chOff x="6991903" y="2695004"/>
                  <a:chExt cx="1557892" cy="1293966"/>
                </a:xfrm>
              </p:grpSpPr>
              <p:grpSp>
                <p:nvGrpSpPr>
                  <p:cNvPr id="3821" name="Group 3820">
                    <a:extLst>
                      <a:ext uri="{FF2B5EF4-FFF2-40B4-BE49-F238E27FC236}">
                        <a16:creationId xmlns:a16="http://schemas.microsoft.com/office/drawing/2014/main" id="{B5EB86C7-D9BE-44AA-BCC3-5B358D211C1B}"/>
                      </a:ext>
                    </a:extLst>
                  </p:cNvPr>
                  <p:cNvGrpSpPr/>
                  <p:nvPr/>
                </p:nvGrpSpPr>
                <p:grpSpPr>
                  <a:xfrm>
                    <a:off x="6991903" y="2695004"/>
                    <a:ext cx="657768" cy="378452"/>
                    <a:chOff x="4777947" y="3207622"/>
                    <a:chExt cx="657768" cy="378452"/>
                  </a:xfrm>
                </p:grpSpPr>
                <p:grpSp>
                  <p:nvGrpSpPr>
                    <p:cNvPr id="3929" name="Group 3928">
                      <a:extLst>
                        <a:ext uri="{FF2B5EF4-FFF2-40B4-BE49-F238E27FC236}">
                          <a16:creationId xmlns:a16="http://schemas.microsoft.com/office/drawing/2014/main" id="{10981D56-8BAA-4602-AEAC-72A50400E21F}"/>
                        </a:ext>
                      </a:extLst>
                    </p:cNvPr>
                    <p:cNvGrpSpPr/>
                    <p:nvPr/>
                  </p:nvGrpSpPr>
                  <p:grpSpPr>
                    <a:xfrm>
                      <a:off x="4777947" y="3207622"/>
                      <a:ext cx="499826" cy="320263"/>
                      <a:chOff x="4503627" y="2218458"/>
                      <a:chExt cx="499826" cy="320263"/>
                    </a:xfrm>
                  </p:grpSpPr>
                  <p:grpSp>
                    <p:nvGrpSpPr>
                      <p:cNvPr id="3937" name="Group 176">
                        <a:extLst>
                          <a:ext uri="{FF2B5EF4-FFF2-40B4-BE49-F238E27FC236}">
                            <a16:creationId xmlns:a16="http://schemas.microsoft.com/office/drawing/2014/main" id="{3E464450-3F6C-4AC4-A49B-978D10DBFF4B}"/>
                          </a:ext>
                        </a:extLst>
                      </p:cNvPr>
                      <p:cNvGrpSpPr/>
                      <p:nvPr/>
                    </p:nvGrpSpPr>
                    <p:grpSpPr>
                      <a:xfrm>
                        <a:off x="4503627" y="2301538"/>
                        <a:ext cx="300259" cy="237183"/>
                        <a:chOff x="2962956" y="2115885"/>
                        <a:chExt cx="300259" cy="237183"/>
                      </a:xfrm>
                    </p:grpSpPr>
                    <p:pic>
                      <p:nvPicPr>
                        <p:cNvPr id="3941" name="Picture 24 193">
                          <a:extLst>
                            <a:ext uri="{FF2B5EF4-FFF2-40B4-BE49-F238E27FC236}">
                              <a16:creationId xmlns:a16="http://schemas.microsoft.com/office/drawing/2014/main" id="{ABDC19F0-C199-45B8-BC14-2C00B53B85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42" name="Picture 24 194">
                          <a:extLst>
                            <a:ext uri="{FF2B5EF4-FFF2-40B4-BE49-F238E27FC236}">
                              <a16:creationId xmlns:a16="http://schemas.microsoft.com/office/drawing/2014/main" id="{1697027B-3060-491B-84C1-5AF3B9DA32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38" name="Group 179">
                        <a:extLst>
                          <a:ext uri="{FF2B5EF4-FFF2-40B4-BE49-F238E27FC236}">
                            <a16:creationId xmlns:a16="http://schemas.microsoft.com/office/drawing/2014/main" id="{99FBDE95-0A70-46AB-B740-C3F35BB73E81}"/>
                          </a:ext>
                        </a:extLst>
                      </p:cNvPr>
                      <p:cNvGrpSpPr/>
                      <p:nvPr/>
                    </p:nvGrpSpPr>
                    <p:grpSpPr>
                      <a:xfrm>
                        <a:off x="4719823" y="2218458"/>
                        <a:ext cx="283630" cy="253824"/>
                        <a:chOff x="6986427" y="2972145"/>
                        <a:chExt cx="283630" cy="253824"/>
                      </a:xfrm>
                    </p:grpSpPr>
                    <p:pic>
                      <p:nvPicPr>
                        <p:cNvPr id="3939" name="Picture 24 195">
                          <a:extLst>
                            <a:ext uri="{FF2B5EF4-FFF2-40B4-BE49-F238E27FC236}">
                              <a16:creationId xmlns:a16="http://schemas.microsoft.com/office/drawing/2014/main" id="{7C526997-5D39-4581-9D3F-630EE85537A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40" name="Picture 24 196">
                          <a:extLst>
                            <a:ext uri="{FF2B5EF4-FFF2-40B4-BE49-F238E27FC236}">
                              <a16:creationId xmlns:a16="http://schemas.microsoft.com/office/drawing/2014/main" id="{451C1BE0-22FA-4317-9622-D8D8A7338F5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30" name="Group 3929">
                      <a:extLst>
                        <a:ext uri="{FF2B5EF4-FFF2-40B4-BE49-F238E27FC236}">
                          <a16:creationId xmlns:a16="http://schemas.microsoft.com/office/drawing/2014/main" id="{81F082CA-36DE-4A90-B83D-ED31623BFA5A}"/>
                        </a:ext>
                      </a:extLst>
                    </p:cNvPr>
                    <p:cNvGrpSpPr/>
                    <p:nvPr/>
                  </p:nvGrpSpPr>
                  <p:grpSpPr>
                    <a:xfrm>
                      <a:off x="4935889" y="3265811"/>
                      <a:ext cx="499826" cy="320263"/>
                      <a:chOff x="4503627" y="2218458"/>
                      <a:chExt cx="499826" cy="320263"/>
                    </a:xfrm>
                  </p:grpSpPr>
                  <p:grpSp>
                    <p:nvGrpSpPr>
                      <p:cNvPr id="3931" name="Group 176">
                        <a:extLst>
                          <a:ext uri="{FF2B5EF4-FFF2-40B4-BE49-F238E27FC236}">
                            <a16:creationId xmlns:a16="http://schemas.microsoft.com/office/drawing/2014/main" id="{C2BE9E39-71AE-46C1-907A-114214A73EA5}"/>
                          </a:ext>
                        </a:extLst>
                      </p:cNvPr>
                      <p:cNvGrpSpPr/>
                      <p:nvPr/>
                    </p:nvGrpSpPr>
                    <p:grpSpPr>
                      <a:xfrm>
                        <a:off x="4503627" y="2301538"/>
                        <a:ext cx="300259" cy="237183"/>
                        <a:chOff x="2962956" y="2115885"/>
                        <a:chExt cx="300259" cy="237183"/>
                      </a:xfrm>
                    </p:grpSpPr>
                    <p:pic>
                      <p:nvPicPr>
                        <p:cNvPr id="3935" name="Picture 24 197">
                          <a:extLst>
                            <a:ext uri="{FF2B5EF4-FFF2-40B4-BE49-F238E27FC236}">
                              <a16:creationId xmlns:a16="http://schemas.microsoft.com/office/drawing/2014/main" id="{3EB349BE-C6CB-44E1-A6AD-A8AE6936A33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36" name="Picture 24 198">
                          <a:extLst>
                            <a:ext uri="{FF2B5EF4-FFF2-40B4-BE49-F238E27FC236}">
                              <a16:creationId xmlns:a16="http://schemas.microsoft.com/office/drawing/2014/main" id="{073DD7E0-21B2-4847-860A-9B23D0BBC1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32" name="Group 179">
                        <a:extLst>
                          <a:ext uri="{FF2B5EF4-FFF2-40B4-BE49-F238E27FC236}">
                            <a16:creationId xmlns:a16="http://schemas.microsoft.com/office/drawing/2014/main" id="{DFC41435-DEEF-4753-9E95-6458CAF94734}"/>
                          </a:ext>
                        </a:extLst>
                      </p:cNvPr>
                      <p:cNvGrpSpPr/>
                      <p:nvPr/>
                    </p:nvGrpSpPr>
                    <p:grpSpPr>
                      <a:xfrm>
                        <a:off x="4719823" y="2218458"/>
                        <a:ext cx="283630" cy="253824"/>
                        <a:chOff x="6986427" y="2972145"/>
                        <a:chExt cx="283630" cy="253824"/>
                      </a:xfrm>
                    </p:grpSpPr>
                    <p:pic>
                      <p:nvPicPr>
                        <p:cNvPr id="3933" name="Picture 24 199">
                          <a:extLst>
                            <a:ext uri="{FF2B5EF4-FFF2-40B4-BE49-F238E27FC236}">
                              <a16:creationId xmlns:a16="http://schemas.microsoft.com/office/drawing/2014/main" id="{A9E84C48-451E-401F-9E38-675438BBD72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4" name="Picture 24 200">
                          <a:extLst>
                            <a:ext uri="{FF2B5EF4-FFF2-40B4-BE49-F238E27FC236}">
                              <a16:creationId xmlns:a16="http://schemas.microsoft.com/office/drawing/2014/main" id="{BF1E5C53-8AE3-42D3-BE28-B7EFB56094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2" name="Group 3821">
                    <a:extLst>
                      <a:ext uri="{FF2B5EF4-FFF2-40B4-BE49-F238E27FC236}">
                        <a16:creationId xmlns:a16="http://schemas.microsoft.com/office/drawing/2014/main" id="{A3FE5090-8E5E-4803-A4E6-9EA61A2BEB22}"/>
                      </a:ext>
                    </a:extLst>
                  </p:cNvPr>
                  <p:cNvGrpSpPr/>
                  <p:nvPr/>
                </p:nvGrpSpPr>
                <p:grpSpPr>
                  <a:xfrm>
                    <a:off x="7000217" y="2970983"/>
                    <a:ext cx="601238" cy="499826"/>
                    <a:chOff x="5841977" y="3176030"/>
                    <a:chExt cx="601238" cy="499826"/>
                  </a:xfrm>
                </p:grpSpPr>
                <p:grpSp>
                  <p:nvGrpSpPr>
                    <p:cNvPr id="3915" name="Group 3914">
                      <a:extLst>
                        <a:ext uri="{FF2B5EF4-FFF2-40B4-BE49-F238E27FC236}">
                          <a16:creationId xmlns:a16="http://schemas.microsoft.com/office/drawing/2014/main" id="{522A7BE9-45AB-49B6-9AA6-E6FC920DD166}"/>
                        </a:ext>
                      </a:extLst>
                    </p:cNvPr>
                    <p:cNvGrpSpPr/>
                    <p:nvPr/>
                  </p:nvGrpSpPr>
                  <p:grpSpPr>
                    <a:xfrm rot="19742345">
                      <a:off x="5841977" y="3207622"/>
                      <a:ext cx="499826" cy="320263"/>
                      <a:chOff x="4503627" y="2218458"/>
                      <a:chExt cx="499826" cy="320263"/>
                    </a:xfrm>
                  </p:grpSpPr>
                  <p:grpSp>
                    <p:nvGrpSpPr>
                      <p:cNvPr id="3923" name="Group 176">
                        <a:extLst>
                          <a:ext uri="{FF2B5EF4-FFF2-40B4-BE49-F238E27FC236}">
                            <a16:creationId xmlns:a16="http://schemas.microsoft.com/office/drawing/2014/main" id="{2D59A29D-45A1-4DE3-8C81-7ECF0F5A7A14}"/>
                          </a:ext>
                        </a:extLst>
                      </p:cNvPr>
                      <p:cNvGrpSpPr/>
                      <p:nvPr/>
                    </p:nvGrpSpPr>
                    <p:grpSpPr>
                      <a:xfrm>
                        <a:off x="4503627" y="2301538"/>
                        <a:ext cx="300259" cy="237183"/>
                        <a:chOff x="2962956" y="2115885"/>
                        <a:chExt cx="300259" cy="237183"/>
                      </a:xfrm>
                    </p:grpSpPr>
                    <p:pic>
                      <p:nvPicPr>
                        <p:cNvPr id="3927" name="Picture 24 201">
                          <a:extLst>
                            <a:ext uri="{FF2B5EF4-FFF2-40B4-BE49-F238E27FC236}">
                              <a16:creationId xmlns:a16="http://schemas.microsoft.com/office/drawing/2014/main" id="{5A675F00-D1C6-41B4-8CBF-BEFC630CBD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28" name="Picture 24 202">
                          <a:extLst>
                            <a:ext uri="{FF2B5EF4-FFF2-40B4-BE49-F238E27FC236}">
                              <a16:creationId xmlns:a16="http://schemas.microsoft.com/office/drawing/2014/main" id="{C3CDE035-AE1A-40D2-9082-76BD960929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24" name="Group 179">
                        <a:extLst>
                          <a:ext uri="{FF2B5EF4-FFF2-40B4-BE49-F238E27FC236}">
                            <a16:creationId xmlns:a16="http://schemas.microsoft.com/office/drawing/2014/main" id="{4E532627-5009-48F8-B431-7CCE1374A25D}"/>
                          </a:ext>
                        </a:extLst>
                      </p:cNvPr>
                      <p:cNvGrpSpPr/>
                      <p:nvPr/>
                    </p:nvGrpSpPr>
                    <p:grpSpPr>
                      <a:xfrm>
                        <a:off x="4719823" y="2218458"/>
                        <a:ext cx="283630" cy="253824"/>
                        <a:chOff x="6986427" y="2972145"/>
                        <a:chExt cx="283630" cy="253824"/>
                      </a:xfrm>
                    </p:grpSpPr>
                    <p:pic>
                      <p:nvPicPr>
                        <p:cNvPr id="3925" name="Picture 24 203">
                          <a:extLst>
                            <a:ext uri="{FF2B5EF4-FFF2-40B4-BE49-F238E27FC236}">
                              <a16:creationId xmlns:a16="http://schemas.microsoft.com/office/drawing/2014/main" id="{CE5701BB-A695-4CC2-8EAD-511DDDA27B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26" name="Picture 24 204">
                          <a:extLst>
                            <a:ext uri="{FF2B5EF4-FFF2-40B4-BE49-F238E27FC236}">
                              <a16:creationId xmlns:a16="http://schemas.microsoft.com/office/drawing/2014/main" id="{A78B93DF-1717-47EC-8D91-8D9CC20ABD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16" name="Group 3915">
                      <a:extLst>
                        <a:ext uri="{FF2B5EF4-FFF2-40B4-BE49-F238E27FC236}">
                          <a16:creationId xmlns:a16="http://schemas.microsoft.com/office/drawing/2014/main" id="{54B27D36-DCD1-4471-B7E4-8AFC706D4B41}"/>
                        </a:ext>
                      </a:extLst>
                    </p:cNvPr>
                    <p:cNvGrpSpPr/>
                    <p:nvPr/>
                  </p:nvGrpSpPr>
                  <p:grpSpPr>
                    <a:xfrm rot="17239213">
                      <a:off x="6033171" y="3265811"/>
                      <a:ext cx="499826" cy="320263"/>
                      <a:chOff x="4503627" y="2218458"/>
                      <a:chExt cx="499826" cy="320263"/>
                    </a:xfrm>
                  </p:grpSpPr>
                  <p:grpSp>
                    <p:nvGrpSpPr>
                      <p:cNvPr id="3917" name="Group 176">
                        <a:extLst>
                          <a:ext uri="{FF2B5EF4-FFF2-40B4-BE49-F238E27FC236}">
                            <a16:creationId xmlns:a16="http://schemas.microsoft.com/office/drawing/2014/main" id="{06D8B1C0-ECD0-44CA-B602-30DEA81854B4}"/>
                          </a:ext>
                        </a:extLst>
                      </p:cNvPr>
                      <p:cNvGrpSpPr/>
                      <p:nvPr/>
                    </p:nvGrpSpPr>
                    <p:grpSpPr>
                      <a:xfrm>
                        <a:off x="4503627" y="2301538"/>
                        <a:ext cx="300259" cy="237183"/>
                        <a:chOff x="2962956" y="2115885"/>
                        <a:chExt cx="300259" cy="237183"/>
                      </a:xfrm>
                    </p:grpSpPr>
                    <p:pic>
                      <p:nvPicPr>
                        <p:cNvPr id="3921" name="Picture 24 205">
                          <a:extLst>
                            <a:ext uri="{FF2B5EF4-FFF2-40B4-BE49-F238E27FC236}">
                              <a16:creationId xmlns:a16="http://schemas.microsoft.com/office/drawing/2014/main" id="{8D6E83C8-8BBF-40B2-A041-41584E47B1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22" name="Picture 24 206">
                          <a:extLst>
                            <a:ext uri="{FF2B5EF4-FFF2-40B4-BE49-F238E27FC236}">
                              <a16:creationId xmlns:a16="http://schemas.microsoft.com/office/drawing/2014/main" id="{7E195908-8569-41E2-BEDE-14E16CE7A0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8" name="Group 179">
                        <a:extLst>
                          <a:ext uri="{FF2B5EF4-FFF2-40B4-BE49-F238E27FC236}">
                            <a16:creationId xmlns:a16="http://schemas.microsoft.com/office/drawing/2014/main" id="{694EEBB2-8E80-4B43-837A-4ABD8ABDC9D2}"/>
                          </a:ext>
                        </a:extLst>
                      </p:cNvPr>
                      <p:cNvGrpSpPr/>
                      <p:nvPr/>
                    </p:nvGrpSpPr>
                    <p:grpSpPr>
                      <a:xfrm>
                        <a:off x="4719823" y="2218458"/>
                        <a:ext cx="283630" cy="253824"/>
                        <a:chOff x="6986427" y="2972145"/>
                        <a:chExt cx="283630" cy="253824"/>
                      </a:xfrm>
                    </p:grpSpPr>
                    <p:pic>
                      <p:nvPicPr>
                        <p:cNvPr id="3919" name="Picture 24 207">
                          <a:extLst>
                            <a:ext uri="{FF2B5EF4-FFF2-40B4-BE49-F238E27FC236}">
                              <a16:creationId xmlns:a16="http://schemas.microsoft.com/office/drawing/2014/main" id="{571D4607-D424-4968-9682-B14FF2D1DB5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20" name="Picture 24 208">
                          <a:extLst>
                            <a:ext uri="{FF2B5EF4-FFF2-40B4-BE49-F238E27FC236}">
                              <a16:creationId xmlns:a16="http://schemas.microsoft.com/office/drawing/2014/main" id="{392B4A7B-CA43-47E9-9DB6-A7987E4C7C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3" name="Group 3822">
                    <a:extLst>
                      <a:ext uri="{FF2B5EF4-FFF2-40B4-BE49-F238E27FC236}">
                        <a16:creationId xmlns:a16="http://schemas.microsoft.com/office/drawing/2014/main" id="{AC7BC636-79B4-46A7-90B7-03658997077E}"/>
                      </a:ext>
                    </a:extLst>
                  </p:cNvPr>
                  <p:cNvGrpSpPr/>
                  <p:nvPr/>
                </p:nvGrpSpPr>
                <p:grpSpPr>
                  <a:xfrm>
                    <a:off x="7469330" y="2714400"/>
                    <a:ext cx="1055948" cy="610380"/>
                    <a:chOff x="6261214" y="3135578"/>
                    <a:chExt cx="1055948" cy="610380"/>
                  </a:xfrm>
                </p:grpSpPr>
                <p:grpSp>
                  <p:nvGrpSpPr>
                    <p:cNvPr id="3885" name="Group 3884">
                      <a:extLst>
                        <a:ext uri="{FF2B5EF4-FFF2-40B4-BE49-F238E27FC236}">
                          <a16:creationId xmlns:a16="http://schemas.microsoft.com/office/drawing/2014/main" id="{AEE31893-F6CB-4CBE-9FE4-1202673F9F5A}"/>
                        </a:ext>
                      </a:extLst>
                    </p:cNvPr>
                    <p:cNvGrpSpPr/>
                    <p:nvPr/>
                  </p:nvGrpSpPr>
                  <p:grpSpPr>
                    <a:xfrm>
                      <a:off x="6659394" y="3135578"/>
                      <a:ext cx="657768" cy="378452"/>
                      <a:chOff x="4777947" y="3207622"/>
                      <a:chExt cx="657768" cy="378452"/>
                    </a:xfrm>
                  </p:grpSpPr>
                  <p:grpSp>
                    <p:nvGrpSpPr>
                      <p:cNvPr id="3901" name="Group 3900">
                        <a:extLst>
                          <a:ext uri="{FF2B5EF4-FFF2-40B4-BE49-F238E27FC236}">
                            <a16:creationId xmlns:a16="http://schemas.microsoft.com/office/drawing/2014/main" id="{4214B750-07DA-4E77-988E-ADE955881099}"/>
                          </a:ext>
                        </a:extLst>
                      </p:cNvPr>
                      <p:cNvGrpSpPr/>
                      <p:nvPr/>
                    </p:nvGrpSpPr>
                    <p:grpSpPr>
                      <a:xfrm>
                        <a:off x="4777947" y="3207622"/>
                        <a:ext cx="499826" cy="320263"/>
                        <a:chOff x="4503627" y="2218458"/>
                        <a:chExt cx="499826" cy="320263"/>
                      </a:xfrm>
                    </p:grpSpPr>
                    <p:grpSp>
                      <p:nvGrpSpPr>
                        <p:cNvPr id="3909" name="Group 176">
                          <a:extLst>
                            <a:ext uri="{FF2B5EF4-FFF2-40B4-BE49-F238E27FC236}">
                              <a16:creationId xmlns:a16="http://schemas.microsoft.com/office/drawing/2014/main" id="{B48AB00D-465F-4741-9ADA-A7BB1B8A5751}"/>
                            </a:ext>
                          </a:extLst>
                        </p:cNvPr>
                        <p:cNvGrpSpPr/>
                        <p:nvPr/>
                      </p:nvGrpSpPr>
                      <p:grpSpPr>
                        <a:xfrm>
                          <a:off x="4503627" y="2301538"/>
                          <a:ext cx="300259" cy="237183"/>
                          <a:chOff x="2962956" y="2115885"/>
                          <a:chExt cx="300259" cy="237183"/>
                        </a:xfrm>
                      </p:grpSpPr>
                      <p:pic>
                        <p:nvPicPr>
                          <p:cNvPr id="3913" name="Picture 24 209">
                            <a:extLst>
                              <a:ext uri="{FF2B5EF4-FFF2-40B4-BE49-F238E27FC236}">
                                <a16:creationId xmlns:a16="http://schemas.microsoft.com/office/drawing/2014/main" id="{D5D95BD0-84B5-4082-B3E0-257DACB0B38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14" name="Picture 24 210">
                            <a:extLst>
                              <a:ext uri="{FF2B5EF4-FFF2-40B4-BE49-F238E27FC236}">
                                <a16:creationId xmlns:a16="http://schemas.microsoft.com/office/drawing/2014/main" id="{D774BA6E-2B92-48FE-B036-A05A95E0333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0" name="Group 179">
                          <a:extLst>
                            <a:ext uri="{FF2B5EF4-FFF2-40B4-BE49-F238E27FC236}">
                              <a16:creationId xmlns:a16="http://schemas.microsoft.com/office/drawing/2014/main" id="{B5DAC4D3-173A-4BE5-B3CB-6CC71092D226}"/>
                            </a:ext>
                          </a:extLst>
                        </p:cNvPr>
                        <p:cNvGrpSpPr/>
                        <p:nvPr/>
                      </p:nvGrpSpPr>
                      <p:grpSpPr>
                        <a:xfrm>
                          <a:off x="4719823" y="2218458"/>
                          <a:ext cx="283630" cy="253824"/>
                          <a:chOff x="6986427" y="2972145"/>
                          <a:chExt cx="283630" cy="253824"/>
                        </a:xfrm>
                      </p:grpSpPr>
                      <p:pic>
                        <p:nvPicPr>
                          <p:cNvPr id="3911" name="Picture 24 211">
                            <a:extLst>
                              <a:ext uri="{FF2B5EF4-FFF2-40B4-BE49-F238E27FC236}">
                                <a16:creationId xmlns:a16="http://schemas.microsoft.com/office/drawing/2014/main" id="{4A5A429B-1DD1-4AB9-B8B2-D76CE828B0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12" name="Picture 24 212">
                            <a:extLst>
                              <a:ext uri="{FF2B5EF4-FFF2-40B4-BE49-F238E27FC236}">
                                <a16:creationId xmlns:a16="http://schemas.microsoft.com/office/drawing/2014/main" id="{201C790B-2389-4BED-A044-87A2535363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02" name="Group 3901">
                        <a:extLst>
                          <a:ext uri="{FF2B5EF4-FFF2-40B4-BE49-F238E27FC236}">
                            <a16:creationId xmlns:a16="http://schemas.microsoft.com/office/drawing/2014/main" id="{EFB30EEE-FE8B-45AC-B611-293EFD00A045}"/>
                          </a:ext>
                        </a:extLst>
                      </p:cNvPr>
                      <p:cNvGrpSpPr/>
                      <p:nvPr/>
                    </p:nvGrpSpPr>
                    <p:grpSpPr>
                      <a:xfrm>
                        <a:off x="4935889" y="3265811"/>
                        <a:ext cx="499826" cy="320263"/>
                        <a:chOff x="4503627" y="2218458"/>
                        <a:chExt cx="499826" cy="320263"/>
                      </a:xfrm>
                    </p:grpSpPr>
                    <p:grpSp>
                      <p:nvGrpSpPr>
                        <p:cNvPr id="3903" name="Group 176">
                          <a:extLst>
                            <a:ext uri="{FF2B5EF4-FFF2-40B4-BE49-F238E27FC236}">
                              <a16:creationId xmlns:a16="http://schemas.microsoft.com/office/drawing/2014/main" id="{EB6ADCAA-64A2-44F3-8E37-51371A45A4CA}"/>
                            </a:ext>
                          </a:extLst>
                        </p:cNvPr>
                        <p:cNvGrpSpPr/>
                        <p:nvPr/>
                      </p:nvGrpSpPr>
                      <p:grpSpPr>
                        <a:xfrm>
                          <a:off x="4503627" y="2301538"/>
                          <a:ext cx="300259" cy="237183"/>
                          <a:chOff x="2962956" y="2115885"/>
                          <a:chExt cx="300259" cy="237183"/>
                        </a:xfrm>
                      </p:grpSpPr>
                      <p:pic>
                        <p:nvPicPr>
                          <p:cNvPr id="3907" name="Picture 24 213">
                            <a:extLst>
                              <a:ext uri="{FF2B5EF4-FFF2-40B4-BE49-F238E27FC236}">
                                <a16:creationId xmlns:a16="http://schemas.microsoft.com/office/drawing/2014/main" id="{83D1EFEE-CC62-481B-8190-3953333C45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08" name="Picture 24 214">
                            <a:extLst>
                              <a:ext uri="{FF2B5EF4-FFF2-40B4-BE49-F238E27FC236}">
                                <a16:creationId xmlns:a16="http://schemas.microsoft.com/office/drawing/2014/main" id="{F9E4C232-DE0B-4126-93F2-D146735FA71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04" name="Group 179">
                          <a:extLst>
                            <a:ext uri="{FF2B5EF4-FFF2-40B4-BE49-F238E27FC236}">
                              <a16:creationId xmlns:a16="http://schemas.microsoft.com/office/drawing/2014/main" id="{69C06D18-C057-46CB-A9C9-B4FD55E07F70}"/>
                            </a:ext>
                          </a:extLst>
                        </p:cNvPr>
                        <p:cNvGrpSpPr/>
                        <p:nvPr/>
                      </p:nvGrpSpPr>
                      <p:grpSpPr>
                        <a:xfrm>
                          <a:off x="4719823" y="2218458"/>
                          <a:ext cx="283630" cy="253824"/>
                          <a:chOff x="6986427" y="2972145"/>
                          <a:chExt cx="283630" cy="253824"/>
                        </a:xfrm>
                      </p:grpSpPr>
                      <p:pic>
                        <p:nvPicPr>
                          <p:cNvPr id="3905" name="Picture 24 215">
                            <a:extLst>
                              <a:ext uri="{FF2B5EF4-FFF2-40B4-BE49-F238E27FC236}">
                                <a16:creationId xmlns:a16="http://schemas.microsoft.com/office/drawing/2014/main" id="{17DB296D-C36A-48F9-B681-040B01D4C4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06" name="Picture 24 216">
                            <a:extLst>
                              <a:ext uri="{FF2B5EF4-FFF2-40B4-BE49-F238E27FC236}">
                                <a16:creationId xmlns:a16="http://schemas.microsoft.com/office/drawing/2014/main" id="{2951492B-3F2A-4574-8F77-148A2B7B13E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86" name="Group 3885">
                      <a:extLst>
                        <a:ext uri="{FF2B5EF4-FFF2-40B4-BE49-F238E27FC236}">
                          <a16:creationId xmlns:a16="http://schemas.microsoft.com/office/drawing/2014/main" id="{4F920110-6813-4980-89EB-1ECD9C3A4640}"/>
                        </a:ext>
                      </a:extLst>
                    </p:cNvPr>
                    <p:cNvGrpSpPr/>
                    <p:nvPr/>
                  </p:nvGrpSpPr>
                  <p:grpSpPr>
                    <a:xfrm rot="18877668">
                      <a:off x="6210508" y="3195426"/>
                      <a:ext cx="601238" cy="499826"/>
                      <a:chOff x="5841977" y="3176030"/>
                      <a:chExt cx="601238" cy="499826"/>
                    </a:xfrm>
                  </p:grpSpPr>
                  <p:grpSp>
                    <p:nvGrpSpPr>
                      <p:cNvPr id="3887" name="Group 3886">
                        <a:extLst>
                          <a:ext uri="{FF2B5EF4-FFF2-40B4-BE49-F238E27FC236}">
                            <a16:creationId xmlns:a16="http://schemas.microsoft.com/office/drawing/2014/main" id="{14928D30-D631-4E70-9D0F-9AD1CA58E967}"/>
                          </a:ext>
                        </a:extLst>
                      </p:cNvPr>
                      <p:cNvGrpSpPr/>
                      <p:nvPr/>
                    </p:nvGrpSpPr>
                    <p:grpSpPr>
                      <a:xfrm rot="19742345">
                        <a:off x="5841977" y="3207622"/>
                        <a:ext cx="499826" cy="320263"/>
                        <a:chOff x="4503627" y="2218458"/>
                        <a:chExt cx="499826" cy="320263"/>
                      </a:xfrm>
                    </p:grpSpPr>
                    <p:grpSp>
                      <p:nvGrpSpPr>
                        <p:cNvPr id="3895" name="Group 176">
                          <a:extLst>
                            <a:ext uri="{FF2B5EF4-FFF2-40B4-BE49-F238E27FC236}">
                              <a16:creationId xmlns:a16="http://schemas.microsoft.com/office/drawing/2014/main" id="{779978B7-00A8-480E-91B4-77CBD8FBD5B8}"/>
                            </a:ext>
                          </a:extLst>
                        </p:cNvPr>
                        <p:cNvGrpSpPr/>
                        <p:nvPr/>
                      </p:nvGrpSpPr>
                      <p:grpSpPr>
                        <a:xfrm>
                          <a:off x="4503627" y="2301538"/>
                          <a:ext cx="300259" cy="237183"/>
                          <a:chOff x="2962956" y="2115885"/>
                          <a:chExt cx="300259" cy="237183"/>
                        </a:xfrm>
                      </p:grpSpPr>
                      <p:pic>
                        <p:nvPicPr>
                          <p:cNvPr id="3899" name="Picture 24 217">
                            <a:extLst>
                              <a:ext uri="{FF2B5EF4-FFF2-40B4-BE49-F238E27FC236}">
                                <a16:creationId xmlns:a16="http://schemas.microsoft.com/office/drawing/2014/main" id="{566166DC-1843-4ECF-AA2E-293DCCFA22A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00" name="Picture 24 218">
                            <a:extLst>
                              <a:ext uri="{FF2B5EF4-FFF2-40B4-BE49-F238E27FC236}">
                                <a16:creationId xmlns:a16="http://schemas.microsoft.com/office/drawing/2014/main" id="{2A1C9127-16D3-42A0-A8F1-E7450E3623E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96" name="Group 179">
                          <a:extLst>
                            <a:ext uri="{FF2B5EF4-FFF2-40B4-BE49-F238E27FC236}">
                              <a16:creationId xmlns:a16="http://schemas.microsoft.com/office/drawing/2014/main" id="{EF64646A-4A80-438B-BBB0-AB540DEE0065}"/>
                            </a:ext>
                          </a:extLst>
                        </p:cNvPr>
                        <p:cNvGrpSpPr/>
                        <p:nvPr/>
                      </p:nvGrpSpPr>
                      <p:grpSpPr>
                        <a:xfrm>
                          <a:off x="4719823" y="2218458"/>
                          <a:ext cx="283630" cy="253824"/>
                          <a:chOff x="6986427" y="2972145"/>
                          <a:chExt cx="283630" cy="253824"/>
                        </a:xfrm>
                      </p:grpSpPr>
                      <p:pic>
                        <p:nvPicPr>
                          <p:cNvPr id="3897" name="Picture 24 219">
                            <a:extLst>
                              <a:ext uri="{FF2B5EF4-FFF2-40B4-BE49-F238E27FC236}">
                                <a16:creationId xmlns:a16="http://schemas.microsoft.com/office/drawing/2014/main" id="{DD6B47BD-4F0D-430A-A8F9-C04AB5481B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98" name="Picture 24 220">
                            <a:extLst>
                              <a:ext uri="{FF2B5EF4-FFF2-40B4-BE49-F238E27FC236}">
                                <a16:creationId xmlns:a16="http://schemas.microsoft.com/office/drawing/2014/main" id="{B92EBEFF-D072-4113-AB6F-EE5288E04BB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88" name="Group 3887">
                        <a:extLst>
                          <a:ext uri="{FF2B5EF4-FFF2-40B4-BE49-F238E27FC236}">
                            <a16:creationId xmlns:a16="http://schemas.microsoft.com/office/drawing/2014/main" id="{7008C0EF-3E7E-4A8A-97FE-4846B1A728A9}"/>
                          </a:ext>
                        </a:extLst>
                      </p:cNvPr>
                      <p:cNvGrpSpPr/>
                      <p:nvPr/>
                    </p:nvGrpSpPr>
                    <p:grpSpPr>
                      <a:xfrm rot="17239213">
                        <a:off x="6033171" y="3265811"/>
                        <a:ext cx="499826" cy="320263"/>
                        <a:chOff x="4503627" y="2218458"/>
                        <a:chExt cx="499826" cy="320263"/>
                      </a:xfrm>
                    </p:grpSpPr>
                    <p:grpSp>
                      <p:nvGrpSpPr>
                        <p:cNvPr id="3889" name="Group 3888">
                          <a:extLst>
                            <a:ext uri="{FF2B5EF4-FFF2-40B4-BE49-F238E27FC236}">
                              <a16:creationId xmlns:a16="http://schemas.microsoft.com/office/drawing/2014/main" id="{40236BBE-78AC-4F30-8B31-AB1CCCCC4EE9}"/>
                            </a:ext>
                          </a:extLst>
                        </p:cNvPr>
                        <p:cNvGrpSpPr/>
                        <p:nvPr/>
                      </p:nvGrpSpPr>
                      <p:grpSpPr>
                        <a:xfrm>
                          <a:off x="4503627" y="2301538"/>
                          <a:ext cx="300259" cy="237183"/>
                          <a:chOff x="2962956" y="2115885"/>
                          <a:chExt cx="300259" cy="237183"/>
                        </a:xfrm>
                      </p:grpSpPr>
                      <p:pic>
                        <p:nvPicPr>
                          <p:cNvPr id="3893" name="Picture 24 221">
                            <a:extLst>
                              <a:ext uri="{FF2B5EF4-FFF2-40B4-BE49-F238E27FC236}">
                                <a16:creationId xmlns:a16="http://schemas.microsoft.com/office/drawing/2014/main" id="{BD75779B-485B-4861-9F9A-4A55463D22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4" name="Picture 24 222">
                            <a:extLst>
                              <a:ext uri="{FF2B5EF4-FFF2-40B4-BE49-F238E27FC236}">
                                <a16:creationId xmlns:a16="http://schemas.microsoft.com/office/drawing/2014/main" id="{1D8A4D35-26EA-4CB3-8596-D4A4A4F6F4C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90" name="Group 179">
                          <a:extLst>
                            <a:ext uri="{FF2B5EF4-FFF2-40B4-BE49-F238E27FC236}">
                              <a16:creationId xmlns:a16="http://schemas.microsoft.com/office/drawing/2014/main" id="{E1D6DC52-343E-43C8-847B-6B1EAA604306}"/>
                            </a:ext>
                          </a:extLst>
                        </p:cNvPr>
                        <p:cNvGrpSpPr/>
                        <p:nvPr/>
                      </p:nvGrpSpPr>
                      <p:grpSpPr>
                        <a:xfrm>
                          <a:off x="4719823" y="2218458"/>
                          <a:ext cx="283630" cy="253824"/>
                          <a:chOff x="6986427" y="2972145"/>
                          <a:chExt cx="283630" cy="253824"/>
                        </a:xfrm>
                      </p:grpSpPr>
                      <p:pic>
                        <p:nvPicPr>
                          <p:cNvPr id="3891" name="Picture 24 223">
                            <a:extLst>
                              <a:ext uri="{FF2B5EF4-FFF2-40B4-BE49-F238E27FC236}">
                                <a16:creationId xmlns:a16="http://schemas.microsoft.com/office/drawing/2014/main" id="{32B8D593-F7B1-48F1-875C-EDFC091044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92" name="Picture 24 224">
                            <a:extLst>
                              <a:ext uri="{FF2B5EF4-FFF2-40B4-BE49-F238E27FC236}">
                                <a16:creationId xmlns:a16="http://schemas.microsoft.com/office/drawing/2014/main" id="{B22A9BCC-9DBD-4B5E-BBEF-796F0E8823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24" name="Group 3823">
                    <a:extLst>
                      <a:ext uri="{FF2B5EF4-FFF2-40B4-BE49-F238E27FC236}">
                        <a16:creationId xmlns:a16="http://schemas.microsoft.com/office/drawing/2014/main" id="{154249C9-36FF-4D19-ADAA-A33EBBD461DA}"/>
                      </a:ext>
                    </a:extLst>
                  </p:cNvPr>
                  <p:cNvGrpSpPr/>
                  <p:nvPr/>
                </p:nvGrpSpPr>
                <p:grpSpPr>
                  <a:xfrm>
                    <a:off x="7443561" y="3019258"/>
                    <a:ext cx="1106234" cy="969712"/>
                    <a:chOff x="6792398" y="2509410"/>
                    <a:chExt cx="1106234" cy="969712"/>
                  </a:xfrm>
                </p:grpSpPr>
                <p:grpSp>
                  <p:nvGrpSpPr>
                    <p:cNvPr id="3825" name="Group 3824">
                      <a:extLst>
                        <a:ext uri="{FF2B5EF4-FFF2-40B4-BE49-F238E27FC236}">
                          <a16:creationId xmlns:a16="http://schemas.microsoft.com/office/drawing/2014/main" id="{3751A884-7547-44F1-8F91-1F35EABCC47B}"/>
                        </a:ext>
                      </a:extLst>
                    </p:cNvPr>
                    <p:cNvGrpSpPr/>
                    <p:nvPr/>
                  </p:nvGrpSpPr>
                  <p:grpSpPr>
                    <a:xfrm>
                      <a:off x="6792398" y="2703317"/>
                      <a:ext cx="657768" cy="378452"/>
                      <a:chOff x="4777947" y="3207622"/>
                      <a:chExt cx="657768" cy="378452"/>
                    </a:xfrm>
                  </p:grpSpPr>
                  <p:grpSp>
                    <p:nvGrpSpPr>
                      <p:cNvPr id="3871" name="Group 3870">
                        <a:extLst>
                          <a:ext uri="{FF2B5EF4-FFF2-40B4-BE49-F238E27FC236}">
                            <a16:creationId xmlns:a16="http://schemas.microsoft.com/office/drawing/2014/main" id="{0C99C87E-6141-4E7C-9AAF-C451F600C5C6}"/>
                          </a:ext>
                        </a:extLst>
                      </p:cNvPr>
                      <p:cNvGrpSpPr/>
                      <p:nvPr/>
                    </p:nvGrpSpPr>
                    <p:grpSpPr>
                      <a:xfrm>
                        <a:off x="4777947" y="3207622"/>
                        <a:ext cx="499826" cy="320263"/>
                        <a:chOff x="4503627" y="2218458"/>
                        <a:chExt cx="499826" cy="320263"/>
                      </a:xfrm>
                    </p:grpSpPr>
                    <p:grpSp>
                      <p:nvGrpSpPr>
                        <p:cNvPr id="3879" name="Group 176">
                          <a:extLst>
                            <a:ext uri="{FF2B5EF4-FFF2-40B4-BE49-F238E27FC236}">
                              <a16:creationId xmlns:a16="http://schemas.microsoft.com/office/drawing/2014/main" id="{A7938834-3EFE-4554-9FEC-2F6C926222EF}"/>
                            </a:ext>
                          </a:extLst>
                        </p:cNvPr>
                        <p:cNvGrpSpPr/>
                        <p:nvPr/>
                      </p:nvGrpSpPr>
                      <p:grpSpPr>
                        <a:xfrm>
                          <a:off x="4503627" y="2301538"/>
                          <a:ext cx="300259" cy="237183"/>
                          <a:chOff x="2962956" y="2115885"/>
                          <a:chExt cx="300259" cy="237183"/>
                        </a:xfrm>
                      </p:grpSpPr>
                      <p:pic>
                        <p:nvPicPr>
                          <p:cNvPr id="3883" name="Picture 24 225">
                            <a:extLst>
                              <a:ext uri="{FF2B5EF4-FFF2-40B4-BE49-F238E27FC236}">
                                <a16:creationId xmlns:a16="http://schemas.microsoft.com/office/drawing/2014/main" id="{64985F5D-6311-44A5-984F-E5BD7DDC7E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84" name="Picture 24 226">
                            <a:extLst>
                              <a:ext uri="{FF2B5EF4-FFF2-40B4-BE49-F238E27FC236}">
                                <a16:creationId xmlns:a16="http://schemas.microsoft.com/office/drawing/2014/main" id="{0AFA32C8-57DF-4837-915B-88D28DC016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80" name="Group 179">
                          <a:extLst>
                            <a:ext uri="{FF2B5EF4-FFF2-40B4-BE49-F238E27FC236}">
                              <a16:creationId xmlns:a16="http://schemas.microsoft.com/office/drawing/2014/main" id="{117CCA04-5E3C-40E7-8651-20B78704B74D}"/>
                            </a:ext>
                          </a:extLst>
                        </p:cNvPr>
                        <p:cNvGrpSpPr/>
                        <p:nvPr/>
                      </p:nvGrpSpPr>
                      <p:grpSpPr>
                        <a:xfrm>
                          <a:off x="4719823" y="2218458"/>
                          <a:ext cx="283630" cy="253824"/>
                          <a:chOff x="6986427" y="2972145"/>
                          <a:chExt cx="283630" cy="253824"/>
                        </a:xfrm>
                      </p:grpSpPr>
                      <p:pic>
                        <p:nvPicPr>
                          <p:cNvPr id="3881" name="Picture 24 227">
                            <a:extLst>
                              <a:ext uri="{FF2B5EF4-FFF2-40B4-BE49-F238E27FC236}">
                                <a16:creationId xmlns:a16="http://schemas.microsoft.com/office/drawing/2014/main" id="{F03BA0B6-8BAD-41B9-B5B7-297708EC8FF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82" name="Picture 24 228">
                            <a:extLst>
                              <a:ext uri="{FF2B5EF4-FFF2-40B4-BE49-F238E27FC236}">
                                <a16:creationId xmlns:a16="http://schemas.microsoft.com/office/drawing/2014/main" id="{33AB9A8F-2262-46C7-B291-54D41286099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72" name="Group 3871">
                        <a:extLst>
                          <a:ext uri="{FF2B5EF4-FFF2-40B4-BE49-F238E27FC236}">
                            <a16:creationId xmlns:a16="http://schemas.microsoft.com/office/drawing/2014/main" id="{8D6652C2-F514-4EB7-B343-60A73A2D2967}"/>
                          </a:ext>
                        </a:extLst>
                      </p:cNvPr>
                      <p:cNvGrpSpPr/>
                      <p:nvPr/>
                    </p:nvGrpSpPr>
                    <p:grpSpPr>
                      <a:xfrm>
                        <a:off x="4935889" y="3265811"/>
                        <a:ext cx="499826" cy="320263"/>
                        <a:chOff x="4503627" y="2218458"/>
                        <a:chExt cx="499826" cy="320263"/>
                      </a:xfrm>
                    </p:grpSpPr>
                    <p:grpSp>
                      <p:nvGrpSpPr>
                        <p:cNvPr id="3873" name="Group 176">
                          <a:extLst>
                            <a:ext uri="{FF2B5EF4-FFF2-40B4-BE49-F238E27FC236}">
                              <a16:creationId xmlns:a16="http://schemas.microsoft.com/office/drawing/2014/main" id="{2E124E64-6CAB-4518-A85C-EE8BC4CF45BC}"/>
                            </a:ext>
                          </a:extLst>
                        </p:cNvPr>
                        <p:cNvGrpSpPr/>
                        <p:nvPr/>
                      </p:nvGrpSpPr>
                      <p:grpSpPr>
                        <a:xfrm>
                          <a:off x="4503627" y="2301538"/>
                          <a:ext cx="300259" cy="237183"/>
                          <a:chOff x="2962956" y="2115885"/>
                          <a:chExt cx="300259" cy="237183"/>
                        </a:xfrm>
                      </p:grpSpPr>
                      <p:pic>
                        <p:nvPicPr>
                          <p:cNvPr id="3877" name="Picture 24 229">
                            <a:extLst>
                              <a:ext uri="{FF2B5EF4-FFF2-40B4-BE49-F238E27FC236}">
                                <a16:creationId xmlns:a16="http://schemas.microsoft.com/office/drawing/2014/main" id="{522E6410-B913-4C29-B23A-AEE0F60E05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78" name="Picture 24 230">
                            <a:extLst>
                              <a:ext uri="{FF2B5EF4-FFF2-40B4-BE49-F238E27FC236}">
                                <a16:creationId xmlns:a16="http://schemas.microsoft.com/office/drawing/2014/main" id="{9D0EC40B-D4BA-4FCA-A6B5-C1E28FBCF71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74" name="Group 179">
                          <a:extLst>
                            <a:ext uri="{FF2B5EF4-FFF2-40B4-BE49-F238E27FC236}">
                              <a16:creationId xmlns:a16="http://schemas.microsoft.com/office/drawing/2014/main" id="{46B34CF9-A0C1-4321-8C24-7C93A6D1F3DD}"/>
                            </a:ext>
                          </a:extLst>
                        </p:cNvPr>
                        <p:cNvGrpSpPr/>
                        <p:nvPr/>
                      </p:nvGrpSpPr>
                      <p:grpSpPr>
                        <a:xfrm>
                          <a:off x="4719823" y="2218458"/>
                          <a:ext cx="283630" cy="253824"/>
                          <a:chOff x="6986427" y="2972145"/>
                          <a:chExt cx="283630" cy="253824"/>
                        </a:xfrm>
                      </p:grpSpPr>
                      <p:pic>
                        <p:nvPicPr>
                          <p:cNvPr id="3875" name="Picture 24 231">
                            <a:extLst>
                              <a:ext uri="{FF2B5EF4-FFF2-40B4-BE49-F238E27FC236}">
                                <a16:creationId xmlns:a16="http://schemas.microsoft.com/office/drawing/2014/main" id="{B3950C6B-A06B-4982-A09E-8AF8D63FE3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6" name="Picture 24 232">
                            <a:extLst>
                              <a:ext uri="{FF2B5EF4-FFF2-40B4-BE49-F238E27FC236}">
                                <a16:creationId xmlns:a16="http://schemas.microsoft.com/office/drawing/2014/main" id="{E1054B29-2283-4493-8811-7701CD693A9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6" name="Group 3825">
                      <a:extLst>
                        <a:ext uri="{FF2B5EF4-FFF2-40B4-BE49-F238E27FC236}">
                          <a16:creationId xmlns:a16="http://schemas.microsoft.com/office/drawing/2014/main" id="{1AB83F85-1E75-4413-BD0F-16C340C678A4}"/>
                        </a:ext>
                      </a:extLst>
                    </p:cNvPr>
                    <p:cNvGrpSpPr/>
                    <p:nvPr/>
                  </p:nvGrpSpPr>
                  <p:grpSpPr>
                    <a:xfrm rot="19661454">
                      <a:off x="6800712" y="2979296"/>
                      <a:ext cx="601238" cy="499826"/>
                      <a:chOff x="5841977" y="3176030"/>
                      <a:chExt cx="601238" cy="499826"/>
                    </a:xfrm>
                  </p:grpSpPr>
                  <p:grpSp>
                    <p:nvGrpSpPr>
                      <p:cNvPr id="3857" name="Group 3856">
                        <a:extLst>
                          <a:ext uri="{FF2B5EF4-FFF2-40B4-BE49-F238E27FC236}">
                            <a16:creationId xmlns:a16="http://schemas.microsoft.com/office/drawing/2014/main" id="{6E4CBD7A-9C3C-4A9B-9892-DFFF9724FD54}"/>
                          </a:ext>
                        </a:extLst>
                      </p:cNvPr>
                      <p:cNvGrpSpPr/>
                      <p:nvPr/>
                    </p:nvGrpSpPr>
                    <p:grpSpPr>
                      <a:xfrm rot="19742345">
                        <a:off x="5841977" y="3207622"/>
                        <a:ext cx="499826" cy="320263"/>
                        <a:chOff x="4503627" y="2218458"/>
                        <a:chExt cx="499826" cy="320263"/>
                      </a:xfrm>
                    </p:grpSpPr>
                    <p:grpSp>
                      <p:nvGrpSpPr>
                        <p:cNvPr id="3865" name="Group 176">
                          <a:extLst>
                            <a:ext uri="{FF2B5EF4-FFF2-40B4-BE49-F238E27FC236}">
                              <a16:creationId xmlns:a16="http://schemas.microsoft.com/office/drawing/2014/main" id="{0095B433-2E4A-4B42-8BBB-AECE4D09C275}"/>
                            </a:ext>
                          </a:extLst>
                        </p:cNvPr>
                        <p:cNvGrpSpPr/>
                        <p:nvPr/>
                      </p:nvGrpSpPr>
                      <p:grpSpPr>
                        <a:xfrm>
                          <a:off x="4503627" y="2301538"/>
                          <a:ext cx="300259" cy="237183"/>
                          <a:chOff x="2962956" y="2115885"/>
                          <a:chExt cx="300259" cy="237183"/>
                        </a:xfrm>
                      </p:grpSpPr>
                      <p:pic>
                        <p:nvPicPr>
                          <p:cNvPr id="3869" name="Picture 24 233">
                            <a:extLst>
                              <a:ext uri="{FF2B5EF4-FFF2-40B4-BE49-F238E27FC236}">
                                <a16:creationId xmlns:a16="http://schemas.microsoft.com/office/drawing/2014/main" id="{5D9F34D1-D0D9-4B5B-9A0C-2C6D0A11E9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70" name="Picture 24 234">
                            <a:extLst>
                              <a:ext uri="{FF2B5EF4-FFF2-40B4-BE49-F238E27FC236}">
                                <a16:creationId xmlns:a16="http://schemas.microsoft.com/office/drawing/2014/main" id="{F8C08C3C-4E10-484F-B913-B7198F442D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66" name="Group 179">
                          <a:extLst>
                            <a:ext uri="{FF2B5EF4-FFF2-40B4-BE49-F238E27FC236}">
                              <a16:creationId xmlns:a16="http://schemas.microsoft.com/office/drawing/2014/main" id="{D2502E47-3532-4E5F-B9C8-681D85D96068}"/>
                            </a:ext>
                          </a:extLst>
                        </p:cNvPr>
                        <p:cNvGrpSpPr/>
                        <p:nvPr/>
                      </p:nvGrpSpPr>
                      <p:grpSpPr>
                        <a:xfrm>
                          <a:off x="4719823" y="2218458"/>
                          <a:ext cx="283630" cy="253824"/>
                          <a:chOff x="6986427" y="2972145"/>
                          <a:chExt cx="283630" cy="253824"/>
                        </a:xfrm>
                      </p:grpSpPr>
                      <p:pic>
                        <p:nvPicPr>
                          <p:cNvPr id="3867" name="Picture 24 235">
                            <a:extLst>
                              <a:ext uri="{FF2B5EF4-FFF2-40B4-BE49-F238E27FC236}">
                                <a16:creationId xmlns:a16="http://schemas.microsoft.com/office/drawing/2014/main" id="{144C1AEF-7E83-4C1F-A283-2955C65F53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68" name="Picture 24 236">
                            <a:extLst>
                              <a:ext uri="{FF2B5EF4-FFF2-40B4-BE49-F238E27FC236}">
                                <a16:creationId xmlns:a16="http://schemas.microsoft.com/office/drawing/2014/main" id="{E91D01BB-9C9D-4702-8DFE-B08950BE98A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58" name="Group 3857">
                        <a:extLst>
                          <a:ext uri="{FF2B5EF4-FFF2-40B4-BE49-F238E27FC236}">
                            <a16:creationId xmlns:a16="http://schemas.microsoft.com/office/drawing/2014/main" id="{C1CF932D-B115-4B87-8E9B-FC903B708257}"/>
                          </a:ext>
                        </a:extLst>
                      </p:cNvPr>
                      <p:cNvGrpSpPr/>
                      <p:nvPr/>
                    </p:nvGrpSpPr>
                    <p:grpSpPr>
                      <a:xfrm rot="17239213">
                        <a:off x="6033171" y="3265811"/>
                        <a:ext cx="499826" cy="320263"/>
                        <a:chOff x="4503627" y="2218458"/>
                        <a:chExt cx="499826" cy="320263"/>
                      </a:xfrm>
                    </p:grpSpPr>
                    <p:grpSp>
                      <p:nvGrpSpPr>
                        <p:cNvPr id="3859" name="Group 176">
                          <a:extLst>
                            <a:ext uri="{FF2B5EF4-FFF2-40B4-BE49-F238E27FC236}">
                              <a16:creationId xmlns:a16="http://schemas.microsoft.com/office/drawing/2014/main" id="{59EF5E9A-5EFB-40ED-A9E3-DAECC2AF279F}"/>
                            </a:ext>
                          </a:extLst>
                        </p:cNvPr>
                        <p:cNvGrpSpPr/>
                        <p:nvPr/>
                      </p:nvGrpSpPr>
                      <p:grpSpPr>
                        <a:xfrm>
                          <a:off x="4503627" y="2301538"/>
                          <a:ext cx="300259" cy="237183"/>
                          <a:chOff x="2962956" y="2115885"/>
                          <a:chExt cx="300259" cy="237183"/>
                        </a:xfrm>
                      </p:grpSpPr>
                      <p:pic>
                        <p:nvPicPr>
                          <p:cNvPr id="3863" name="Picture 24 237">
                            <a:extLst>
                              <a:ext uri="{FF2B5EF4-FFF2-40B4-BE49-F238E27FC236}">
                                <a16:creationId xmlns:a16="http://schemas.microsoft.com/office/drawing/2014/main" id="{CEC69CFD-ED11-4D88-BA2D-567840DF7D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4" name="Picture 24 238">
                            <a:extLst>
                              <a:ext uri="{FF2B5EF4-FFF2-40B4-BE49-F238E27FC236}">
                                <a16:creationId xmlns:a16="http://schemas.microsoft.com/office/drawing/2014/main" id="{05B804B1-230F-4B68-A81A-D2153941B4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60" name="Group 179">
                          <a:extLst>
                            <a:ext uri="{FF2B5EF4-FFF2-40B4-BE49-F238E27FC236}">
                              <a16:creationId xmlns:a16="http://schemas.microsoft.com/office/drawing/2014/main" id="{7405BF88-2BEF-404F-BE05-9B40AA139667}"/>
                            </a:ext>
                          </a:extLst>
                        </p:cNvPr>
                        <p:cNvGrpSpPr/>
                        <p:nvPr/>
                      </p:nvGrpSpPr>
                      <p:grpSpPr>
                        <a:xfrm>
                          <a:off x="4719823" y="2218458"/>
                          <a:ext cx="283630" cy="253824"/>
                          <a:chOff x="6986427" y="2972145"/>
                          <a:chExt cx="283630" cy="253824"/>
                        </a:xfrm>
                      </p:grpSpPr>
                      <p:pic>
                        <p:nvPicPr>
                          <p:cNvPr id="3861" name="Picture 24 239">
                            <a:extLst>
                              <a:ext uri="{FF2B5EF4-FFF2-40B4-BE49-F238E27FC236}">
                                <a16:creationId xmlns:a16="http://schemas.microsoft.com/office/drawing/2014/main" id="{F6E6EA49-81D8-4161-8590-E1F0B492A9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62" name="Picture 24 240">
                            <a:extLst>
                              <a:ext uri="{FF2B5EF4-FFF2-40B4-BE49-F238E27FC236}">
                                <a16:creationId xmlns:a16="http://schemas.microsoft.com/office/drawing/2014/main" id="{42A22F62-73A1-45DC-BFB5-9118294C6B9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7" name="Group 3826">
                      <a:extLst>
                        <a:ext uri="{FF2B5EF4-FFF2-40B4-BE49-F238E27FC236}">
                          <a16:creationId xmlns:a16="http://schemas.microsoft.com/office/drawing/2014/main" id="{AD4EF869-0E60-48A4-9F9D-679D72C7AFF5}"/>
                        </a:ext>
                      </a:extLst>
                    </p:cNvPr>
                    <p:cNvGrpSpPr/>
                    <p:nvPr/>
                  </p:nvGrpSpPr>
                  <p:grpSpPr>
                    <a:xfrm rot="2171672">
                      <a:off x="7240864" y="2945788"/>
                      <a:ext cx="657768" cy="378452"/>
                      <a:chOff x="4777947" y="3207622"/>
                      <a:chExt cx="657768" cy="378452"/>
                    </a:xfrm>
                  </p:grpSpPr>
                  <p:grpSp>
                    <p:nvGrpSpPr>
                      <p:cNvPr id="3843" name="Group 3842">
                        <a:extLst>
                          <a:ext uri="{FF2B5EF4-FFF2-40B4-BE49-F238E27FC236}">
                            <a16:creationId xmlns:a16="http://schemas.microsoft.com/office/drawing/2014/main" id="{8836370E-C6DB-4657-9826-189D9D73C0F8}"/>
                          </a:ext>
                        </a:extLst>
                      </p:cNvPr>
                      <p:cNvGrpSpPr/>
                      <p:nvPr/>
                    </p:nvGrpSpPr>
                    <p:grpSpPr>
                      <a:xfrm>
                        <a:off x="4777947" y="3207622"/>
                        <a:ext cx="499826" cy="320263"/>
                        <a:chOff x="4503627" y="2218458"/>
                        <a:chExt cx="499826" cy="320263"/>
                      </a:xfrm>
                    </p:grpSpPr>
                    <p:grpSp>
                      <p:nvGrpSpPr>
                        <p:cNvPr id="3851" name="Group 176">
                          <a:extLst>
                            <a:ext uri="{FF2B5EF4-FFF2-40B4-BE49-F238E27FC236}">
                              <a16:creationId xmlns:a16="http://schemas.microsoft.com/office/drawing/2014/main" id="{0DA41954-AA4B-4000-9EA8-4AA014522B3B}"/>
                            </a:ext>
                          </a:extLst>
                        </p:cNvPr>
                        <p:cNvGrpSpPr/>
                        <p:nvPr/>
                      </p:nvGrpSpPr>
                      <p:grpSpPr>
                        <a:xfrm>
                          <a:off x="4503627" y="2301538"/>
                          <a:ext cx="300259" cy="237183"/>
                          <a:chOff x="2962956" y="2115885"/>
                          <a:chExt cx="300259" cy="237183"/>
                        </a:xfrm>
                      </p:grpSpPr>
                      <p:pic>
                        <p:nvPicPr>
                          <p:cNvPr id="3855" name="Picture 24 241">
                            <a:extLst>
                              <a:ext uri="{FF2B5EF4-FFF2-40B4-BE49-F238E27FC236}">
                                <a16:creationId xmlns:a16="http://schemas.microsoft.com/office/drawing/2014/main" id="{537292FC-01CB-45EC-9C6C-F14966E99C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56" name="Picture 24 242">
                            <a:extLst>
                              <a:ext uri="{FF2B5EF4-FFF2-40B4-BE49-F238E27FC236}">
                                <a16:creationId xmlns:a16="http://schemas.microsoft.com/office/drawing/2014/main" id="{602EDC23-5484-4203-BB50-5338AE2C2A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2" name="Group 179">
                          <a:extLst>
                            <a:ext uri="{FF2B5EF4-FFF2-40B4-BE49-F238E27FC236}">
                              <a16:creationId xmlns:a16="http://schemas.microsoft.com/office/drawing/2014/main" id="{42D6CAA0-A75A-4F8A-807E-7C33DC8A74F0}"/>
                            </a:ext>
                          </a:extLst>
                        </p:cNvPr>
                        <p:cNvGrpSpPr/>
                        <p:nvPr/>
                      </p:nvGrpSpPr>
                      <p:grpSpPr>
                        <a:xfrm>
                          <a:off x="4719823" y="2218458"/>
                          <a:ext cx="283630" cy="253824"/>
                          <a:chOff x="6986427" y="2972145"/>
                          <a:chExt cx="283630" cy="253824"/>
                        </a:xfrm>
                      </p:grpSpPr>
                      <p:pic>
                        <p:nvPicPr>
                          <p:cNvPr id="3853" name="Picture 24 243">
                            <a:extLst>
                              <a:ext uri="{FF2B5EF4-FFF2-40B4-BE49-F238E27FC236}">
                                <a16:creationId xmlns:a16="http://schemas.microsoft.com/office/drawing/2014/main" id="{F6603849-63A6-4791-9201-F6E36BBC4A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54" name="Picture 24 244">
                            <a:extLst>
                              <a:ext uri="{FF2B5EF4-FFF2-40B4-BE49-F238E27FC236}">
                                <a16:creationId xmlns:a16="http://schemas.microsoft.com/office/drawing/2014/main" id="{05231AF0-4C82-456D-9E96-2EC6B37DED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44" name="Group 3843">
                        <a:extLst>
                          <a:ext uri="{FF2B5EF4-FFF2-40B4-BE49-F238E27FC236}">
                            <a16:creationId xmlns:a16="http://schemas.microsoft.com/office/drawing/2014/main" id="{F3F7D72D-110C-43F3-B315-808EB9ED38F6}"/>
                          </a:ext>
                        </a:extLst>
                      </p:cNvPr>
                      <p:cNvGrpSpPr/>
                      <p:nvPr/>
                    </p:nvGrpSpPr>
                    <p:grpSpPr>
                      <a:xfrm>
                        <a:off x="4935889" y="3265811"/>
                        <a:ext cx="499826" cy="320263"/>
                        <a:chOff x="4503627" y="2218458"/>
                        <a:chExt cx="499826" cy="320263"/>
                      </a:xfrm>
                    </p:grpSpPr>
                    <p:grpSp>
                      <p:nvGrpSpPr>
                        <p:cNvPr id="3845" name="Group 176">
                          <a:extLst>
                            <a:ext uri="{FF2B5EF4-FFF2-40B4-BE49-F238E27FC236}">
                              <a16:creationId xmlns:a16="http://schemas.microsoft.com/office/drawing/2014/main" id="{4E4A5FE6-0BF5-46BA-B88A-3E7255F14BBB}"/>
                            </a:ext>
                          </a:extLst>
                        </p:cNvPr>
                        <p:cNvGrpSpPr/>
                        <p:nvPr/>
                      </p:nvGrpSpPr>
                      <p:grpSpPr>
                        <a:xfrm>
                          <a:off x="4503627" y="2301538"/>
                          <a:ext cx="300259" cy="237183"/>
                          <a:chOff x="2962956" y="2115885"/>
                          <a:chExt cx="300259" cy="237183"/>
                        </a:xfrm>
                      </p:grpSpPr>
                      <p:pic>
                        <p:nvPicPr>
                          <p:cNvPr id="3849" name="Picture 24 245">
                            <a:extLst>
                              <a:ext uri="{FF2B5EF4-FFF2-40B4-BE49-F238E27FC236}">
                                <a16:creationId xmlns:a16="http://schemas.microsoft.com/office/drawing/2014/main" id="{7CB85521-8192-4B3B-AB67-F6AD79083E7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50" name="Picture 24 246">
                            <a:extLst>
                              <a:ext uri="{FF2B5EF4-FFF2-40B4-BE49-F238E27FC236}">
                                <a16:creationId xmlns:a16="http://schemas.microsoft.com/office/drawing/2014/main" id="{21759702-DED5-43FB-8B7A-D37B38D261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46" name="Group 179">
                          <a:extLst>
                            <a:ext uri="{FF2B5EF4-FFF2-40B4-BE49-F238E27FC236}">
                              <a16:creationId xmlns:a16="http://schemas.microsoft.com/office/drawing/2014/main" id="{38CCC895-2FDE-4B35-8937-03A446EA948B}"/>
                            </a:ext>
                          </a:extLst>
                        </p:cNvPr>
                        <p:cNvGrpSpPr/>
                        <p:nvPr/>
                      </p:nvGrpSpPr>
                      <p:grpSpPr>
                        <a:xfrm>
                          <a:off x="4719823" y="2218458"/>
                          <a:ext cx="283630" cy="253824"/>
                          <a:chOff x="6986427" y="2972145"/>
                          <a:chExt cx="283630" cy="253824"/>
                        </a:xfrm>
                      </p:grpSpPr>
                      <p:pic>
                        <p:nvPicPr>
                          <p:cNvPr id="3847" name="Picture 24 247">
                            <a:extLst>
                              <a:ext uri="{FF2B5EF4-FFF2-40B4-BE49-F238E27FC236}">
                                <a16:creationId xmlns:a16="http://schemas.microsoft.com/office/drawing/2014/main" id="{1E4B5A01-9961-4766-B8C1-F945ED33624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8" name="Picture 24 248">
                            <a:extLst>
                              <a:ext uri="{FF2B5EF4-FFF2-40B4-BE49-F238E27FC236}">
                                <a16:creationId xmlns:a16="http://schemas.microsoft.com/office/drawing/2014/main" id="{67B28F51-6F65-4FBC-B2BC-B87028872C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8" name="Group 3827">
                      <a:extLst>
                        <a:ext uri="{FF2B5EF4-FFF2-40B4-BE49-F238E27FC236}">
                          <a16:creationId xmlns:a16="http://schemas.microsoft.com/office/drawing/2014/main" id="{FBAC01E9-8961-43F5-9176-C9B5E00081B2}"/>
                        </a:ext>
                      </a:extLst>
                    </p:cNvPr>
                    <p:cNvGrpSpPr/>
                    <p:nvPr/>
                  </p:nvGrpSpPr>
                  <p:grpSpPr>
                    <a:xfrm rot="21049340">
                      <a:off x="7270080" y="2509410"/>
                      <a:ext cx="601238" cy="499826"/>
                      <a:chOff x="5841977" y="3176030"/>
                      <a:chExt cx="601238" cy="499826"/>
                    </a:xfrm>
                  </p:grpSpPr>
                  <p:grpSp>
                    <p:nvGrpSpPr>
                      <p:cNvPr id="3829" name="Group 3828">
                        <a:extLst>
                          <a:ext uri="{FF2B5EF4-FFF2-40B4-BE49-F238E27FC236}">
                            <a16:creationId xmlns:a16="http://schemas.microsoft.com/office/drawing/2014/main" id="{15829F27-FBBB-4E79-9461-710801B9107B}"/>
                          </a:ext>
                        </a:extLst>
                      </p:cNvPr>
                      <p:cNvGrpSpPr/>
                      <p:nvPr/>
                    </p:nvGrpSpPr>
                    <p:grpSpPr>
                      <a:xfrm rot="19742345">
                        <a:off x="5841977" y="3207622"/>
                        <a:ext cx="499826" cy="320263"/>
                        <a:chOff x="4503627" y="2218458"/>
                        <a:chExt cx="499826" cy="320263"/>
                      </a:xfrm>
                    </p:grpSpPr>
                    <p:grpSp>
                      <p:nvGrpSpPr>
                        <p:cNvPr id="3837" name="Group 176">
                          <a:extLst>
                            <a:ext uri="{FF2B5EF4-FFF2-40B4-BE49-F238E27FC236}">
                              <a16:creationId xmlns:a16="http://schemas.microsoft.com/office/drawing/2014/main" id="{F00D659C-2855-4F92-B802-C91CCC28864C}"/>
                            </a:ext>
                          </a:extLst>
                        </p:cNvPr>
                        <p:cNvGrpSpPr/>
                        <p:nvPr/>
                      </p:nvGrpSpPr>
                      <p:grpSpPr>
                        <a:xfrm>
                          <a:off x="4503627" y="2301538"/>
                          <a:ext cx="300259" cy="237183"/>
                          <a:chOff x="2962956" y="2115885"/>
                          <a:chExt cx="300259" cy="237183"/>
                        </a:xfrm>
                      </p:grpSpPr>
                      <p:pic>
                        <p:nvPicPr>
                          <p:cNvPr id="3841" name="Picture 24 249">
                            <a:extLst>
                              <a:ext uri="{FF2B5EF4-FFF2-40B4-BE49-F238E27FC236}">
                                <a16:creationId xmlns:a16="http://schemas.microsoft.com/office/drawing/2014/main" id="{F1328B8C-92F8-450B-ABC0-83EF99035C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42" name="Picture 24 250">
                            <a:extLst>
                              <a:ext uri="{FF2B5EF4-FFF2-40B4-BE49-F238E27FC236}">
                                <a16:creationId xmlns:a16="http://schemas.microsoft.com/office/drawing/2014/main" id="{D3697FC5-A517-4AB2-B698-37108814D07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38" name="Group 179">
                          <a:extLst>
                            <a:ext uri="{FF2B5EF4-FFF2-40B4-BE49-F238E27FC236}">
                              <a16:creationId xmlns:a16="http://schemas.microsoft.com/office/drawing/2014/main" id="{E92DDF97-FE9E-48DF-A944-ACA63C339507}"/>
                            </a:ext>
                          </a:extLst>
                        </p:cNvPr>
                        <p:cNvGrpSpPr/>
                        <p:nvPr/>
                      </p:nvGrpSpPr>
                      <p:grpSpPr>
                        <a:xfrm>
                          <a:off x="4719823" y="2218458"/>
                          <a:ext cx="283630" cy="253824"/>
                          <a:chOff x="6986427" y="2972145"/>
                          <a:chExt cx="283630" cy="253824"/>
                        </a:xfrm>
                      </p:grpSpPr>
                      <p:pic>
                        <p:nvPicPr>
                          <p:cNvPr id="3839" name="Picture 24 251">
                            <a:extLst>
                              <a:ext uri="{FF2B5EF4-FFF2-40B4-BE49-F238E27FC236}">
                                <a16:creationId xmlns:a16="http://schemas.microsoft.com/office/drawing/2014/main" id="{FFCF5538-134E-4672-A101-8686B08E56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0" name="Picture 24 252">
                            <a:extLst>
                              <a:ext uri="{FF2B5EF4-FFF2-40B4-BE49-F238E27FC236}">
                                <a16:creationId xmlns:a16="http://schemas.microsoft.com/office/drawing/2014/main" id="{7D5814FA-EE99-4D4B-B73A-58BA19C7E6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0" name="Group 3829">
                        <a:extLst>
                          <a:ext uri="{FF2B5EF4-FFF2-40B4-BE49-F238E27FC236}">
                            <a16:creationId xmlns:a16="http://schemas.microsoft.com/office/drawing/2014/main" id="{80A4D9EB-6128-476F-B3F2-1837F732813A}"/>
                          </a:ext>
                        </a:extLst>
                      </p:cNvPr>
                      <p:cNvGrpSpPr/>
                      <p:nvPr/>
                    </p:nvGrpSpPr>
                    <p:grpSpPr>
                      <a:xfrm rot="17239213">
                        <a:off x="6033171" y="3265811"/>
                        <a:ext cx="499826" cy="320263"/>
                        <a:chOff x="4503627" y="2218458"/>
                        <a:chExt cx="499826" cy="320263"/>
                      </a:xfrm>
                    </p:grpSpPr>
                    <p:grpSp>
                      <p:nvGrpSpPr>
                        <p:cNvPr id="3831" name="Group 176">
                          <a:extLst>
                            <a:ext uri="{FF2B5EF4-FFF2-40B4-BE49-F238E27FC236}">
                              <a16:creationId xmlns:a16="http://schemas.microsoft.com/office/drawing/2014/main" id="{D78C9716-168D-456A-B421-DDBE9FA54971}"/>
                            </a:ext>
                          </a:extLst>
                        </p:cNvPr>
                        <p:cNvGrpSpPr/>
                        <p:nvPr/>
                      </p:nvGrpSpPr>
                      <p:grpSpPr>
                        <a:xfrm>
                          <a:off x="4503627" y="2301538"/>
                          <a:ext cx="300259" cy="237183"/>
                          <a:chOff x="2962956" y="2115885"/>
                          <a:chExt cx="300259" cy="237183"/>
                        </a:xfrm>
                      </p:grpSpPr>
                      <p:pic>
                        <p:nvPicPr>
                          <p:cNvPr id="3835" name="Picture 24 253">
                            <a:extLst>
                              <a:ext uri="{FF2B5EF4-FFF2-40B4-BE49-F238E27FC236}">
                                <a16:creationId xmlns:a16="http://schemas.microsoft.com/office/drawing/2014/main" id="{A5EF7F48-B8D8-48CB-B6ED-7ED2DDA5B96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6" name="Picture 24 254">
                            <a:extLst>
                              <a:ext uri="{FF2B5EF4-FFF2-40B4-BE49-F238E27FC236}">
                                <a16:creationId xmlns:a16="http://schemas.microsoft.com/office/drawing/2014/main" id="{30A5899C-8772-4813-896D-B0AFCC3CAC5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32" name="Group 179">
                          <a:extLst>
                            <a:ext uri="{FF2B5EF4-FFF2-40B4-BE49-F238E27FC236}">
                              <a16:creationId xmlns:a16="http://schemas.microsoft.com/office/drawing/2014/main" id="{01E00ED5-B512-4BA2-8A74-E2F43D78D5F8}"/>
                            </a:ext>
                          </a:extLst>
                        </p:cNvPr>
                        <p:cNvGrpSpPr/>
                        <p:nvPr/>
                      </p:nvGrpSpPr>
                      <p:grpSpPr>
                        <a:xfrm>
                          <a:off x="4719823" y="2218458"/>
                          <a:ext cx="283630" cy="253824"/>
                          <a:chOff x="6986427" y="2972145"/>
                          <a:chExt cx="283630" cy="253824"/>
                        </a:xfrm>
                      </p:grpSpPr>
                      <p:pic>
                        <p:nvPicPr>
                          <p:cNvPr id="3833" name="Picture 24 255">
                            <a:extLst>
                              <a:ext uri="{FF2B5EF4-FFF2-40B4-BE49-F238E27FC236}">
                                <a16:creationId xmlns:a16="http://schemas.microsoft.com/office/drawing/2014/main" id="{6D0F8865-8CE3-4582-961E-83875F4EB83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34" name="Picture 24 256">
                            <a:extLst>
                              <a:ext uri="{FF2B5EF4-FFF2-40B4-BE49-F238E27FC236}">
                                <a16:creationId xmlns:a16="http://schemas.microsoft.com/office/drawing/2014/main" id="{F34C7A1A-2B54-4E04-AB9F-6BD71AC5503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3570" name="Group 3569">
                <a:extLst>
                  <a:ext uri="{FF2B5EF4-FFF2-40B4-BE49-F238E27FC236}">
                    <a16:creationId xmlns:a16="http://schemas.microsoft.com/office/drawing/2014/main" id="{19291776-5ADD-4396-8BB6-7A9C00E03C1E}"/>
                  </a:ext>
                </a:extLst>
              </p:cNvPr>
              <p:cNvGrpSpPr/>
              <p:nvPr/>
            </p:nvGrpSpPr>
            <p:grpSpPr>
              <a:xfrm rot="20754769">
                <a:off x="9682163" y="2873542"/>
                <a:ext cx="1184907" cy="905391"/>
                <a:chOff x="4930347" y="2731026"/>
                <a:chExt cx="2516626" cy="1922962"/>
              </a:xfrm>
            </p:grpSpPr>
            <p:grpSp>
              <p:nvGrpSpPr>
                <p:cNvPr id="3571" name="Group 3570">
                  <a:extLst>
                    <a:ext uri="{FF2B5EF4-FFF2-40B4-BE49-F238E27FC236}">
                      <a16:creationId xmlns:a16="http://schemas.microsoft.com/office/drawing/2014/main" id="{AE452DCA-1775-4E15-B019-4A6CEFDA8664}"/>
                    </a:ext>
                  </a:extLst>
                </p:cNvPr>
                <p:cNvGrpSpPr/>
                <p:nvPr/>
              </p:nvGrpSpPr>
              <p:grpSpPr>
                <a:xfrm>
                  <a:off x="4930347" y="3360022"/>
                  <a:ext cx="657768" cy="378452"/>
                  <a:chOff x="4777947" y="3207622"/>
                  <a:chExt cx="657768" cy="378452"/>
                </a:xfrm>
              </p:grpSpPr>
              <p:grpSp>
                <p:nvGrpSpPr>
                  <p:cNvPr id="3802" name="Group 3801">
                    <a:extLst>
                      <a:ext uri="{FF2B5EF4-FFF2-40B4-BE49-F238E27FC236}">
                        <a16:creationId xmlns:a16="http://schemas.microsoft.com/office/drawing/2014/main" id="{1A670F76-B508-4326-A498-2327696C6595}"/>
                      </a:ext>
                    </a:extLst>
                  </p:cNvPr>
                  <p:cNvGrpSpPr/>
                  <p:nvPr/>
                </p:nvGrpSpPr>
                <p:grpSpPr>
                  <a:xfrm>
                    <a:off x="4777947" y="3207622"/>
                    <a:ext cx="499826" cy="320263"/>
                    <a:chOff x="4503627" y="2218458"/>
                    <a:chExt cx="499826" cy="320263"/>
                  </a:xfrm>
                </p:grpSpPr>
                <p:grpSp>
                  <p:nvGrpSpPr>
                    <p:cNvPr id="3810" name="Group 176">
                      <a:extLst>
                        <a:ext uri="{FF2B5EF4-FFF2-40B4-BE49-F238E27FC236}">
                          <a16:creationId xmlns:a16="http://schemas.microsoft.com/office/drawing/2014/main" id="{33D2BD3E-CE95-4BA1-8213-4D31375319BF}"/>
                        </a:ext>
                      </a:extLst>
                    </p:cNvPr>
                    <p:cNvGrpSpPr/>
                    <p:nvPr/>
                  </p:nvGrpSpPr>
                  <p:grpSpPr>
                    <a:xfrm>
                      <a:off x="4503627" y="2301538"/>
                      <a:ext cx="300259" cy="237183"/>
                      <a:chOff x="2962956" y="2115885"/>
                      <a:chExt cx="300259" cy="237183"/>
                    </a:xfrm>
                  </p:grpSpPr>
                  <p:pic>
                    <p:nvPicPr>
                      <p:cNvPr id="3814" name="Picture 24 129">
                        <a:extLst>
                          <a:ext uri="{FF2B5EF4-FFF2-40B4-BE49-F238E27FC236}">
                            <a16:creationId xmlns:a16="http://schemas.microsoft.com/office/drawing/2014/main" id="{BAF7CEB5-07A5-4FED-9023-D6090DAE64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5" name="Picture 24 130">
                        <a:extLst>
                          <a:ext uri="{FF2B5EF4-FFF2-40B4-BE49-F238E27FC236}">
                            <a16:creationId xmlns:a16="http://schemas.microsoft.com/office/drawing/2014/main" id="{4911BF95-7273-48C6-8916-E8FDEE19AF0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11" name="Group 179">
                      <a:extLst>
                        <a:ext uri="{FF2B5EF4-FFF2-40B4-BE49-F238E27FC236}">
                          <a16:creationId xmlns:a16="http://schemas.microsoft.com/office/drawing/2014/main" id="{D3B4402B-E844-4E9C-B0D2-E3913D005051}"/>
                        </a:ext>
                      </a:extLst>
                    </p:cNvPr>
                    <p:cNvGrpSpPr/>
                    <p:nvPr/>
                  </p:nvGrpSpPr>
                  <p:grpSpPr>
                    <a:xfrm>
                      <a:off x="4719823" y="2218458"/>
                      <a:ext cx="283630" cy="253824"/>
                      <a:chOff x="6986427" y="2972145"/>
                      <a:chExt cx="283630" cy="253824"/>
                    </a:xfrm>
                  </p:grpSpPr>
                  <p:pic>
                    <p:nvPicPr>
                      <p:cNvPr id="3812" name="Picture 24 131">
                        <a:extLst>
                          <a:ext uri="{FF2B5EF4-FFF2-40B4-BE49-F238E27FC236}">
                            <a16:creationId xmlns:a16="http://schemas.microsoft.com/office/drawing/2014/main" id="{C11E9B9D-2775-45C6-BF9F-5A24B1E12D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3" name="Picture 24 132">
                        <a:extLst>
                          <a:ext uri="{FF2B5EF4-FFF2-40B4-BE49-F238E27FC236}">
                            <a16:creationId xmlns:a16="http://schemas.microsoft.com/office/drawing/2014/main" id="{054CD9D9-3B3D-41CA-A32E-8AA72BC081F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03" name="Group 3802">
                    <a:extLst>
                      <a:ext uri="{FF2B5EF4-FFF2-40B4-BE49-F238E27FC236}">
                        <a16:creationId xmlns:a16="http://schemas.microsoft.com/office/drawing/2014/main" id="{88548049-BE07-4F22-A4CA-D46A62975D8F}"/>
                      </a:ext>
                    </a:extLst>
                  </p:cNvPr>
                  <p:cNvGrpSpPr/>
                  <p:nvPr/>
                </p:nvGrpSpPr>
                <p:grpSpPr>
                  <a:xfrm>
                    <a:off x="4935889" y="3265811"/>
                    <a:ext cx="499826" cy="320263"/>
                    <a:chOff x="4503627" y="2218458"/>
                    <a:chExt cx="499826" cy="320263"/>
                  </a:xfrm>
                </p:grpSpPr>
                <p:grpSp>
                  <p:nvGrpSpPr>
                    <p:cNvPr id="3804" name="Group 176">
                      <a:extLst>
                        <a:ext uri="{FF2B5EF4-FFF2-40B4-BE49-F238E27FC236}">
                          <a16:creationId xmlns:a16="http://schemas.microsoft.com/office/drawing/2014/main" id="{0C3C670C-9CBB-4520-994C-58B36AC6E497}"/>
                        </a:ext>
                      </a:extLst>
                    </p:cNvPr>
                    <p:cNvGrpSpPr/>
                    <p:nvPr/>
                  </p:nvGrpSpPr>
                  <p:grpSpPr>
                    <a:xfrm>
                      <a:off x="4503627" y="2301538"/>
                      <a:ext cx="300259" cy="237183"/>
                      <a:chOff x="2962956" y="2115885"/>
                      <a:chExt cx="300259" cy="237183"/>
                    </a:xfrm>
                  </p:grpSpPr>
                  <p:pic>
                    <p:nvPicPr>
                      <p:cNvPr id="3808" name="Picture 24 133">
                        <a:extLst>
                          <a:ext uri="{FF2B5EF4-FFF2-40B4-BE49-F238E27FC236}">
                            <a16:creationId xmlns:a16="http://schemas.microsoft.com/office/drawing/2014/main" id="{C7E17F02-3E5B-4A32-977F-204F811750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9" name="Picture 24 134">
                        <a:extLst>
                          <a:ext uri="{FF2B5EF4-FFF2-40B4-BE49-F238E27FC236}">
                            <a16:creationId xmlns:a16="http://schemas.microsoft.com/office/drawing/2014/main" id="{A6527818-0AF9-41B0-A1EE-DD4ED9C80D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05" name="Group 179">
                      <a:extLst>
                        <a:ext uri="{FF2B5EF4-FFF2-40B4-BE49-F238E27FC236}">
                          <a16:creationId xmlns:a16="http://schemas.microsoft.com/office/drawing/2014/main" id="{548D3E94-F5EC-4A23-961B-4935091865F3}"/>
                        </a:ext>
                      </a:extLst>
                    </p:cNvPr>
                    <p:cNvGrpSpPr/>
                    <p:nvPr/>
                  </p:nvGrpSpPr>
                  <p:grpSpPr>
                    <a:xfrm>
                      <a:off x="4719823" y="2218458"/>
                      <a:ext cx="283630" cy="253824"/>
                      <a:chOff x="6986427" y="2972145"/>
                      <a:chExt cx="283630" cy="253824"/>
                    </a:xfrm>
                  </p:grpSpPr>
                  <p:pic>
                    <p:nvPicPr>
                      <p:cNvPr id="3806" name="Picture 24 135">
                        <a:extLst>
                          <a:ext uri="{FF2B5EF4-FFF2-40B4-BE49-F238E27FC236}">
                            <a16:creationId xmlns:a16="http://schemas.microsoft.com/office/drawing/2014/main" id="{C2BB925F-18A1-4FE1-91CE-0C2CE53DFC1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07" name="Picture 24 136">
                        <a:extLst>
                          <a:ext uri="{FF2B5EF4-FFF2-40B4-BE49-F238E27FC236}">
                            <a16:creationId xmlns:a16="http://schemas.microsoft.com/office/drawing/2014/main" id="{24A0926B-70AB-46F4-BEF3-A3B76C1BB14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2" name="Group 3571">
                  <a:extLst>
                    <a:ext uri="{FF2B5EF4-FFF2-40B4-BE49-F238E27FC236}">
                      <a16:creationId xmlns:a16="http://schemas.microsoft.com/office/drawing/2014/main" id="{A6A6AAEE-8C7E-4C73-8309-7A7C3547235F}"/>
                    </a:ext>
                  </a:extLst>
                </p:cNvPr>
                <p:cNvGrpSpPr/>
                <p:nvPr/>
              </p:nvGrpSpPr>
              <p:grpSpPr>
                <a:xfrm>
                  <a:off x="4938661" y="3636001"/>
                  <a:ext cx="601238" cy="499826"/>
                  <a:chOff x="5841977" y="3176030"/>
                  <a:chExt cx="601238" cy="499826"/>
                </a:xfrm>
              </p:grpSpPr>
              <p:grpSp>
                <p:nvGrpSpPr>
                  <p:cNvPr id="3788" name="Group 3787">
                    <a:extLst>
                      <a:ext uri="{FF2B5EF4-FFF2-40B4-BE49-F238E27FC236}">
                        <a16:creationId xmlns:a16="http://schemas.microsoft.com/office/drawing/2014/main" id="{490C59FC-431B-410D-B92C-BA49BF20ACFD}"/>
                      </a:ext>
                    </a:extLst>
                  </p:cNvPr>
                  <p:cNvGrpSpPr/>
                  <p:nvPr/>
                </p:nvGrpSpPr>
                <p:grpSpPr>
                  <a:xfrm rot="19742345">
                    <a:off x="5841977" y="3207622"/>
                    <a:ext cx="499826" cy="320263"/>
                    <a:chOff x="4503627" y="2218458"/>
                    <a:chExt cx="499826" cy="320263"/>
                  </a:xfrm>
                </p:grpSpPr>
                <p:grpSp>
                  <p:nvGrpSpPr>
                    <p:cNvPr id="3796" name="Group 176">
                      <a:extLst>
                        <a:ext uri="{FF2B5EF4-FFF2-40B4-BE49-F238E27FC236}">
                          <a16:creationId xmlns:a16="http://schemas.microsoft.com/office/drawing/2014/main" id="{8C9418F1-366E-4F4E-B995-98D13BCC39AA}"/>
                        </a:ext>
                      </a:extLst>
                    </p:cNvPr>
                    <p:cNvGrpSpPr/>
                    <p:nvPr/>
                  </p:nvGrpSpPr>
                  <p:grpSpPr>
                    <a:xfrm>
                      <a:off x="4503627" y="2301538"/>
                      <a:ext cx="300259" cy="237183"/>
                      <a:chOff x="2962956" y="2115885"/>
                      <a:chExt cx="300259" cy="237183"/>
                    </a:xfrm>
                  </p:grpSpPr>
                  <p:pic>
                    <p:nvPicPr>
                      <p:cNvPr id="3800" name="Picture 24 137">
                        <a:extLst>
                          <a:ext uri="{FF2B5EF4-FFF2-40B4-BE49-F238E27FC236}">
                            <a16:creationId xmlns:a16="http://schemas.microsoft.com/office/drawing/2014/main" id="{9B4CC99C-99CD-45DD-8E33-B8CC404187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1" name="Picture 24 138">
                        <a:extLst>
                          <a:ext uri="{FF2B5EF4-FFF2-40B4-BE49-F238E27FC236}">
                            <a16:creationId xmlns:a16="http://schemas.microsoft.com/office/drawing/2014/main" id="{94F2A6B7-B89F-432E-A4B7-67F43D0A6EE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7" name="Group 179">
                      <a:extLst>
                        <a:ext uri="{FF2B5EF4-FFF2-40B4-BE49-F238E27FC236}">
                          <a16:creationId xmlns:a16="http://schemas.microsoft.com/office/drawing/2014/main" id="{85942A91-0E61-4EC4-A482-E6625C8F991F}"/>
                        </a:ext>
                      </a:extLst>
                    </p:cNvPr>
                    <p:cNvGrpSpPr/>
                    <p:nvPr/>
                  </p:nvGrpSpPr>
                  <p:grpSpPr>
                    <a:xfrm>
                      <a:off x="4719823" y="2218458"/>
                      <a:ext cx="283630" cy="253824"/>
                      <a:chOff x="6986427" y="2972145"/>
                      <a:chExt cx="283630" cy="253824"/>
                    </a:xfrm>
                  </p:grpSpPr>
                  <p:pic>
                    <p:nvPicPr>
                      <p:cNvPr id="3798" name="Picture 24 139">
                        <a:extLst>
                          <a:ext uri="{FF2B5EF4-FFF2-40B4-BE49-F238E27FC236}">
                            <a16:creationId xmlns:a16="http://schemas.microsoft.com/office/drawing/2014/main" id="{29CC5279-EE23-4F5F-9A2C-FCAD8846960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9" name="Picture 24 140">
                        <a:extLst>
                          <a:ext uri="{FF2B5EF4-FFF2-40B4-BE49-F238E27FC236}">
                            <a16:creationId xmlns:a16="http://schemas.microsoft.com/office/drawing/2014/main" id="{7F2F6895-B8C5-4D89-A3A6-3B2C52E5C3C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89" name="Group 3788">
                    <a:extLst>
                      <a:ext uri="{FF2B5EF4-FFF2-40B4-BE49-F238E27FC236}">
                        <a16:creationId xmlns:a16="http://schemas.microsoft.com/office/drawing/2014/main" id="{85EF68FD-1CDD-4907-9CF5-41A72B34CFD7}"/>
                      </a:ext>
                    </a:extLst>
                  </p:cNvPr>
                  <p:cNvGrpSpPr/>
                  <p:nvPr/>
                </p:nvGrpSpPr>
                <p:grpSpPr>
                  <a:xfrm rot="17239213">
                    <a:off x="6033171" y="3265811"/>
                    <a:ext cx="499826" cy="320263"/>
                    <a:chOff x="4503627" y="2218458"/>
                    <a:chExt cx="499826" cy="320263"/>
                  </a:xfrm>
                </p:grpSpPr>
                <p:grpSp>
                  <p:nvGrpSpPr>
                    <p:cNvPr id="3790" name="Group 176">
                      <a:extLst>
                        <a:ext uri="{FF2B5EF4-FFF2-40B4-BE49-F238E27FC236}">
                          <a16:creationId xmlns:a16="http://schemas.microsoft.com/office/drawing/2014/main" id="{F69CB2CE-61F2-4971-BE7D-8C08DF87CFA9}"/>
                        </a:ext>
                      </a:extLst>
                    </p:cNvPr>
                    <p:cNvGrpSpPr/>
                    <p:nvPr/>
                  </p:nvGrpSpPr>
                  <p:grpSpPr>
                    <a:xfrm>
                      <a:off x="4503627" y="2301538"/>
                      <a:ext cx="300259" cy="237183"/>
                      <a:chOff x="2962956" y="2115885"/>
                      <a:chExt cx="300259" cy="237183"/>
                    </a:xfrm>
                  </p:grpSpPr>
                  <p:pic>
                    <p:nvPicPr>
                      <p:cNvPr id="3794" name="Picture 24 141">
                        <a:extLst>
                          <a:ext uri="{FF2B5EF4-FFF2-40B4-BE49-F238E27FC236}">
                            <a16:creationId xmlns:a16="http://schemas.microsoft.com/office/drawing/2014/main" id="{3E71ECE5-90ED-4CD8-81CB-D9E65CDDDC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95" name="Picture 24 142">
                        <a:extLst>
                          <a:ext uri="{FF2B5EF4-FFF2-40B4-BE49-F238E27FC236}">
                            <a16:creationId xmlns:a16="http://schemas.microsoft.com/office/drawing/2014/main" id="{87F60DDF-9379-4FF7-9D9C-AC6B274829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1" name="Group 179">
                      <a:extLst>
                        <a:ext uri="{FF2B5EF4-FFF2-40B4-BE49-F238E27FC236}">
                          <a16:creationId xmlns:a16="http://schemas.microsoft.com/office/drawing/2014/main" id="{D2BE135F-01CC-48DE-BCBF-787853383E1A}"/>
                        </a:ext>
                      </a:extLst>
                    </p:cNvPr>
                    <p:cNvGrpSpPr/>
                    <p:nvPr/>
                  </p:nvGrpSpPr>
                  <p:grpSpPr>
                    <a:xfrm>
                      <a:off x="4719823" y="2218458"/>
                      <a:ext cx="283630" cy="253824"/>
                      <a:chOff x="6986427" y="2972145"/>
                      <a:chExt cx="283630" cy="253824"/>
                    </a:xfrm>
                  </p:grpSpPr>
                  <p:pic>
                    <p:nvPicPr>
                      <p:cNvPr id="3792" name="Picture 24 143">
                        <a:extLst>
                          <a:ext uri="{FF2B5EF4-FFF2-40B4-BE49-F238E27FC236}">
                            <a16:creationId xmlns:a16="http://schemas.microsoft.com/office/drawing/2014/main" id="{6F7CA566-964A-4F55-AC3C-D1EEEB7204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3" name="Picture 24 144">
                        <a:extLst>
                          <a:ext uri="{FF2B5EF4-FFF2-40B4-BE49-F238E27FC236}">
                            <a16:creationId xmlns:a16="http://schemas.microsoft.com/office/drawing/2014/main" id="{EF7DDD6F-1C4A-4CAF-914E-D96A5E1C13D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3" name="Group 3572">
                  <a:extLst>
                    <a:ext uri="{FF2B5EF4-FFF2-40B4-BE49-F238E27FC236}">
                      <a16:creationId xmlns:a16="http://schemas.microsoft.com/office/drawing/2014/main" id="{E3C88F5A-FC41-444C-A315-977BA7279013}"/>
                    </a:ext>
                  </a:extLst>
                </p:cNvPr>
                <p:cNvGrpSpPr/>
                <p:nvPr/>
              </p:nvGrpSpPr>
              <p:grpSpPr>
                <a:xfrm>
                  <a:off x="5407774" y="3379418"/>
                  <a:ext cx="1055948" cy="610380"/>
                  <a:chOff x="6261214" y="3135578"/>
                  <a:chExt cx="1055948" cy="610380"/>
                </a:xfrm>
              </p:grpSpPr>
              <p:grpSp>
                <p:nvGrpSpPr>
                  <p:cNvPr id="3758" name="Group 3757">
                    <a:extLst>
                      <a:ext uri="{FF2B5EF4-FFF2-40B4-BE49-F238E27FC236}">
                        <a16:creationId xmlns:a16="http://schemas.microsoft.com/office/drawing/2014/main" id="{21554BD0-C7C2-4719-AD0F-AEF5566F9F3F}"/>
                      </a:ext>
                    </a:extLst>
                  </p:cNvPr>
                  <p:cNvGrpSpPr/>
                  <p:nvPr/>
                </p:nvGrpSpPr>
                <p:grpSpPr>
                  <a:xfrm>
                    <a:off x="6659394" y="3135578"/>
                    <a:ext cx="657768" cy="378452"/>
                    <a:chOff x="4777947" y="3207622"/>
                    <a:chExt cx="657768" cy="378452"/>
                  </a:xfrm>
                </p:grpSpPr>
                <p:grpSp>
                  <p:nvGrpSpPr>
                    <p:cNvPr id="3774" name="Group 3773">
                      <a:extLst>
                        <a:ext uri="{FF2B5EF4-FFF2-40B4-BE49-F238E27FC236}">
                          <a16:creationId xmlns:a16="http://schemas.microsoft.com/office/drawing/2014/main" id="{7A9B2C45-64B9-4096-BCB2-4AFF1BA56E19}"/>
                        </a:ext>
                      </a:extLst>
                    </p:cNvPr>
                    <p:cNvGrpSpPr/>
                    <p:nvPr/>
                  </p:nvGrpSpPr>
                  <p:grpSpPr>
                    <a:xfrm>
                      <a:off x="4777947" y="3207622"/>
                      <a:ext cx="499826" cy="320263"/>
                      <a:chOff x="4503627" y="2218458"/>
                      <a:chExt cx="499826" cy="320263"/>
                    </a:xfrm>
                  </p:grpSpPr>
                  <p:grpSp>
                    <p:nvGrpSpPr>
                      <p:cNvPr id="3782" name="Group 176">
                        <a:extLst>
                          <a:ext uri="{FF2B5EF4-FFF2-40B4-BE49-F238E27FC236}">
                            <a16:creationId xmlns:a16="http://schemas.microsoft.com/office/drawing/2014/main" id="{03E4B642-FBF9-4568-A233-2E2EF6D9AF7A}"/>
                          </a:ext>
                        </a:extLst>
                      </p:cNvPr>
                      <p:cNvGrpSpPr/>
                      <p:nvPr/>
                    </p:nvGrpSpPr>
                    <p:grpSpPr>
                      <a:xfrm>
                        <a:off x="4503627" y="2301538"/>
                        <a:ext cx="300259" cy="237183"/>
                        <a:chOff x="2962956" y="2115885"/>
                        <a:chExt cx="300259" cy="237183"/>
                      </a:xfrm>
                    </p:grpSpPr>
                    <p:pic>
                      <p:nvPicPr>
                        <p:cNvPr id="3786" name="Picture 24 145">
                          <a:extLst>
                            <a:ext uri="{FF2B5EF4-FFF2-40B4-BE49-F238E27FC236}">
                              <a16:creationId xmlns:a16="http://schemas.microsoft.com/office/drawing/2014/main" id="{EF4E05BF-B221-447A-8725-41599B53F3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87" name="Picture 24 146">
                          <a:extLst>
                            <a:ext uri="{FF2B5EF4-FFF2-40B4-BE49-F238E27FC236}">
                              <a16:creationId xmlns:a16="http://schemas.microsoft.com/office/drawing/2014/main" id="{55A9D035-AC7F-41F2-B7F5-CA141F7328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83" name="Group 179">
                        <a:extLst>
                          <a:ext uri="{FF2B5EF4-FFF2-40B4-BE49-F238E27FC236}">
                            <a16:creationId xmlns:a16="http://schemas.microsoft.com/office/drawing/2014/main" id="{34C1635C-B48C-4CAC-BA5F-4C6A38C48A0B}"/>
                          </a:ext>
                        </a:extLst>
                      </p:cNvPr>
                      <p:cNvGrpSpPr/>
                      <p:nvPr/>
                    </p:nvGrpSpPr>
                    <p:grpSpPr>
                      <a:xfrm>
                        <a:off x="4719823" y="2218458"/>
                        <a:ext cx="283630" cy="253824"/>
                        <a:chOff x="6986427" y="2972145"/>
                        <a:chExt cx="283630" cy="253824"/>
                      </a:xfrm>
                    </p:grpSpPr>
                    <p:pic>
                      <p:nvPicPr>
                        <p:cNvPr id="3784" name="Picture 24 147">
                          <a:extLst>
                            <a:ext uri="{FF2B5EF4-FFF2-40B4-BE49-F238E27FC236}">
                              <a16:creationId xmlns:a16="http://schemas.microsoft.com/office/drawing/2014/main" id="{754AE0BC-DDE7-4B16-B666-E6197F7EC0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5" name="Picture 24 148">
                          <a:extLst>
                            <a:ext uri="{FF2B5EF4-FFF2-40B4-BE49-F238E27FC236}">
                              <a16:creationId xmlns:a16="http://schemas.microsoft.com/office/drawing/2014/main" id="{CCE99DAB-3B11-4BE9-A0AD-35AB9888AB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75" name="Group 3774">
                      <a:extLst>
                        <a:ext uri="{FF2B5EF4-FFF2-40B4-BE49-F238E27FC236}">
                          <a16:creationId xmlns:a16="http://schemas.microsoft.com/office/drawing/2014/main" id="{F29BB3F0-9CC4-4080-8A1D-F7EB41BAD06B}"/>
                        </a:ext>
                      </a:extLst>
                    </p:cNvPr>
                    <p:cNvGrpSpPr/>
                    <p:nvPr/>
                  </p:nvGrpSpPr>
                  <p:grpSpPr>
                    <a:xfrm>
                      <a:off x="4935889" y="3265811"/>
                      <a:ext cx="499826" cy="320263"/>
                      <a:chOff x="4503627" y="2218458"/>
                      <a:chExt cx="499826" cy="320263"/>
                    </a:xfrm>
                  </p:grpSpPr>
                  <p:grpSp>
                    <p:nvGrpSpPr>
                      <p:cNvPr id="3776" name="Group 176">
                        <a:extLst>
                          <a:ext uri="{FF2B5EF4-FFF2-40B4-BE49-F238E27FC236}">
                            <a16:creationId xmlns:a16="http://schemas.microsoft.com/office/drawing/2014/main" id="{D06BDB54-6308-434B-B36A-826772D0FC3B}"/>
                          </a:ext>
                        </a:extLst>
                      </p:cNvPr>
                      <p:cNvGrpSpPr/>
                      <p:nvPr/>
                    </p:nvGrpSpPr>
                    <p:grpSpPr>
                      <a:xfrm>
                        <a:off x="4503627" y="2301538"/>
                        <a:ext cx="300259" cy="237183"/>
                        <a:chOff x="2962956" y="2115885"/>
                        <a:chExt cx="300259" cy="237183"/>
                      </a:xfrm>
                    </p:grpSpPr>
                    <p:pic>
                      <p:nvPicPr>
                        <p:cNvPr id="3780" name="Picture 24 149">
                          <a:extLst>
                            <a:ext uri="{FF2B5EF4-FFF2-40B4-BE49-F238E27FC236}">
                              <a16:creationId xmlns:a16="http://schemas.microsoft.com/office/drawing/2014/main" id="{EFC31955-4623-45AA-87AF-86D3A7EEE9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81" name="Picture 24 150">
                          <a:extLst>
                            <a:ext uri="{FF2B5EF4-FFF2-40B4-BE49-F238E27FC236}">
                              <a16:creationId xmlns:a16="http://schemas.microsoft.com/office/drawing/2014/main" id="{F82BC950-BB72-4B8C-9F3F-1EF3A887A23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7" name="Group 179">
                        <a:extLst>
                          <a:ext uri="{FF2B5EF4-FFF2-40B4-BE49-F238E27FC236}">
                            <a16:creationId xmlns:a16="http://schemas.microsoft.com/office/drawing/2014/main" id="{2F77C53F-41AE-454C-A5D8-5409EE9370AD}"/>
                          </a:ext>
                        </a:extLst>
                      </p:cNvPr>
                      <p:cNvGrpSpPr/>
                      <p:nvPr/>
                    </p:nvGrpSpPr>
                    <p:grpSpPr>
                      <a:xfrm>
                        <a:off x="4719823" y="2218458"/>
                        <a:ext cx="283630" cy="253824"/>
                        <a:chOff x="6986427" y="2972145"/>
                        <a:chExt cx="283630" cy="253824"/>
                      </a:xfrm>
                    </p:grpSpPr>
                    <p:pic>
                      <p:nvPicPr>
                        <p:cNvPr id="3778" name="Picture 24 151">
                          <a:extLst>
                            <a:ext uri="{FF2B5EF4-FFF2-40B4-BE49-F238E27FC236}">
                              <a16:creationId xmlns:a16="http://schemas.microsoft.com/office/drawing/2014/main" id="{32D63B3A-4B1A-4062-81BA-B324C2CAC13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79" name="Picture 24 152">
                          <a:extLst>
                            <a:ext uri="{FF2B5EF4-FFF2-40B4-BE49-F238E27FC236}">
                              <a16:creationId xmlns:a16="http://schemas.microsoft.com/office/drawing/2014/main" id="{413E2519-F5C2-4A7F-B3AC-D3DC6650FF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59" name="Group 3758">
                    <a:extLst>
                      <a:ext uri="{FF2B5EF4-FFF2-40B4-BE49-F238E27FC236}">
                        <a16:creationId xmlns:a16="http://schemas.microsoft.com/office/drawing/2014/main" id="{80835032-1A67-45E3-B6E3-C6B1B2A64DF7}"/>
                      </a:ext>
                    </a:extLst>
                  </p:cNvPr>
                  <p:cNvGrpSpPr/>
                  <p:nvPr/>
                </p:nvGrpSpPr>
                <p:grpSpPr>
                  <a:xfrm rot="18877668">
                    <a:off x="6210508" y="3195426"/>
                    <a:ext cx="601238" cy="499826"/>
                    <a:chOff x="5841977" y="3176030"/>
                    <a:chExt cx="601238" cy="499826"/>
                  </a:xfrm>
                </p:grpSpPr>
                <p:grpSp>
                  <p:nvGrpSpPr>
                    <p:cNvPr id="3760" name="Group 3759">
                      <a:extLst>
                        <a:ext uri="{FF2B5EF4-FFF2-40B4-BE49-F238E27FC236}">
                          <a16:creationId xmlns:a16="http://schemas.microsoft.com/office/drawing/2014/main" id="{74669FFB-0971-4F1A-BB8B-641C2C8BEEA8}"/>
                        </a:ext>
                      </a:extLst>
                    </p:cNvPr>
                    <p:cNvGrpSpPr/>
                    <p:nvPr/>
                  </p:nvGrpSpPr>
                  <p:grpSpPr>
                    <a:xfrm rot="19742345">
                      <a:off x="5841977" y="3207622"/>
                      <a:ext cx="499826" cy="320263"/>
                      <a:chOff x="4503627" y="2218458"/>
                      <a:chExt cx="499826" cy="320263"/>
                    </a:xfrm>
                  </p:grpSpPr>
                  <p:grpSp>
                    <p:nvGrpSpPr>
                      <p:cNvPr id="3768" name="Group 176">
                        <a:extLst>
                          <a:ext uri="{FF2B5EF4-FFF2-40B4-BE49-F238E27FC236}">
                            <a16:creationId xmlns:a16="http://schemas.microsoft.com/office/drawing/2014/main" id="{742DCE79-70DF-4E9E-95CE-9435EBCD5127}"/>
                          </a:ext>
                        </a:extLst>
                      </p:cNvPr>
                      <p:cNvGrpSpPr/>
                      <p:nvPr/>
                    </p:nvGrpSpPr>
                    <p:grpSpPr>
                      <a:xfrm>
                        <a:off x="4503627" y="2301538"/>
                        <a:ext cx="300259" cy="237183"/>
                        <a:chOff x="2962956" y="2115885"/>
                        <a:chExt cx="300259" cy="237183"/>
                      </a:xfrm>
                    </p:grpSpPr>
                    <p:pic>
                      <p:nvPicPr>
                        <p:cNvPr id="3772" name="Picture 24 153">
                          <a:extLst>
                            <a:ext uri="{FF2B5EF4-FFF2-40B4-BE49-F238E27FC236}">
                              <a16:creationId xmlns:a16="http://schemas.microsoft.com/office/drawing/2014/main" id="{F5BAC8D9-2442-4B10-A0E0-7CDC75BC7D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3" name="Picture 24 154">
                          <a:extLst>
                            <a:ext uri="{FF2B5EF4-FFF2-40B4-BE49-F238E27FC236}">
                              <a16:creationId xmlns:a16="http://schemas.microsoft.com/office/drawing/2014/main" id="{2338AA1D-7433-4F06-8BF7-70A763282B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9" name="Group 179">
                        <a:extLst>
                          <a:ext uri="{FF2B5EF4-FFF2-40B4-BE49-F238E27FC236}">
                            <a16:creationId xmlns:a16="http://schemas.microsoft.com/office/drawing/2014/main" id="{C596CBD1-2A3F-4B8A-97AB-63857427F329}"/>
                          </a:ext>
                        </a:extLst>
                      </p:cNvPr>
                      <p:cNvGrpSpPr/>
                      <p:nvPr/>
                    </p:nvGrpSpPr>
                    <p:grpSpPr>
                      <a:xfrm>
                        <a:off x="4719823" y="2218458"/>
                        <a:ext cx="283630" cy="253824"/>
                        <a:chOff x="6986427" y="2972145"/>
                        <a:chExt cx="283630" cy="253824"/>
                      </a:xfrm>
                    </p:grpSpPr>
                    <p:pic>
                      <p:nvPicPr>
                        <p:cNvPr id="3770" name="Picture 24 155">
                          <a:extLst>
                            <a:ext uri="{FF2B5EF4-FFF2-40B4-BE49-F238E27FC236}">
                              <a16:creationId xmlns:a16="http://schemas.microsoft.com/office/drawing/2014/main" id="{C0FAFDB7-AC4C-4805-8818-2E3FCC01A8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71" name="Picture 24 156">
                          <a:extLst>
                            <a:ext uri="{FF2B5EF4-FFF2-40B4-BE49-F238E27FC236}">
                              <a16:creationId xmlns:a16="http://schemas.microsoft.com/office/drawing/2014/main" id="{A3726C69-5093-49B0-97E1-303E8AD734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61" name="Group 3760">
                      <a:extLst>
                        <a:ext uri="{FF2B5EF4-FFF2-40B4-BE49-F238E27FC236}">
                          <a16:creationId xmlns:a16="http://schemas.microsoft.com/office/drawing/2014/main" id="{30629FD1-91DE-45B2-9487-786BFF21CF84}"/>
                        </a:ext>
                      </a:extLst>
                    </p:cNvPr>
                    <p:cNvGrpSpPr/>
                    <p:nvPr/>
                  </p:nvGrpSpPr>
                  <p:grpSpPr>
                    <a:xfrm rot="17239213">
                      <a:off x="6033171" y="3265811"/>
                      <a:ext cx="499826" cy="320263"/>
                      <a:chOff x="4503627" y="2218458"/>
                      <a:chExt cx="499826" cy="320263"/>
                    </a:xfrm>
                  </p:grpSpPr>
                  <p:grpSp>
                    <p:nvGrpSpPr>
                      <p:cNvPr id="3762" name="Group 176">
                        <a:extLst>
                          <a:ext uri="{FF2B5EF4-FFF2-40B4-BE49-F238E27FC236}">
                            <a16:creationId xmlns:a16="http://schemas.microsoft.com/office/drawing/2014/main" id="{AFF3B757-E1D1-4C0C-85AF-D425C2DA0AA9}"/>
                          </a:ext>
                        </a:extLst>
                      </p:cNvPr>
                      <p:cNvGrpSpPr/>
                      <p:nvPr/>
                    </p:nvGrpSpPr>
                    <p:grpSpPr>
                      <a:xfrm>
                        <a:off x="4503627" y="2301538"/>
                        <a:ext cx="300259" cy="237183"/>
                        <a:chOff x="2962956" y="2115885"/>
                        <a:chExt cx="300259" cy="237183"/>
                      </a:xfrm>
                    </p:grpSpPr>
                    <p:pic>
                      <p:nvPicPr>
                        <p:cNvPr id="3766" name="Picture 24 157">
                          <a:extLst>
                            <a:ext uri="{FF2B5EF4-FFF2-40B4-BE49-F238E27FC236}">
                              <a16:creationId xmlns:a16="http://schemas.microsoft.com/office/drawing/2014/main" id="{0E311971-A50D-4446-A45A-FDA3AC0733A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67" name="Picture 24 158">
                          <a:extLst>
                            <a:ext uri="{FF2B5EF4-FFF2-40B4-BE49-F238E27FC236}">
                              <a16:creationId xmlns:a16="http://schemas.microsoft.com/office/drawing/2014/main" id="{C38A8D8C-8BF5-4D0D-BFF0-E56EFDDAA3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3" name="Group 179">
                        <a:extLst>
                          <a:ext uri="{FF2B5EF4-FFF2-40B4-BE49-F238E27FC236}">
                            <a16:creationId xmlns:a16="http://schemas.microsoft.com/office/drawing/2014/main" id="{8A39CFC1-83EF-4095-A040-D814063F689D}"/>
                          </a:ext>
                        </a:extLst>
                      </p:cNvPr>
                      <p:cNvGrpSpPr/>
                      <p:nvPr/>
                    </p:nvGrpSpPr>
                    <p:grpSpPr>
                      <a:xfrm>
                        <a:off x="4719823" y="2218458"/>
                        <a:ext cx="283630" cy="253824"/>
                        <a:chOff x="6986427" y="2972145"/>
                        <a:chExt cx="283630" cy="253824"/>
                      </a:xfrm>
                    </p:grpSpPr>
                    <p:pic>
                      <p:nvPicPr>
                        <p:cNvPr id="3764" name="Picture 24 159">
                          <a:extLst>
                            <a:ext uri="{FF2B5EF4-FFF2-40B4-BE49-F238E27FC236}">
                              <a16:creationId xmlns:a16="http://schemas.microsoft.com/office/drawing/2014/main" id="{AEC830FF-5ABD-4A01-BFBE-9CAE03458A5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65" name="Picture 24 160">
                          <a:extLst>
                            <a:ext uri="{FF2B5EF4-FFF2-40B4-BE49-F238E27FC236}">
                              <a16:creationId xmlns:a16="http://schemas.microsoft.com/office/drawing/2014/main" id="{314A608E-5826-4669-8FEF-ABB82CCFD4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574" name="Group 3573">
                  <a:extLst>
                    <a:ext uri="{FF2B5EF4-FFF2-40B4-BE49-F238E27FC236}">
                      <a16:creationId xmlns:a16="http://schemas.microsoft.com/office/drawing/2014/main" id="{32C4F31B-5AB1-4A38-994B-066A44EBFC61}"/>
                    </a:ext>
                  </a:extLst>
                </p:cNvPr>
                <p:cNvGrpSpPr/>
                <p:nvPr/>
              </p:nvGrpSpPr>
              <p:grpSpPr>
                <a:xfrm>
                  <a:off x="5382005" y="3684276"/>
                  <a:ext cx="1106234" cy="969712"/>
                  <a:chOff x="6792398" y="2509410"/>
                  <a:chExt cx="1106234" cy="969712"/>
                </a:xfrm>
              </p:grpSpPr>
              <p:grpSp>
                <p:nvGrpSpPr>
                  <p:cNvPr id="3698" name="Group 3697">
                    <a:extLst>
                      <a:ext uri="{FF2B5EF4-FFF2-40B4-BE49-F238E27FC236}">
                        <a16:creationId xmlns:a16="http://schemas.microsoft.com/office/drawing/2014/main" id="{2FECE3D9-CACE-4F0D-BB30-F3B84493688F}"/>
                      </a:ext>
                    </a:extLst>
                  </p:cNvPr>
                  <p:cNvGrpSpPr/>
                  <p:nvPr/>
                </p:nvGrpSpPr>
                <p:grpSpPr>
                  <a:xfrm>
                    <a:off x="6792398" y="2703317"/>
                    <a:ext cx="657768" cy="378452"/>
                    <a:chOff x="4777947" y="3207622"/>
                    <a:chExt cx="657768" cy="378452"/>
                  </a:xfrm>
                </p:grpSpPr>
                <p:grpSp>
                  <p:nvGrpSpPr>
                    <p:cNvPr id="3744" name="Group 3743">
                      <a:extLst>
                        <a:ext uri="{FF2B5EF4-FFF2-40B4-BE49-F238E27FC236}">
                          <a16:creationId xmlns:a16="http://schemas.microsoft.com/office/drawing/2014/main" id="{62356ADF-95EA-4DA2-B1A5-027011585C6C}"/>
                        </a:ext>
                      </a:extLst>
                    </p:cNvPr>
                    <p:cNvGrpSpPr/>
                    <p:nvPr/>
                  </p:nvGrpSpPr>
                  <p:grpSpPr>
                    <a:xfrm>
                      <a:off x="4777947" y="3207622"/>
                      <a:ext cx="499826" cy="320263"/>
                      <a:chOff x="4503627" y="2218458"/>
                      <a:chExt cx="499826" cy="320263"/>
                    </a:xfrm>
                  </p:grpSpPr>
                  <p:grpSp>
                    <p:nvGrpSpPr>
                      <p:cNvPr id="3752" name="Group 176">
                        <a:extLst>
                          <a:ext uri="{FF2B5EF4-FFF2-40B4-BE49-F238E27FC236}">
                            <a16:creationId xmlns:a16="http://schemas.microsoft.com/office/drawing/2014/main" id="{3101AFD5-74F4-4772-AE07-4E913041FB0F}"/>
                          </a:ext>
                        </a:extLst>
                      </p:cNvPr>
                      <p:cNvGrpSpPr/>
                      <p:nvPr/>
                    </p:nvGrpSpPr>
                    <p:grpSpPr>
                      <a:xfrm>
                        <a:off x="4503627" y="2301538"/>
                        <a:ext cx="300259" cy="237183"/>
                        <a:chOff x="2962956" y="2115885"/>
                        <a:chExt cx="300259" cy="237183"/>
                      </a:xfrm>
                    </p:grpSpPr>
                    <p:pic>
                      <p:nvPicPr>
                        <p:cNvPr id="3756" name="Picture 24 161">
                          <a:extLst>
                            <a:ext uri="{FF2B5EF4-FFF2-40B4-BE49-F238E27FC236}">
                              <a16:creationId xmlns:a16="http://schemas.microsoft.com/office/drawing/2014/main" id="{81FF2D85-7FD9-45C5-9016-2FA10CA81D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7" name="Picture 24 162">
                          <a:extLst>
                            <a:ext uri="{FF2B5EF4-FFF2-40B4-BE49-F238E27FC236}">
                              <a16:creationId xmlns:a16="http://schemas.microsoft.com/office/drawing/2014/main" id="{097D2D53-1A61-4216-B7B7-E4F676CC0CE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53" name="Group 179">
                        <a:extLst>
                          <a:ext uri="{FF2B5EF4-FFF2-40B4-BE49-F238E27FC236}">
                            <a16:creationId xmlns:a16="http://schemas.microsoft.com/office/drawing/2014/main" id="{DC1BC10E-4444-4D5F-A05B-6ABB9C8E77A7}"/>
                          </a:ext>
                        </a:extLst>
                      </p:cNvPr>
                      <p:cNvGrpSpPr/>
                      <p:nvPr/>
                    </p:nvGrpSpPr>
                    <p:grpSpPr>
                      <a:xfrm>
                        <a:off x="4719823" y="2218458"/>
                        <a:ext cx="283630" cy="253824"/>
                        <a:chOff x="6986427" y="2972145"/>
                        <a:chExt cx="283630" cy="253824"/>
                      </a:xfrm>
                    </p:grpSpPr>
                    <p:pic>
                      <p:nvPicPr>
                        <p:cNvPr id="3754" name="Picture 24 163">
                          <a:extLst>
                            <a:ext uri="{FF2B5EF4-FFF2-40B4-BE49-F238E27FC236}">
                              <a16:creationId xmlns:a16="http://schemas.microsoft.com/office/drawing/2014/main" id="{DC753B76-0313-487B-A3EF-ECD4F7B09D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5" name="Picture 24 164">
                          <a:extLst>
                            <a:ext uri="{FF2B5EF4-FFF2-40B4-BE49-F238E27FC236}">
                              <a16:creationId xmlns:a16="http://schemas.microsoft.com/office/drawing/2014/main" id="{9D6483A4-D759-4006-9D87-5996FCDA6C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5" name="Group 3744">
                      <a:extLst>
                        <a:ext uri="{FF2B5EF4-FFF2-40B4-BE49-F238E27FC236}">
                          <a16:creationId xmlns:a16="http://schemas.microsoft.com/office/drawing/2014/main" id="{F3F8F977-5476-4681-A705-E21FBB1A6288}"/>
                        </a:ext>
                      </a:extLst>
                    </p:cNvPr>
                    <p:cNvGrpSpPr/>
                    <p:nvPr/>
                  </p:nvGrpSpPr>
                  <p:grpSpPr>
                    <a:xfrm>
                      <a:off x="4935889" y="3265811"/>
                      <a:ext cx="499826" cy="320263"/>
                      <a:chOff x="4503627" y="2218458"/>
                      <a:chExt cx="499826" cy="320263"/>
                    </a:xfrm>
                  </p:grpSpPr>
                  <p:grpSp>
                    <p:nvGrpSpPr>
                      <p:cNvPr id="3746" name="Group 176">
                        <a:extLst>
                          <a:ext uri="{FF2B5EF4-FFF2-40B4-BE49-F238E27FC236}">
                            <a16:creationId xmlns:a16="http://schemas.microsoft.com/office/drawing/2014/main" id="{E51B1A2E-8BC3-47C7-A370-73F9AF51BF33}"/>
                          </a:ext>
                        </a:extLst>
                      </p:cNvPr>
                      <p:cNvGrpSpPr/>
                      <p:nvPr/>
                    </p:nvGrpSpPr>
                    <p:grpSpPr>
                      <a:xfrm>
                        <a:off x="4503627" y="2301538"/>
                        <a:ext cx="300259" cy="237183"/>
                        <a:chOff x="2962956" y="2115885"/>
                        <a:chExt cx="300259" cy="237183"/>
                      </a:xfrm>
                    </p:grpSpPr>
                    <p:pic>
                      <p:nvPicPr>
                        <p:cNvPr id="3750" name="Picture 24 165">
                          <a:extLst>
                            <a:ext uri="{FF2B5EF4-FFF2-40B4-BE49-F238E27FC236}">
                              <a16:creationId xmlns:a16="http://schemas.microsoft.com/office/drawing/2014/main" id="{F0ADDDFC-5EA9-4BA3-B5EF-9DE38E657FF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1" name="Picture 24 166">
                          <a:extLst>
                            <a:ext uri="{FF2B5EF4-FFF2-40B4-BE49-F238E27FC236}">
                              <a16:creationId xmlns:a16="http://schemas.microsoft.com/office/drawing/2014/main" id="{9E499F12-D759-4FD1-A2F3-A6A5B11476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47" name="Group 179">
                        <a:extLst>
                          <a:ext uri="{FF2B5EF4-FFF2-40B4-BE49-F238E27FC236}">
                            <a16:creationId xmlns:a16="http://schemas.microsoft.com/office/drawing/2014/main" id="{FDE46F87-64D5-4437-9A7E-EB2187E9E39D}"/>
                          </a:ext>
                        </a:extLst>
                      </p:cNvPr>
                      <p:cNvGrpSpPr/>
                      <p:nvPr/>
                    </p:nvGrpSpPr>
                    <p:grpSpPr>
                      <a:xfrm>
                        <a:off x="4719823" y="2218458"/>
                        <a:ext cx="283630" cy="253824"/>
                        <a:chOff x="6986427" y="2972145"/>
                        <a:chExt cx="283630" cy="253824"/>
                      </a:xfrm>
                    </p:grpSpPr>
                    <p:pic>
                      <p:nvPicPr>
                        <p:cNvPr id="3748" name="Picture 24 167">
                          <a:extLst>
                            <a:ext uri="{FF2B5EF4-FFF2-40B4-BE49-F238E27FC236}">
                              <a16:creationId xmlns:a16="http://schemas.microsoft.com/office/drawing/2014/main" id="{07ECE9C1-994F-43A3-9BF0-CC56B77ECA2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49" name="Picture 24 168">
                          <a:extLst>
                            <a:ext uri="{FF2B5EF4-FFF2-40B4-BE49-F238E27FC236}">
                              <a16:creationId xmlns:a16="http://schemas.microsoft.com/office/drawing/2014/main" id="{3D781F6E-0288-419F-A80E-A70EE67BE8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699" name="Group 3698">
                    <a:extLst>
                      <a:ext uri="{FF2B5EF4-FFF2-40B4-BE49-F238E27FC236}">
                        <a16:creationId xmlns:a16="http://schemas.microsoft.com/office/drawing/2014/main" id="{B3DC1B30-B219-4682-B9FD-E20AC6FF917E}"/>
                      </a:ext>
                    </a:extLst>
                  </p:cNvPr>
                  <p:cNvGrpSpPr/>
                  <p:nvPr/>
                </p:nvGrpSpPr>
                <p:grpSpPr>
                  <a:xfrm rot="19661454">
                    <a:off x="6800712" y="2979296"/>
                    <a:ext cx="601238" cy="499826"/>
                    <a:chOff x="5841977" y="3176030"/>
                    <a:chExt cx="601238" cy="499826"/>
                  </a:xfrm>
                </p:grpSpPr>
                <p:grpSp>
                  <p:nvGrpSpPr>
                    <p:cNvPr id="3730" name="Group 3729">
                      <a:extLst>
                        <a:ext uri="{FF2B5EF4-FFF2-40B4-BE49-F238E27FC236}">
                          <a16:creationId xmlns:a16="http://schemas.microsoft.com/office/drawing/2014/main" id="{E7240E63-DB24-40FC-A972-1025DAED3DBC}"/>
                        </a:ext>
                      </a:extLst>
                    </p:cNvPr>
                    <p:cNvGrpSpPr/>
                    <p:nvPr/>
                  </p:nvGrpSpPr>
                  <p:grpSpPr>
                    <a:xfrm rot="19742345">
                      <a:off x="5841977" y="3207622"/>
                      <a:ext cx="499826" cy="320263"/>
                      <a:chOff x="4503627" y="2218458"/>
                      <a:chExt cx="499826" cy="320263"/>
                    </a:xfrm>
                  </p:grpSpPr>
                  <p:grpSp>
                    <p:nvGrpSpPr>
                      <p:cNvPr id="3738" name="Group 176">
                        <a:extLst>
                          <a:ext uri="{FF2B5EF4-FFF2-40B4-BE49-F238E27FC236}">
                            <a16:creationId xmlns:a16="http://schemas.microsoft.com/office/drawing/2014/main" id="{8E34DC13-B67E-4A58-87AE-BD6B462C8916}"/>
                          </a:ext>
                        </a:extLst>
                      </p:cNvPr>
                      <p:cNvGrpSpPr/>
                      <p:nvPr/>
                    </p:nvGrpSpPr>
                    <p:grpSpPr>
                      <a:xfrm>
                        <a:off x="4503627" y="2301538"/>
                        <a:ext cx="300259" cy="237183"/>
                        <a:chOff x="2962956" y="2115885"/>
                        <a:chExt cx="300259" cy="237183"/>
                      </a:xfrm>
                    </p:grpSpPr>
                    <p:pic>
                      <p:nvPicPr>
                        <p:cNvPr id="3742" name="Picture 24 169">
                          <a:extLst>
                            <a:ext uri="{FF2B5EF4-FFF2-40B4-BE49-F238E27FC236}">
                              <a16:creationId xmlns:a16="http://schemas.microsoft.com/office/drawing/2014/main" id="{FCD856D3-948E-47A3-BC63-5F952322C9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43" name="Picture 24 170">
                          <a:extLst>
                            <a:ext uri="{FF2B5EF4-FFF2-40B4-BE49-F238E27FC236}">
                              <a16:creationId xmlns:a16="http://schemas.microsoft.com/office/drawing/2014/main" id="{686AE5B9-9674-4860-8840-C31C53F2D2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9" name="Group 179">
                        <a:extLst>
                          <a:ext uri="{FF2B5EF4-FFF2-40B4-BE49-F238E27FC236}">
                            <a16:creationId xmlns:a16="http://schemas.microsoft.com/office/drawing/2014/main" id="{85510F54-CC48-465D-B4B3-A9D1A7CFA2EE}"/>
                          </a:ext>
                        </a:extLst>
                      </p:cNvPr>
                      <p:cNvGrpSpPr/>
                      <p:nvPr/>
                    </p:nvGrpSpPr>
                    <p:grpSpPr>
                      <a:xfrm>
                        <a:off x="4719823" y="2218458"/>
                        <a:ext cx="283630" cy="253824"/>
                        <a:chOff x="6986427" y="2972145"/>
                        <a:chExt cx="283630" cy="253824"/>
                      </a:xfrm>
                    </p:grpSpPr>
                    <p:pic>
                      <p:nvPicPr>
                        <p:cNvPr id="3740" name="Picture 24 171">
                          <a:extLst>
                            <a:ext uri="{FF2B5EF4-FFF2-40B4-BE49-F238E27FC236}">
                              <a16:creationId xmlns:a16="http://schemas.microsoft.com/office/drawing/2014/main" id="{016CD6A2-6A83-4508-8783-53B0742DE6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41" name="Picture 24 172">
                          <a:extLst>
                            <a:ext uri="{FF2B5EF4-FFF2-40B4-BE49-F238E27FC236}">
                              <a16:creationId xmlns:a16="http://schemas.microsoft.com/office/drawing/2014/main" id="{40CF3765-E9A6-4135-8C67-1B28AAE1290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31" name="Group 3730">
                      <a:extLst>
                        <a:ext uri="{FF2B5EF4-FFF2-40B4-BE49-F238E27FC236}">
                          <a16:creationId xmlns:a16="http://schemas.microsoft.com/office/drawing/2014/main" id="{79E3C3D4-9D8B-4694-9676-876C5185CC40}"/>
                        </a:ext>
                      </a:extLst>
                    </p:cNvPr>
                    <p:cNvGrpSpPr/>
                    <p:nvPr/>
                  </p:nvGrpSpPr>
                  <p:grpSpPr>
                    <a:xfrm rot="17239213">
                      <a:off x="6033171" y="3265811"/>
                      <a:ext cx="499826" cy="320263"/>
                      <a:chOff x="4503627" y="2218458"/>
                      <a:chExt cx="499826" cy="320263"/>
                    </a:xfrm>
                  </p:grpSpPr>
                  <p:grpSp>
                    <p:nvGrpSpPr>
                      <p:cNvPr id="3732" name="Group 176">
                        <a:extLst>
                          <a:ext uri="{FF2B5EF4-FFF2-40B4-BE49-F238E27FC236}">
                            <a16:creationId xmlns:a16="http://schemas.microsoft.com/office/drawing/2014/main" id="{3693BB91-E1E2-4724-A554-33ABEF3D8337}"/>
                          </a:ext>
                        </a:extLst>
                      </p:cNvPr>
                      <p:cNvGrpSpPr/>
                      <p:nvPr/>
                    </p:nvGrpSpPr>
                    <p:grpSpPr>
                      <a:xfrm>
                        <a:off x="4503627" y="2301538"/>
                        <a:ext cx="300259" cy="237183"/>
                        <a:chOff x="2962956" y="2115885"/>
                        <a:chExt cx="300259" cy="237183"/>
                      </a:xfrm>
                    </p:grpSpPr>
                    <p:pic>
                      <p:nvPicPr>
                        <p:cNvPr id="3736" name="Picture 24 173">
                          <a:extLst>
                            <a:ext uri="{FF2B5EF4-FFF2-40B4-BE49-F238E27FC236}">
                              <a16:creationId xmlns:a16="http://schemas.microsoft.com/office/drawing/2014/main" id="{B8EF29AC-5324-4370-93FD-F31B78C6D93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37" name="Picture 24 174">
                          <a:extLst>
                            <a:ext uri="{FF2B5EF4-FFF2-40B4-BE49-F238E27FC236}">
                              <a16:creationId xmlns:a16="http://schemas.microsoft.com/office/drawing/2014/main" id="{51914924-5977-4FB5-9827-F7EAE42487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3" name="Group 179">
                        <a:extLst>
                          <a:ext uri="{FF2B5EF4-FFF2-40B4-BE49-F238E27FC236}">
                            <a16:creationId xmlns:a16="http://schemas.microsoft.com/office/drawing/2014/main" id="{7167FAFD-0FC3-47C0-9AF4-D9274FC59414}"/>
                          </a:ext>
                        </a:extLst>
                      </p:cNvPr>
                      <p:cNvGrpSpPr/>
                      <p:nvPr/>
                    </p:nvGrpSpPr>
                    <p:grpSpPr>
                      <a:xfrm>
                        <a:off x="4719823" y="2218458"/>
                        <a:ext cx="283630" cy="253824"/>
                        <a:chOff x="6986427" y="2972145"/>
                        <a:chExt cx="283630" cy="253824"/>
                      </a:xfrm>
                    </p:grpSpPr>
                    <p:pic>
                      <p:nvPicPr>
                        <p:cNvPr id="3734" name="Picture 24 175">
                          <a:extLst>
                            <a:ext uri="{FF2B5EF4-FFF2-40B4-BE49-F238E27FC236}">
                              <a16:creationId xmlns:a16="http://schemas.microsoft.com/office/drawing/2014/main" id="{4B6BA38B-DF19-4FCB-9D93-A8B7C9071B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5" name="Picture 24 176">
                          <a:extLst>
                            <a:ext uri="{FF2B5EF4-FFF2-40B4-BE49-F238E27FC236}">
                              <a16:creationId xmlns:a16="http://schemas.microsoft.com/office/drawing/2014/main" id="{F2651BB8-063A-46FA-B98D-6DE7D11ABFC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00" name="Group 3699">
                    <a:extLst>
                      <a:ext uri="{FF2B5EF4-FFF2-40B4-BE49-F238E27FC236}">
                        <a16:creationId xmlns:a16="http://schemas.microsoft.com/office/drawing/2014/main" id="{D15EE9C7-A449-4E15-8BA3-3AD7B16902AE}"/>
                      </a:ext>
                    </a:extLst>
                  </p:cNvPr>
                  <p:cNvGrpSpPr/>
                  <p:nvPr/>
                </p:nvGrpSpPr>
                <p:grpSpPr>
                  <a:xfrm rot="2171672">
                    <a:off x="7240864" y="2945788"/>
                    <a:ext cx="657768" cy="378452"/>
                    <a:chOff x="4777947" y="3207622"/>
                    <a:chExt cx="657768" cy="378452"/>
                  </a:xfrm>
                </p:grpSpPr>
                <p:grpSp>
                  <p:nvGrpSpPr>
                    <p:cNvPr id="3716" name="Group 3715">
                      <a:extLst>
                        <a:ext uri="{FF2B5EF4-FFF2-40B4-BE49-F238E27FC236}">
                          <a16:creationId xmlns:a16="http://schemas.microsoft.com/office/drawing/2014/main" id="{E165B892-4CD3-410B-8B3B-B84A5545A476}"/>
                        </a:ext>
                      </a:extLst>
                    </p:cNvPr>
                    <p:cNvGrpSpPr/>
                    <p:nvPr/>
                  </p:nvGrpSpPr>
                  <p:grpSpPr>
                    <a:xfrm>
                      <a:off x="4777947" y="3207622"/>
                      <a:ext cx="499826" cy="320263"/>
                      <a:chOff x="4503627" y="2218458"/>
                      <a:chExt cx="499826" cy="320263"/>
                    </a:xfrm>
                  </p:grpSpPr>
                  <p:grpSp>
                    <p:nvGrpSpPr>
                      <p:cNvPr id="3724" name="Group 176">
                        <a:extLst>
                          <a:ext uri="{FF2B5EF4-FFF2-40B4-BE49-F238E27FC236}">
                            <a16:creationId xmlns:a16="http://schemas.microsoft.com/office/drawing/2014/main" id="{5C5864A4-30B1-4CE2-BD90-131661181E5B}"/>
                          </a:ext>
                        </a:extLst>
                      </p:cNvPr>
                      <p:cNvGrpSpPr/>
                      <p:nvPr/>
                    </p:nvGrpSpPr>
                    <p:grpSpPr>
                      <a:xfrm>
                        <a:off x="4503627" y="2301538"/>
                        <a:ext cx="300259" cy="237183"/>
                        <a:chOff x="2962956" y="2115885"/>
                        <a:chExt cx="300259" cy="237183"/>
                      </a:xfrm>
                    </p:grpSpPr>
                    <p:pic>
                      <p:nvPicPr>
                        <p:cNvPr id="3728" name="Picture 24 177">
                          <a:extLst>
                            <a:ext uri="{FF2B5EF4-FFF2-40B4-BE49-F238E27FC236}">
                              <a16:creationId xmlns:a16="http://schemas.microsoft.com/office/drawing/2014/main" id="{0828C11D-330B-4820-A596-C9C5640F55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9" name="Picture 24 178">
                          <a:extLst>
                            <a:ext uri="{FF2B5EF4-FFF2-40B4-BE49-F238E27FC236}">
                              <a16:creationId xmlns:a16="http://schemas.microsoft.com/office/drawing/2014/main" id="{6313BD97-CA4A-4752-BFBB-823AD41389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25" name="Group 179">
                        <a:extLst>
                          <a:ext uri="{FF2B5EF4-FFF2-40B4-BE49-F238E27FC236}">
                            <a16:creationId xmlns:a16="http://schemas.microsoft.com/office/drawing/2014/main" id="{5BE9ED11-F97C-43B8-AF23-C6F254E2869D}"/>
                          </a:ext>
                        </a:extLst>
                      </p:cNvPr>
                      <p:cNvGrpSpPr/>
                      <p:nvPr/>
                    </p:nvGrpSpPr>
                    <p:grpSpPr>
                      <a:xfrm>
                        <a:off x="4719823" y="2218458"/>
                        <a:ext cx="283630" cy="253824"/>
                        <a:chOff x="6986427" y="2972145"/>
                        <a:chExt cx="283630" cy="253824"/>
                      </a:xfrm>
                    </p:grpSpPr>
                    <p:pic>
                      <p:nvPicPr>
                        <p:cNvPr id="3726" name="Picture 24 179">
                          <a:extLst>
                            <a:ext uri="{FF2B5EF4-FFF2-40B4-BE49-F238E27FC236}">
                              <a16:creationId xmlns:a16="http://schemas.microsoft.com/office/drawing/2014/main" id="{F4EBE7D6-43C0-40D1-B80D-591A66FD81B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27" name="Picture 24 180">
                          <a:extLst>
                            <a:ext uri="{FF2B5EF4-FFF2-40B4-BE49-F238E27FC236}">
                              <a16:creationId xmlns:a16="http://schemas.microsoft.com/office/drawing/2014/main" id="{897951B8-87AC-4192-B2FD-78AE985180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7" name="Group 3716">
                      <a:extLst>
                        <a:ext uri="{FF2B5EF4-FFF2-40B4-BE49-F238E27FC236}">
                          <a16:creationId xmlns:a16="http://schemas.microsoft.com/office/drawing/2014/main" id="{72DC6A25-3718-4507-A5C0-223FD4E22AC7}"/>
                        </a:ext>
                      </a:extLst>
                    </p:cNvPr>
                    <p:cNvGrpSpPr/>
                    <p:nvPr/>
                  </p:nvGrpSpPr>
                  <p:grpSpPr>
                    <a:xfrm>
                      <a:off x="4935889" y="3265811"/>
                      <a:ext cx="499826" cy="320263"/>
                      <a:chOff x="4503627" y="2218458"/>
                      <a:chExt cx="499826" cy="320263"/>
                    </a:xfrm>
                  </p:grpSpPr>
                  <p:grpSp>
                    <p:nvGrpSpPr>
                      <p:cNvPr id="3718" name="Group 176">
                        <a:extLst>
                          <a:ext uri="{FF2B5EF4-FFF2-40B4-BE49-F238E27FC236}">
                            <a16:creationId xmlns:a16="http://schemas.microsoft.com/office/drawing/2014/main" id="{C703A828-00C4-4010-B8F7-2C69327B7E83}"/>
                          </a:ext>
                        </a:extLst>
                      </p:cNvPr>
                      <p:cNvGrpSpPr/>
                      <p:nvPr/>
                    </p:nvGrpSpPr>
                    <p:grpSpPr>
                      <a:xfrm>
                        <a:off x="4503627" y="2301538"/>
                        <a:ext cx="300259" cy="237183"/>
                        <a:chOff x="2962956" y="2115885"/>
                        <a:chExt cx="300259" cy="237183"/>
                      </a:xfrm>
                    </p:grpSpPr>
                    <p:pic>
                      <p:nvPicPr>
                        <p:cNvPr id="3722" name="Picture 24 181">
                          <a:extLst>
                            <a:ext uri="{FF2B5EF4-FFF2-40B4-BE49-F238E27FC236}">
                              <a16:creationId xmlns:a16="http://schemas.microsoft.com/office/drawing/2014/main" id="{F4F5EA24-3281-4261-BDE1-B9B045C6D3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3" name="Picture 24 182">
                          <a:extLst>
                            <a:ext uri="{FF2B5EF4-FFF2-40B4-BE49-F238E27FC236}">
                              <a16:creationId xmlns:a16="http://schemas.microsoft.com/office/drawing/2014/main" id="{48B0B6E7-BF24-4E44-A684-94925A3F8C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9" name="Group 179">
                        <a:extLst>
                          <a:ext uri="{FF2B5EF4-FFF2-40B4-BE49-F238E27FC236}">
                            <a16:creationId xmlns:a16="http://schemas.microsoft.com/office/drawing/2014/main" id="{3E5709AE-88E6-4DD6-9C56-73F42E57E2EF}"/>
                          </a:ext>
                        </a:extLst>
                      </p:cNvPr>
                      <p:cNvGrpSpPr/>
                      <p:nvPr/>
                    </p:nvGrpSpPr>
                    <p:grpSpPr>
                      <a:xfrm>
                        <a:off x="4719823" y="2218458"/>
                        <a:ext cx="283630" cy="253824"/>
                        <a:chOff x="6986427" y="2972145"/>
                        <a:chExt cx="283630" cy="253824"/>
                      </a:xfrm>
                    </p:grpSpPr>
                    <p:pic>
                      <p:nvPicPr>
                        <p:cNvPr id="3720" name="Picture 24 183">
                          <a:extLst>
                            <a:ext uri="{FF2B5EF4-FFF2-40B4-BE49-F238E27FC236}">
                              <a16:creationId xmlns:a16="http://schemas.microsoft.com/office/drawing/2014/main" id="{B71A0DBD-E244-4FB4-B350-90A66EBC0A1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21" name="Picture 24 184">
                          <a:extLst>
                            <a:ext uri="{FF2B5EF4-FFF2-40B4-BE49-F238E27FC236}">
                              <a16:creationId xmlns:a16="http://schemas.microsoft.com/office/drawing/2014/main" id="{422CB357-C360-491F-96C3-091A6122DBE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01" name="Group 3700">
                    <a:extLst>
                      <a:ext uri="{FF2B5EF4-FFF2-40B4-BE49-F238E27FC236}">
                        <a16:creationId xmlns:a16="http://schemas.microsoft.com/office/drawing/2014/main" id="{9F495341-C7CE-4498-AB2B-210D18AC57D8}"/>
                      </a:ext>
                    </a:extLst>
                  </p:cNvPr>
                  <p:cNvGrpSpPr/>
                  <p:nvPr/>
                </p:nvGrpSpPr>
                <p:grpSpPr>
                  <a:xfrm rot="21049340">
                    <a:off x="7270080" y="2509410"/>
                    <a:ext cx="601238" cy="499826"/>
                    <a:chOff x="5841977" y="3176030"/>
                    <a:chExt cx="601238" cy="499826"/>
                  </a:xfrm>
                </p:grpSpPr>
                <p:grpSp>
                  <p:nvGrpSpPr>
                    <p:cNvPr id="3702" name="Group 3701">
                      <a:extLst>
                        <a:ext uri="{FF2B5EF4-FFF2-40B4-BE49-F238E27FC236}">
                          <a16:creationId xmlns:a16="http://schemas.microsoft.com/office/drawing/2014/main" id="{DE03085F-9E34-4D51-A714-1D898A89E75A}"/>
                        </a:ext>
                      </a:extLst>
                    </p:cNvPr>
                    <p:cNvGrpSpPr/>
                    <p:nvPr/>
                  </p:nvGrpSpPr>
                  <p:grpSpPr>
                    <a:xfrm rot="19742345">
                      <a:off x="5841977" y="3207622"/>
                      <a:ext cx="499826" cy="320263"/>
                      <a:chOff x="4503627" y="2218458"/>
                      <a:chExt cx="499826" cy="320263"/>
                    </a:xfrm>
                  </p:grpSpPr>
                  <p:grpSp>
                    <p:nvGrpSpPr>
                      <p:cNvPr id="3710" name="Group 176">
                        <a:extLst>
                          <a:ext uri="{FF2B5EF4-FFF2-40B4-BE49-F238E27FC236}">
                            <a16:creationId xmlns:a16="http://schemas.microsoft.com/office/drawing/2014/main" id="{9F6E98B3-601F-482F-B14D-CFB795977161}"/>
                          </a:ext>
                        </a:extLst>
                      </p:cNvPr>
                      <p:cNvGrpSpPr/>
                      <p:nvPr/>
                    </p:nvGrpSpPr>
                    <p:grpSpPr>
                      <a:xfrm>
                        <a:off x="4503627" y="2301538"/>
                        <a:ext cx="300259" cy="237183"/>
                        <a:chOff x="2962956" y="2115885"/>
                        <a:chExt cx="300259" cy="237183"/>
                      </a:xfrm>
                    </p:grpSpPr>
                    <p:pic>
                      <p:nvPicPr>
                        <p:cNvPr id="3714" name="Picture 24 185">
                          <a:extLst>
                            <a:ext uri="{FF2B5EF4-FFF2-40B4-BE49-F238E27FC236}">
                              <a16:creationId xmlns:a16="http://schemas.microsoft.com/office/drawing/2014/main" id="{D6972A41-6CD3-488B-84ED-4963B52F63C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15" name="Picture 24 186">
                          <a:extLst>
                            <a:ext uri="{FF2B5EF4-FFF2-40B4-BE49-F238E27FC236}">
                              <a16:creationId xmlns:a16="http://schemas.microsoft.com/office/drawing/2014/main" id="{BF1611EF-5CAA-4653-BBF5-DFC92DF405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1" name="Group 179">
                        <a:extLst>
                          <a:ext uri="{FF2B5EF4-FFF2-40B4-BE49-F238E27FC236}">
                            <a16:creationId xmlns:a16="http://schemas.microsoft.com/office/drawing/2014/main" id="{73A39142-C3FC-4C85-9B2E-BA4B3202EB0F}"/>
                          </a:ext>
                        </a:extLst>
                      </p:cNvPr>
                      <p:cNvGrpSpPr/>
                      <p:nvPr/>
                    </p:nvGrpSpPr>
                    <p:grpSpPr>
                      <a:xfrm>
                        <a:off x="4719823" y="2218458"/>
                        <a:ext cx="283630" cy="253824"/>
                        <a:chOff x="6986427" y="2972145"/>
                        <a:chExt cx="283630" cy="253824"/>
                      </a:xfrm>
                    </p:grpSpPr>
                    <p:pic>
                      <p:nvPicPr>
                        <p:cNvPr id="3712" name="Picture 24 187">
                          <a:extLst>
                            <a:ext uri="{FF2B5EF4-FFF2-40B4-BE49-F238E27FC236}">
                              <a16:creationId xmlns:a16="http://schemas.microsoft.com/office/drawing/2014/main" id="{945A2F9C-EB80-4A49-A91A-7AB551237BC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13" name="Picture 24 188">
                          <a:extLst>
                            <a:ext uri="{FF2B5EF4-FFF2-40B4-BE49-F238E27FC236}">
                              <a16:creationId xmlns:a16="http://schemas.microsoft.com/office/drawing/2014/main" id="{1E344259-EB43-4751-954F-37C715515E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03" name="Group 3702">
                      <a:extLst>
                        <a:ext uri="{FF2B5EF4-FFF2-40B4-BE49-F238E27FC236}">
                          <a16:creationId xmlns:a16="http://schemas.microsoft.com/office/drawing/2014/main" id="{759C6B5F-339E-4644-AA23-7E19D3B30FAF}"/>
                        </a:ext>
                      </a:extLst>
                    </p:cNvPr>
                    <p:cNvGrpSpPr/>
                    <p:nvPr/>
                  </p:nvGrpSpPr>
                  <p:grpSpPr>
                    <a:xfrm rot="17239213">
                      <a:off x="6033171" y="3265811"/>
                      <a:ext cx="499826" cy="320263"/>
                      <a:chOff x="4503627" y="2218458"/>
                      <a:chExt cx="499826" cy="320263"/>
                    </a:xfrm>
                  </p:grpSpPr>
                  <p:grpSp>
                    <p:nvGrpSpPr>
                      <p:cNvPr id="3704" name="Group 176">
                        <a:extLst>
                          <a:ext uri="{FF2B5EF4-FFF2-40B4-BE49-F238E27FC236}">
                            <a16:creationId xmlns:a16="http://schemas.microsoft.com/office/drawing/2014/main" id="{64613D94-044E-481C-8EF2-7C3F624EB4C7}"/>
                          </a:ext>
                        </a:extLst>
                      </p:cNvPr>
                      <p:cNvGrpSpPr/>
                      <p:nvPr/>
                    </p:nvGrpSpPr>
                    <p:grpSpPr>
                      <a:xfrm>
                        <a:off x="4503627" y="2301538"/>
                        <a:ext cx="300259" cy="237183"/>
                        <a:chOff x="2962956" y="2115885"/>
                        <a:chExt cx="300259" cy="237183"/>
                      </a:xfrm>
                    </p:grpSpPr>
                    <p:pic>
                      <p:nvPicPr>
                        <p:cNvPr id="3708" name="Picture 24 189">
                          <a:extLst>
                            <a:ext uri="{FF2B5EF4-FFF2-40B4-BE49-F238E27FC236}">
                              <a16:creationId xmlns:a16="http://schemas.microsoft.com/office/drawing/2014/main" id="{46F263F4-F92C-4B9E-B89B-B0157BEE69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09" name="Picture 24 190">
                          <a:extLst>
                            <a:ext uri="{FF2B5EF4-FFF2-40B4-BE49-F238E27FC236}">
                              <a16:creationId xmlns:a16="http://schemas.microsoft.com/office/drawing/2014/main" id="{1053C0F5-67EF-42D8-9638-B4F30C0EBD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05" name="Group 179">
                        <a:extLst>
                          <a:ext uri="{FF2B5EF4-FFF2-40B4-BE49-F238E27FC236}">
                            <a16:creationId xmlns:a16="http://schemas.microsoft.com/office/drawing/2014/main" id="{3EC82222-2859-4726-854C-26E93A565F04}"/>
                          </a:ext>
                        </a:extLst>
                      </p:cNvPr>
                      <p:cNvGrpSpPr/>
                      <p:nvPr/>
                    </p:nvGrpSpPr>
                    <p:grpSpPr>
                      <a:xfrm>
                        <a:off x="4719823" y="2218458"/>
                        <a:ext cx="283630" cy="253824"/>
                        <a:chOff x="6986427" y="2972145"/>
                        <a:chExt cx="283630" cy="253824"/>
                      </a:xfrm>
                    </p:grpSpPr>
                    <p:pic>
                      <p:nvPicPr>
                        <p:cNvPr id="3706" name="Picture 24 191">
                          <a:extLst>
                            <a:ext uri="{FF2B5EF4-FFF2-40B4-BE49-F238E27FC236}">
                              <a16:creationId xmlns:a16="http://schemas.microsoft.com/office/drawing/2014/main" id="{DD8311B5-1B09-4847-9377-DACD601DDE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7" name="Picture 24 192">
                          <a:extLst>
                            <a:ext uri="{FF2B5EF4-FFF2-40B4-BE49-F238E27FC236}">
                              <a16:creationId xmlns:a16="http://schemas.microsoft.com/office/drawing/2014/main" id="{281A1C1E-96EF-471B-9656-B7DE3AB4EC5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575" name="Group 3574">
                  <a:extLst>
                    <a:ext uri="{FF2B5EF4-FFF2-40B4-BE49-F238E27FC236}">
                      <a16:creationId xmlns:a16="http://schemas.microsoft.com/office/drawing/2014/main" id="{5BDFC5F5-AA2C-4E62-A3BC-85F90613CD6D}"/>
                    </a:ext>
                  </a:extLst>
                </p:cNvPr>
                <p:cNvGrpSpPr/>
                <p:nvPr/>
              </p:nvGrpSpPr>
              <p:grpSpPr>
                <a:xfrm>
                  <a:off x="5889081" y="2731026"/>
                  <a:ext cx="1557892" cy="1293966"/>
                  <a:chOff x="6991903" y="2695004"/>
                  <a:chExt cx="1557892" cy="1293966"/>
                </a:xfrm>
              </p:grpSpPr>
              <p:grpSp>
                <p:nvGrpSpPr>
                  <p:cNvPr id="3576" name="Group 3575">
                    <a:extLst>
                      <a:ext uri="{FF2B5EF4-FFF2-40B4-BE49-F238E27FC236}">
                        <a16:creationId xmlns:a16="http://schemas.microsoft.com/office/drawing/2014/main" id="{CE654810-D58C-4E72-B181-9186167DBC36}"/>
                      </a:ext>
                    </a:extLst>
                  </p:cNvPr>
                  <p:cNvGrpSpPr/>
                  <p:nvPr/>
                </p:nvGrpSpPr>
                <p:grpSpPr>
                  <a:xfrm>
                    <a:off x="6991903" y="2695004"/>
                    <a:ext cx="657768" cy="378452"/>
                    <a:chOff x="4777947" y="3207622"/>
                    <a:chExt cx="657768" cy="378452"/>
                  </a:xfrm>
                </p:grpSpPr>
                <p:grpSp>
                  <p:nvGrpSpPr>
                    <p:cNvPr id="3684" name="Group 3683">
                      <a:extLst>
                        <a:ext uri="{FF2B5EF4-FFF2-40B4-BE49-F238E27FC236}">
                          <a16:creationId xmlns:a16="http://schemas.microsoft.com/office/drawing/2014/main" id="{49E2CB1B-A0B5-4104-B720-1CDCD5D836B8}"/>
                        </a:ext>
                      </a:extLst>
                    </p:cNvPr>
                    <p:cNvGrpSpPr/>
                    <p:nvPr/>
                  </p:nvGrpSpPr>
                  <p:grpSpPr>
                    <a:xfrm>
                      <a:off x="4777947" y="3207622"/>
                      <a:ext cx="499826" cy="320263"/>
                      <a:chOff x="4503627" y="2218458"/>
                      <a:chExt cx="499826" cy="320263"/>
                    </a:xfrm>
                  </p:grpSpPr>
                  <p:grpSp>
                    <p:nvGrpSpPr>
                      <p:cNvPr id="3692" name="Group 176">
                        <a:extLst>
                          <a:ext uri="{FF2B5EF4-FFF2-40B4-BE49-F238E27FC236}">
                            <a16:creationId xmlns:a16="http://schemas.microsoft.com/office/drawing/2014/main" id="{24F5B3FC-29A4-4FF1-B492-52952BB5F9DD}"/>
                          </a:ext>
                        </a:extLst>
                      </p:cNvPr>
                      <p:cNvGrpSpPr/>
                      <p:nvPr/>
                    </p:nvGrpSpPr>
                    <p:grpSpPr>
                      <a:xfrm>
                        <a:off x="4503627" y="2301538"/>
                        <a:ext cx="300259" cy="237183"/>
                        <a:chOff x="2962956" y="2115885"/>
                        <a:chExt cx="300259" cy="237183"/>
                      </a:xfrm>
                    </p:grpSpPr>
                    <p:pic>
                      <p:nvPicPr>
                        <p:cNvPr id="3696" name="Picture 24 193">
                          <a:extLst>
                            <a:ext uri="{FF2B5EF4-FFF2-40B4-BE49-F238E27FC236}">
                              <a16:creationId xmlns:a16="http://schemas.microsoft.com/office/drawing/2014/main" id="{00CAD9C1-98D2-42CD-846F-F28F702357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7" name="Picture 24 194">
                          <a:extLst>
                            <a:ext uri="{FF2B5EF4-FFF2-40B4-BE49-F238E27FC236}">
                              <a16:creationId xmlns:a16="http://schemas.microsoft.com/office/drawing/2014/main" id="{E284340D-3E9A-42C4-B744-1EEA6F3100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93" name="Group 179">
                        <a:extLst>
                          <a:ext uri="{FF2B5EF4-FFF2-40B4-BE49-F238E27FC236}">
                            <a16:creationId xmlns:a16="http://schemas.microsoft.com/office/drawing/2014/main" id="{056533A4-D20B-4D3D-9D98-D65DC06B93D3}"/>
                          </a:ext>
                        </a:extLst>
                      </p:cNvPr>
                      <p:cNvGrpSpPr/>
                      <p:nvPr/>
                    </p:nvGrpSpPr>
                    <p:grpSpPr>
                      <a:xfrm>
                        <a:off x="4719823" y="2218458"/>
                        <a:ext cx="283630" cy="253824"/>
                        <a:chOff x="6986427" y="2972145"/>
                        <a:chExt cx="283630" cy="253824"/>
                      </a:xfrm>
                    </p:grpSpPr>
                    <p:pic>
                      <p:nvPicPr>
                        <p:cNvPr id="3694" name="Picture 24 195">
                          <a:extLst>
                            <a:ext uri="{FF2B5EF4-FFF2-40B4-BE49-F238E27FC236}">
                              <a16:creationId xmlns:a16="http://schemas.microsoft.com/office/drawing/2014/main" id="{825837C8-5BA3-441F-B630-19213A56A6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95" name="Picture 24 196">
                          <a:extLst>
                            <a:ext uri="{FF2B5EF4-FFF2-40B4-BE49-F238E27FC236}">
                              <a16:creationId xmlns:a16="http://schemas.microsoft.com/office/drawing/2014/main" id="{7C403A68-5D70-470E-963F-78C1159AB5D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85" name="Group 3684">
                      <a:extLst>
                        <a:ext uri="{FF2B5EF4-FFF2-40B4-BE49-F238E27FC236}">
                          <a16:creationId xmlns:a16="http://schemas.microsoft.com/office/drawing/2014/main" id="{92C2E886-6920-4FB3-93A5-D6E7120DB3FD}"/>
                        </a:ext>
                      </a:extLst>
                    </p:cNvPr>
                    <p:cNvGrpSpPr/>
                    <p:nvPr/>
                  </p:nvGrpSpPr>
                  <p:grpSpPr>
                    <a:xfrm>
                      <a:off x="4935889" y="3265811"/>
                      <a:ext cx="499826" cy="320263"/>
                      <a:chOff x="4503627" y="2218458"/>
                      <a:chExt cx="499826" cy="320263"/>
                    </a:xfrm>
                  </p:grpSpPr>
                  <p:grpSp>
                    <p:nvGrpSpPr>
                      <p:cNvPr id="3686" name="Group 176">
                        <a:extLst>
                          <a:ext uri="{FF2B5EF4-FFF2-40B4-BE49-F238E27FC236}">
                            <a16:creationId xmlns:a16="http://schemas.microsoft.com/office/drawing/2014/main" id="{1E43445F-FF10-4BD8-A174-9DDAA35EC247}"/>
                          </a:ext>
                        </a:extLst>
                      </p:cNvPr>
                      <p:cNvGrpSpPr/>
                      <p:nvPr/>
                    </p:nvGrpSpPr>
                    <p:grpSpPr>
                      <a:xfrm>
                        <a:off x="4503627" y="2301538"/>
                        <a:ext cx="300259" cy="237183"/>
                        <a:chOff x="2962956" y="2115885"/>
                        <a:chExt cx="300259" cy="237183"/>
                      </a:xfrm>
                    </p:grpSpPr>
                    <p:pic>
                      <p:nvPicPr>
                        <p:cNvPr id="3690" name="Picture 24 197">
                          <a:extLst>
                            <a:ext uri="{FF2B5EF4-FFF2-40B4-BE49-F238E27FC236}">
                              <a16:creationId xmlns:a16="http://schemas.microsoft.com/office/drawing/2014/main" id="{47C39C93-AEA7-48B3-8D2F-786FCE5E48E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1" name="Picture 24 198">
                          <a:extLst>
                            <a:ext uri="{FF2B5EF4-FFF2-40B4-BE49-F238E27FC236}">
                              <a16:creationId xmlns:a16="http://schemas.microsoft.com/office/drawing/2014/main" id="{520CB661-AB87-4214-B7FD-B5BC7B7AA0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7" name="Group 179">
                        <a:extLst>
                          <a:ext uri="{FF2B5EF4-FFF2-40B4-BE49-F238E27FC236}">
                            <a16:creationId xmlns:a16="http://schemas.microsoft.com/office/drawing/2014/main" id="{DCE06EBD-0CBD-43F3-9980-70F039CDF306}"/>
                          </a:ext>
                        </a:extLst>
                      </p:cNvPr>
                      <p:cNvGrpSpPr/>
                      <p:nvPr/>
                    </p:nvGrpSpPr>
                    <p:grpSpPr>
                      <a:xfrm>
                        <a:off x="4719823" y="2218458"/>
                        <a:ext cx="283630" cy="253824"/>
                        <a:chOff x="6986427" y="2972145"/>
                        <a:chExt cx="283630" cy="253824"/>
                      </a:xfrm>
                    </p:grpSpPr>
                    <p:pic>
                      <p:nvPicPr>
                        <p:cNvPr id="3688" name="Picture 24 199">
                          <a:extLst>
                            <a:ext uri="{FF2B5EF4-FFF2-40B4-BE49-F238E27FC236}">
                              <a16:creationId xmlns:a16="http://schemas.microsoft.com/office/drawing/2014/main" id="{5C3A048F-A340-437D-B5A6-0FEA873F4E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89" name="Picture 24 200">
                          <a:extLst>
                            <a:ext uri="{FF2B5EF4-FFF2-40B4-BE49-F238E27FC236}">
                              <a16:creationId xmlns:a16="http://schemas.microsoft.com/office/drawing/2014/main" id="{8F6A32BB-9CB9-4352-8D3A-3F98558DDB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7" name="Group 3576">
                    <a:extLst>
                      <a:ext uri="{FF2B5EF4-FFF2-40B4-BE49-F238E27FC236}">
                        <a16:creationId xmlns:a16="http://schemas.microsoft.com/office/drawing/2014/main" id="{DD1E540C-FF7C-4FE5-B312-173418C1241D}"/>
                      </a:ext>
                    </a:extLst>
                  </p:cNvPr>
                  <p:cNvGrpSpPr/>
                  <p:nvPr/>
                </p:nvGrpSpPr>
                <p:grpSpPr>
                  <a:xfrm>
                    <a:off x="7000217" y="2970983"/>
                    <a:ext cx="601238" cy="499826"/>
                    <a:chOff x="5841977" y="3176030"/>
                    <a:chExt cx="601238" cy="499826"/>
                  </a:xfrm>
                </p:grpSpPr>
                <p:grpSp>
                  <p:nvGrpSpPr>
                    <p:cNvPr id="3670" name="Group 3669">
                      <a:extLst>
                        <a:ext uri="{FF2B5EF4-FFF2-40B4-BE49-F238E27FC236}">
                          <a16:creationId xmlns:a16="http://schemas.microsoft.com/office/drawing/2014/main" id="{F510B12E-E5F1-4642-BD7B-58308F4E8D3B}"/>
                        </a:ext>
                      </a:extLst>
                    </p:cNvPr>
                    <p:cNvGrpSpPr/>
                    <p:nvPr/>
                  </p:nvGrpSpPr>
                  <p:grpSpPr>
                    <a:xfrm rot="19742345">
                      <a:off x="5841977" y="3207622"/>
                      <a:ext cx="499826" cy="320263"/>
                      <a:chOff x="4503627" y="2218458"/>
                      <a:chExt cx="499826" cy="320263"/>
                    </a:xfrm>
                  </p:grpSpPr>
                  <p:grpSp>
                    <p:nvGrpSpPr>
                      <p:cNvPr id="3678" name="Group 176">
                        <a:extLst>
                          <a:ext uri="{FF2B5EF4-FFF2-40B4-BE49-F238E27FC236}">
                            <a16:creationId xmlns:a16="http://schemas.microsoft.com/office/drawing/2014/main" id="{B9C60251-177A-4D81-AFBD-F2AA559A3ABB}"/>
                          </a:ext>
                        </a:extLst>
                      </p:cNvPr>
                      <p:cNvGrpSpPr/>
                      <p:nvPr/>
                    </p:nvGrpSpPr>
                    <p:grpSpPr>
                      <a:xfrm>
                        <a:off x="4503627" y="2301538"/>
                        <a:ext cx="300259" cy="237183"/>
                        <a:chOff x="2962956" y="2115885"/>
                        <a:chExt cx="300259" cy="237183"/>
                      </a:xfrm>
                    </p:grpSpPr>
                    <p:pic>
                      <p:nvPicPr>
                        <p:cNvPr id="3682" name="Picture 24 201">
                          <a:extLst>
                            <a:ext uri="{FF2B5EF4-FFF2-40B4-BE49-F238E27FC236}">
                              <a16:creationId xmlns:a16="http://schemas.microsoft.com/office/drawing/2014/main" id="{9AD4A703-240E-48B0-9155-D972CCF86B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83" name="Picture 24 202">
                          <a:extLst>
                            <a:ext uri="{FF2B5EF4-FFF2-40B4-BE49-F238E27FC236}">
                              <a16:creationId xmlns:a16="http://schemas.microsoft.com/office/drawing/2014/main" id="{1B77EFCF-88FF-4964-9666-464319E807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79" name="Group 179">
                        <a:extLst>
                          <a:ext uri="{FF2B5EF4-FFF2-40B4-BE49-F238E27FC236}">
                            <a16:creationId xmlns:a16="http://schemas.microsoft.com/office/drawing/2014/main" id="{EF7AB7C4-8089-4263-9D4B-EEF55DDF8B2C}"/>
                          </a:ext>
                        </a:extLst>
                      </p:cNvPr>
                      <p:cNvGrpSpPr/>
                      <p:nvPr/>
                    </p:nvGrpSpPr>
                    <p:grpSpPr>
                      <a:xfrm>
                        <a:off x="4719823" y="2218458"/>
                        <a:ext cx="283630" cy="253824"/>
                        <a:chOff x="6986427" y="2972145"/>
                        <a:chExt cx="283630" cy="253824"/>
                      </a:xfrm>
                    </p:grpSpPr>
                    <p:pic>
                      <p:nvPicPr>
                        <p:cNvPr id="3680" name="Picture 24 203">
                          <a:extLst>
                            <a:ext uri="{FF2B5EF4-FFF2-40B4-BE49-F238E27FC236}">
                              <a16:creationId xmlns:a16="http://schemas.microsoft.com/office/drawing/2014/main" id="{1B0E8D30-3033-4087-B7C6-55DAD9557C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81" name="Picture 24 204">
                          <a:extLst>
                            <a:ext uri="{FF2B5EF4-FFF2-40B4-BE49-F238E27FC236}">
                              <a16:creationId xmlns:a16="http://schemas.microsoft.com/office/drawing/2014/main" id="{C4279AF5-6F73-4491-B528-B8339A5D4B7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71" name="Group 3670">
                      <a:extLst>
                        <a:ext uri="{FF2B5EF4-FFF2-40B4-BE49-F238E27FC236}">
                          <a16:creationId xmlns:a16="http://schemas.microsoft.com/office/drawing/2014/main" id="{EE3567A0-2FCD-45E2-AA30-0B8D51ED3774}"/>
                        </a:ext>
                      </a:extLst>
                    </p:cNvPr>
                    <p:cNvGrpSpPr/>
                    <p:nvPr/>
                  </p:nvGrpSpPr>
                  <p:grpSpPr>
                    <a:xfrm rot="17239213">
                      <a:off x="6033171" y="3265811"/>
                      <a:ext cx="499826" cy="320263"/>
                      <a:chOff x="4503627" y="2218458"/>
                      <a:chExt cx="499826" cy="320263"/>
                    </a:xfrm>
                  </p:grpSpPr>
                  <p:grpSp>
                    <p:nvGrpSpPr>
                      <p:cNvPr id="3672" name="Group 176">
                        <a:extLst>
                          <a:ext uri="{FF2B5EF4-FFF2-40B4-BE49-F238E27FC236}">
                            <a16:creationId xmlns:a16="http://schemas.microsoft.com/office/drawing/2014/main" id="{5BBA0575-8044-43E4-B0C0-0C8E8C204E04}"/>
                          </a:ext>
                        </a:extLst>
                      </p:cNvPr>
                      <p:cNvGrpSpPr/>
                      <p:nvPr/>
                    </p:nvGrpSpPr>
                    <p:grpSpPr>
                      <a:xfrm>
                        <a:off x="4503627" y="2301538"/>
                        <a:ext cx="300259" cy="237183"/>
                        <a:chOff x="2962956" y="2115885"/>
                        <a:chExt cx="300259" cy="237183"/>
                      </a:xfrm>
                    </p:grpSpPr>
                    <p:pic>
                      <p:nvPicPr>
                        <p:cNvPr id="3676" name="Picture 24 205">
                          <a:extLst>
                            <a:ext uri="{FF2B5EF4-FFF2-40B4-BE49-F238E27FC236}">
                              <a16:creationId xmlns:a16="http://schemas.microsoft.com/office/drawing/2014/main" id="{06BD3257-1624-4630-B689-1DC495F33A6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7" name="Picture 24 206">
                          <a:extLst>
                            <a:ext uri="{FF2B5EF4-FFF2-40B4-BE49-F238E27FC236}">
                              <a16:creationId xmlns:a16="http://schemas.microsoft.com/office/drawing/2014/main" id="{C77B0D3B-FC24-41ED-A728-65F9AE0AD2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73" name="Group 179">
                        <a:extLst>
                          <a:ext uri="{FF2B5EF4-FFF2-40B4-BE49-F238E27FC236}">
                            <a16:creationId xmlns:a16="http://schemas.microsoft.com/office/drawing/2014/main" id="{5D62FCA1-57C7-48AC-865F-6CD708CC2EEF}"/>
                          </a:ext>
                        </a:extLst>
                      </p:cNvPr>
                      <p:cNvGrpSpPr/>
                      <p:nvPr/>
                    </p:nvGrpSpPr>
                    <p:grpSpPr>
                      <a:xfrm>
                        <a:off x="4719823" y="2218458"/>
                        <a:ext cx="283630" cy="253824"/>
                        <a:chOff x="6986427" y="2972145"/>
                        <a:chExt cx="283630" cy="253824"/>
                      </a:xfrm>
                    </p:grpSpPr>
                    <p:pic>
                      <p:nvPicPr>
                        <p:cNvPr id="3674" name="Picture 24 207">
                          <a:extLst>
                            <a:ext uri="{FF2B5EF4-FFF2-40B4-BE49-F238E27FC236}">
                              <a16:creationId xmlns:a16="http://schemas.microsoft.com/office/drawing/2014/main" id="{7950EF0C-D6D6-476E-BA6C-BF7A0B3C98E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5" name="Picture 24 208">
                          <a:extLst>
                            <a:ext uri="{FF2B5EF4-FFF2-40B4-BE49-F238E27FC236}">
                              <a16:creationId xmlns:a16="http://schemas.microsoft.com/office/drawing/2014/main" id="{C0102903-F8DD-45D0-B24C-4F6EC813658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8" name="Group 3577">
                    <a:extLst>
                      <a:ext uri="{FF2B5EF4-FFF2-40B4-BE49-F238E27FC236}">
                        <a16:creationId xmlns:a16="http://schemas.microsoft.com/office/drawing/2014/main" id="{AE4B4053-9071-4EB3-9623-09F1DC98994D}"/>
                      </a:ext>
                    </a:extLst>
                  </p:cNvPr>
                  <p:cNvGrpSpPr/>
                  <p:nvPr/>
                </p:nvGrpSpPr>
                <p:grpSpPr>
                  <a:xfrm>
                    <a:off x="7469330" y="2714400"/>
                    <a:ext cx="1055948" cy="610380"/>
                    <a:chOff x="6261214" y="3135578"/>
                    <a:chExt cx="1055948" cy="610380"/>
                  </a:xfrm>
                </p:grpSpPr>
                <p:grpSp>
                  <p:nvGrpSpPr>
                    <p:cNvPr id="3640" name="Group 3639">
                      <a:extLst>
                        <a:ext uri="{FF2B5EF4-FFF2-40B4-BE49-F238E27FC236}">
                          <a16:creationId xmlns:a16="http://schemas.microsoft.com/office/drawing/2014/main" id="{74710AE3-F998-4489-994C-31385030A807}"/>
                        </a:ext>
                      </a:extLst>
                    </p:cNvPr>
                    <p:cNvGrpSpPr/>
                    <p:nvPr/>
                  </p:nvGrpSpPr>
                  <p:grpSpPr>
                    <a:xfrm>
                      <a:off x="6659394" y="3135578"/>
                      <a:ext cx="657768" cy="378452"/>
                      <a:chOff x="4777947" y="3207622"/>
                      <a:chExt cx="657768" cy="378452"/>
                    </a:xfrm>
                  </p:grpSpPr>
                  <p:grpSp>
                    <p:nvGrpSpPr>
                      <p:cNvPr id="3656" name="Group 3655">
                        <a:extLst>
                          <a:ext uri="{FF2B5EF4-FFF2-40B4-BE49-F238E27FC236}">
                            <a16:creationId xmlns:a16="http://schemas.microsoft.com/office/drawing/2014/main" id="{98210B94-72C5-4793-B81A-BAB9DD19049C}"/>
                          </a:ext>
                        </a:extLst>
                      </p:cNvPr>
                      <p:cNvGrpSpPr/>
                      <p:nvPr/>
                    </p:nvGrpSpPr>
                    <p:grpSpPr>
                      <a:xfrm>
                        <a:off x="4777947" y="3207622"/>
                        <a:ext cx="499826" cy="320263"/>
                        <a:chOff x="4503627" y="2218458"/>
                        <a:chExt cx="499826" cy="320263"/>
                      </a:xfrm>
                    </p:grpSpPr>
                    <p:grpSp>
                      <p:nvGrpSpPr>
                        <p:cNvPr id="3664" name="Group 176">
                          <a:extLst>
                            <a:ext uri="{FF2B5EF4-FFF2-40B4-BE49-F238E27FC236}">
                              <a16:creationId xmlns:a16="http://schemas.microsoft.com/office/drawing/2014/main" id="{F792BFC6-CB0B-4B61-9D7E-1F7BC7BB3F89}"/>
                            </a:ext>
                          </a:extLst>
                        </p:cNvPr>
                        <p:cNvGrpSpPr/>
                        <p:nvPr/>
                      </p:nvGrpSpPr>
                      <p:grpSpPr>
                        <a:xfrm>
                          <a:off x="4503627" y="2301538"/>
                          <a:ext cx="300259" cy="237183"/>
                          <a:chOff x="2962956" y="2115885"/>
                          <a:chExt cx="300259" cy="237183"/>
                        </a:xfrm>
                      </p:grpSpPr>
                      <p:pic>
                        <p:nvPicPr>
                          <p:cNvPr id="3668" name="Picture 24 209">
                            <a:extLst>
                              <a:ext uri="{FF2B5EF4-FFF2-40B4-BE49-F238E27FC236}">
                                <a16:creationId xmlns:a16="http://schemas.microsoft.com/office/drawing/2014/main" id="{40E624BA-A26D-4CC4-A13E-6EE83E7CE77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9" name="Picture 24 210">
                            <a:extLst>
                              <a:ext uri="{FF2B5EF4-FFF2-40B4-BE49-F238E27FC236}">
                                <a16:creationId xmlns:a16="http://schemas.microsoft.com/office/drawing/2014/main" id="{50F99CF6-313E-4C24-A707-369AC7E4583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65" name="Group 179">
                          <a:extLst>
                            <a:ext uri="{FF2B5EF4-FFF2-40B4-BE49-F238E27FC236}">
                              <a16:creationId xmlns:a16="http://schemas.microsoft.com/office/drawing/2014/main" id="{4470D0ED-9930-49AE-B730-10E49AFAB92A}"/>
                            </a:ext>
                          </a:extLst>
                        </p:cNvPr>
                        <p:cNvGrpSpPr/>
                        <p:nvPr/>
                      </p:nvGrpSpPr>
                      <p:grpSpPr>
                        <a:xfrm>
                          <a:off x="4719823" y="2218458"/>
                          <a:ext cx="283630" cy="253824"/>
                          <a:chOff x="6986427" y="2972145"/>
                          <a:chExt cx="283630" cy="253824"/>
                        </a:xfrm>
                      </p:grpSpPr>
                      <p:pic>
                        <p:nvPicPr>
                          <p:cNvPr id="3666" name="Picture 24 211">
                            <a:extLst>
                              <a:ext uri="{FF2B5EF4-FFF2-40B4-BE49-F238E27FC236}">
                                <a16:creationId xmlns:a16="http://schemas.microsoft.com/office/drawing/2014/main" id="{616FA060-35B8-4A37-874A-48CD23CA08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67" name="Picture 24 212">
                            <a:extLst>
                              <a:ext uri="{FF2B5EF4-FFF2-40B4-BE49-F238E27FC236}">
                                <a16:creationId xmlns:a16="http://schemas.microsoft.com/office/drawing/2014/main" id="{19BF840B-BBB3-4665-AFAD-A44419D59E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57" name="Group 3656">
                        <a:extLst>
                          <a:ext uri="{FF2B5EF4-FFF2-40B4-BE49-F238E27FC236}">
                            <a16:creationId xmlns:a16="http://schemas.microsoft.com/office/drawing/2014/main" id="{169249F2-4959-4404-A724-6D6E90BFDCFE}"/>
                          </a:ext>
                        </a:extLst>
                      </p:cNvPr>
                      <p:cNvGrpSpPr/>
                      <p:nvPr/>
                    </p:nvGrpSpPr>
                    <p:grpSpPr>
                      <a:xfrm>
                        <a:off x="4935889" y="3265811"/>
                        <a:ext cx="499826" cy="320263"/>
                        <a:chOff x="4503627" y="2218458"/>
                        <a:chExt cx="499826" cy="320263"/>
                      </a:xfrm>
                    </p:grpSpPr>
                    <p:grpSp>
                      <p:nvGrpSpPr>
                        <p:cNvPr id="3658" name="Group 176">
                          <a:extLst>
                            <a:ext uri="{FF2B5EF4-FFF2-40B4-BE49-F238E27FC236}">
                              <a16:creationId xmlns:a16="http://schemas.microsoft.com/office/drawing/2014/main" id="{6456F613-15EA-4CBE-BDA6-B68C6BC9CB16}"/>
                            </a:ext>
                          </a:extLst>
                        </p:cNvPr>
                        <p:cNvGrpSpPr/>
                        <p:nvPr/>
                      </p:nvGrpSpPr>
                      <p:grpSpPr>
                        <a:xfrm>
                          <a:off x="4503627" y="2301538"/>
                          <a:ext cx="300259" cy="237183"/>
                          <a:chOff x="2962956" y="2115885"/>
                          <a:chExt cx="300259" cy="237183"/>
                        </a:xfrm>
                      </p:grpSpPr>
                      <p:pic>
                        <p:nvPicPr>
                          <p:cNvPr id="3662" name="Picture 24 213">
                            <a:extLst>
                              <a:ext uri="{FF2B5EF4-FFF2-40B4-BE49-F238E27FC236}">
                                <a16:creationId xmlns:a16="http://schemas.microsoft.com/office/drawing/2014/main" id="{1EE75866-4FCA-4615-B759-29013A13A4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3" name="Picture 24 214">
                            <a:extLst>
                              <a:ext uri="{FF2B5EF4-FFF2-40B4-BE49-F238E27FC236}">
                                <a16:creationId xmlns:a16="http://schemas.microsoft.com/office/drawing/2014/main" id="{03AAFF68-73A9-44A0-8C9A-9EBAD11DF79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9" name="Group 179">
                          <a:extLst>
                            <a:ext uri="{FF2B5EF4-FFF2-40B4-BE49-F238E27FC236}">
                              <a16:creationId xmlns:a16="http://schemas.microsoft.com/office/drawing/2014/main" id="{88C982AB-4CCB-4AA4-A2E6-BF4DD0328A60}"/>
                            </a:ext>
                          </a:extLst>
                        </p:cNvPr>
                        <p:cNvGrpSpPr/>
                        <p:nvPr/>
                      </p:nvGrpSpPr>
                      <p:grpSpPr>
                        <a:xfrm>
                          <a:off x="4719823" y="2218458"/>
                          <a:ext cx="283630" cy="253824"/>
                          <a:chOff x="6986427" y="2972145"/>
                          <a:chExt cx="283630" cy="253824"/>
                        </a:xfrm>
                      </p:grpSpPr>
                      <p:pic>
                        <p:nvPicPr>
                          <p:cNvPr id="3660" name="Picture 24 215">
                            <a:extLst>
                              <a:ext uri="{FF2B5EF4-FFF2-40B4-BE49-F238E27FC236}">
                                <a16:creationId xmlns:a16="http://schemas.microsoft.com/office/drawing/2014/main" id="{8AA9D060-7EE0-4A2A-84E5-1BE835837C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61" name="Picture 24 216">
                            <a:extLst>
                              <a:ext uri="{FF2B5EF4-FFF2-40B4-BE49-F238E27FC236}">
                                <a16:creationId xmlns:a16="http://schemas.microsoft.com/office/drawing/2014/main" id="{6249254E-F1CC-4BB7-B9A3-4B43408C13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641" name="Group 3640">
                      <a:extLst>
                        <a:ext uri="{FF2B5EF4-FFF2-40B4-BE49-F238E27FC236}">
                          <a16:creationId xmlns:a16="http://schemas.microsoft.com/office/drawing/2014/main" id="{E16F60E7-0CA4-449F-8E72-C799909EE4E4}"/>
                        </a:ext>
                      </a:extLst>
                    </p:cNvPr>
                    <p:cNvGrpSpPr/>
                    <p:nvPr/>
                  </p:nvGrpSpPr>
                  <p:grpSpPr>
                    <a:xfrm rot="18877668">
                      <a:off x="6210508" y="3195426"/>
                      <a:ext cx="601238" cy="499826"/>
                      <a:chOff x="5841977" y="3176030"/>
                      <a:chExt cx="601238" cy="499826"/>
                    </a:xfrm>
                  </p:grpSpPr>
                  <p:grpSp>
                    <p:nvGrpSpPr>
                      <p:cNvPr id="3642" name="Group 3641">
                        <a:extLst>
                          <a:ext uri="{FF2B5EF4-FFF2-40B4-BE49-F238E27FC236}">
                            <a16:creationId xmlns:a16="http://schemas.microsoft.com/office/drawing/2014/main" id="{53B9778D-E219-4445-A018-F64F2E1A8FD6}"/>
                          </a:ext>
                        </a:extLst>
                      </p:cNvPr>
                      <p:cNvGrpSpPr/>
                      <p:nvPr/>
                    </p:nvGrpSpPr>
                    <p:grpSpPr>
                      <a:xfrm rot="19742345">
                        <a:off x="5841977" y="3207622"/>
                        <a:ext cx="499826" cy="320263"/>
                        <a:chOff x="4503627" y="2218458"/>
                        <a:chExt cx="499826" cy="320263"/>
                      </a:xfrm>
                    </p:grpSpPr>
                    <p:grpSp>
                      <p:nvGrpSpPr>
                        <p:cNvPr id="3650" name="Group 176">
                          <a:extLst>
                            <a:ext uri="{FF2B5EF4-FFF2-40B4-BE49-F238E27FC236}">
                              <a16:creationId xmlns:a16="http://schemas.microsoft.com/office/drawing/2014/main" id="{09CACCE0-355A-434D-AD47-9D06EEEB200B}"/>
                            </a:ext>
                          </a:extLst>
                        </p:cNvPr>
                        <p:cNvGrpSpPr/>
                        <p:nvPr/>
                      </p:nvGrpSpPr>
                      <p:grpSpPr>
                        <a:xfrm>
                          <a:off x="4503627" y="2301538"/>
                          <a:ext cx="300259" cy="237183"/>
                          <a:chOff x="2962956" y="2115885"/>
                          <a:chExt cx="300259" cy="237183"/>
                        </a:xfrm>
                      </p:grpSpPr>
                      <p:pic>
                        <p:nvPicPr>
                          <p:cNvPr id="3654" name="Picture 24 217">
                            <a:extLst>
                              <a:ext uri="{FF2B5EF4-FFF2-40B4-BE49-F238E27FC236}">
                                <a16:creationId xmlns:a16="http://schemas.microsoft.com/office/drawing/2014/main" id="{D2367ABA-6593-41B7-B510-16D42B84334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55" name="Picture 24 218">
                            <a:extLst>
                              <a:ext uri="{FF2B5EF4-FFF2-40B4-BE49-F238E27FC236}">
                                <a16:creationId xmlns:a16="http://schemas.microsoft.com/office/drawing/2014/main" id="{7C0EA422-36A2-4635-834A-6DDF28F669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1" name="Group 179">
                          <a:extLst>
                            <a:ext uri="{FF2B5EF4-FFF2-40B4-BE49-F238E27FC236}">
                              <a16:creationId xmlns:a16="http://schemas.microsoft.com/office/drawing/2014/main" id="{59077A93-5040-4473-8374-53FF1349CDB6}"/>
                            </a:ext>
                          </a:extLst>
                        </p:cNvPr>
                        <p:cNvGrpSpPr/>
                        <p:nvPr/>
                      </p:nvGrpSpPr>
                      <p:grpSpPr>
                        <a:xfrm>
                          <a:off x="4719823" y="2218458"/>
                          <a:ext cx="283630" cy="253824"/>
                          <a:chOff x="6986427" y="2972145"/>
                          <a:chExt cx="283630" cy="253824"/>
                        </a:xfrm>
                      </p:grpSpPr>
                      <p:pic>
                        <p:nvPicPr>
                          <p:cNvPr id="3652" name="Picture 24 219">
                            <a:extLst>
                              <a:ext uri="{FF2B5EF4-FFF2-40B4-BE49-F238E27FC236}">
                                <a16:creationId xmlns:a16="http://schemas.microsoft.com/office/drawing/2014/main" id="{B816F6D8-7283-4A73-B2A3-41329155A12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3" name="Picture 24 220">
                            <a:extLst>
                              <a:ext uri="{FF2B5EF4-FFF2-40B4-BE49-F238E27FC236}">
                                <a16:creationId xmlns:a16="http://schemas.microsoft.com/office/drawing/2014/main" id="{CE8BF6F0-A161-4090-9F81-01D894A2035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43" name="Group 3642">
                        <a:extLst>
                          <a:ext uri="{FF2B5EF4-FFF2-40B4-BE49-F238E27FC236}">
                            <a16:creationId xmlns:a16="http://schemas.microsoft.com/office/drawing/2014/main" id="{951CC84C-86DE-4FAA-8B74-84638F8C6868}"/>
                          </a:ext>
                        </a:extLst>
                      </p:cNvPr>
                      <p:cNvGrpSpPr/>
                      <p:nvPr/>
                    </p:nvGrpSpPr>
                    <p:grpSpPr>
                      <a:xfrm rot="17239213">
                        <a:off x="6033171" y="3265811"/>
                        <a:ext cx="499826" cy="320263"/>
                        <a:chOff x="4503627" y="2218458"/>
                        <a:chExt cx="499826" cy="320263"/>
                      </a:xfrm>
                    </p:grpSpPr>
                    <p:grpSp>
                      <p:nvGrpSpPr>
                        <p:cNvPr id="3644" name="Group 3643">
                          <a:extLst>
                            <a:ext uri="{FF2B5EF4-FFF2-40B4-BE49-F238E27FC236}">
                              <a16:creationId xmlns:a16="http://schemas.microsoft.com/office/drawing/2014/main" id="{AB35C572-2766-46B1-AC76-7A7CB77DD1B1}"/>
                            </a:ext>
                          </a:extLst>
                        </p:cNvPr>
                        <p:cNvGrpSpPr/>
                        <p:nvPr/>
                      </p:nvGrpSpPr>
                      <p:grpSpPr>
                        <a:xfrm>
                          <a:off x="4503627" y="2301538"/>
                          <a:ext cx="300259" cy="237183"/>
                          <a:chOff x="2962956" y="2115885"/>
                          <a:chExt cx="300259" cy="237183"/>
                        </a:xfrm>
                      </p:grpSpPr>
                      <p:pic>
                        <p:nvPicPr>
                          <p:cNvPr id="3648" name="Picture 24 221">
                            <a:extLst>
                              <a:ext uri="{FF2B5EF4-FFF2-40B4-BE49-F238E27FC236}">
                                <a16:creationId xmlns:a16="http://schemas.microsoft.com/office/drawing/2014/main" id="{9BD85523-C7F6-43B5-A87D-DAEA44B23E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49" name="Picture 24 222">
                            <a:extLst>
                              <a:ext uri="{FF2B5EF4-FFF2-40B4-BE49-F238E27FC236}">
                                <a16:creationId xmlns:a16="http://schemas.microsoft.com/office/drawing/2014/main" id="{FAD2905D-3DC5-481F-BD61-A727E9D0B9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45" name="Group 179">
                          <a:extLst>
                            <a:ext uri="{FF2B5EF4-FFF2-40B4-BE49-F238E27FC236}">
                              <a16:creationId xmlns:a16="http://schemas.microsoft.com/office/drawing/2014/main" id="{7EC429C7-FED1-4907-B178-71E165DE91E0}"/>
                            </a:ext>
                          </a:extLst>
                        </p:cNvPr>
                        <p:cNvGrpSpPr/>
                        <p:nvPr/>
                      </p:nvGrpSpPr>
                      <p:grpSpPr>
                        <a:xfrm>
                          <a:off x="4719823" y="2218458"/>
                          <a:ext cx="283630" cy="253824"/>
                          <a:chOff x="6986427" y="2972145"/>
                          <a:chExt cx="283630" cy="253824"/>
                        </a:xfrm>
                      </p:grpSpPr>
                      <p:pic>
                        <p:nvPicPr>
                          <p:cNvPr id="3646" name="Picture 24 223">
                            <a:extLst>
                              <a:ext uri="{FF2B5EF4-FFF2-40B4-BE49-F238E27FC236}">
                                <a16:creationId xmlns:a16="http://schemas.microsoft.com/office/drawing/2014/main" id="{74E9ED02-2F51-41BA-8CEA-291BDA464F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7" name="Picture 24 224">
                            <a:extLst>
                              <a:ext uri="{FF2B5EF4-FFF2-40B4-BE49-F238E27FC236}">
                                <a16:creationId xmlns:a16="http://schemas.microsoft.com/office/drawing/2014/main" id="{56D294FA-3071-4247-A06E-62326FCE5F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579" name="Group 3578">
                    <a:extLst>
                      <a:ext uri="{FF2B5EF4-FFF2-40B4-BE49-F238E27FC236}">
                        <a16:creationId xmlns:a16="http://schemas.microsoft.com/office/drawing/2014/main" id="{589C4322-562B-4FDC-B037-441B76717CBB}"/>
                      </a:ext>
                    </a:extLst>
                  </p:cNvPr>
                  <p:cNvGrpSpPr/>
                  <p:nvPr/>
                </p:nvGrpSpPr>
                <p:grpSpPr>
                  <a:xfrm>
                    <a:off x="7443561" y="3019258"/>
                    <a:ext cx="1106234" cy="969712"/>
                    <a:chOff x="6792398" y="2509410"/>
                    <a:chExt cx="1106234" cy="969712"/>
                  </a:xfrm>
                </p:grpSpPr>
                <p:grpSp>
                  <p:nvGrpSpPr>
                    <p:cNvPr id="3580" name="Group 3579">
                      <a:extLst>
                        <a:ext uri="{FF2B5EF4-FFF2-40B4-BE49-F238E27FC236}">
                          <a16:creationId xmlns:a16="http://schemas.microsoft.com/office/drawing/2014/main" id="{35E556B4-FBDB-49F6-A27E-4AC072F5B1C9}"/>
                        </a:ext>
                      </a:extLst>
                    </p:cNvPr>
                    <p:cNvGrpSpPr/>
                    <p:nvPr/>
                  </p:nvGrpSpPr>
                  <p:grpSpPr>
                    <a:xfrm>
                      <a:off x="6792398" y="2703317"/>
                      <a:ext cx="657768" cy="378452"/>
                      <a:chOff x="4777947" y="3207622"/>
                      <a:chExt cx="657768" cy="378452"/>
                    </a:xfrm>
                  </p:grpSpPr>
                  <p:grpSp>
                    <p:nvGrpSpPr>
                      <p:cNvPr id="3626" name="Group 3625">
                        <a:extLst>
                          <a:ext uri="{FF2B5EF4-FFF2-40B4-BE49-F238E27FC236}">
                            <a16:creationId xmlns:a16="http://schemas.microsoft.com/office/drawing/2014/main" id="{EE19F6B2-5845-481C-A834-F8E0EA3BF1D4}"/>
                          </a:ext>
                        </a:extLst>
                      </p:cNvPr>
                      <p:cNvGrpSpPr/>
                      <p:nvPr/>
                    </p:nvGrpSpPr>
                    <p:grpSpPr>
                      <a:xfrm>
                        <a:off x="4777947" y="3207622"/>
                        <a:ext cx="499826" cy="320263"/>
                        <a:chOff x="4503627" y="2218458"/>
                        <a:chExt cx="499826" cy="320263"/>
                      </a:xfrm>
                    </p:grpSpPr>
                    <p:grpSp>
                      <p:nvGrpSpPr>
                        <p:cNvPr id="3634" name="Group 176">
                          <a:extLst>
                            <a:ext uri="{FF2B5EF4-FFF2-40B4-BE49-F238E27FC236}">
                              <a16:creationId xmlns:a16="http://schemas.microsoft.com/office/drawing/2014/main" id="{E0ADD225-BB32-43C3-801B-0D8630C41B5D}"/>
                            </a:ext>
                          </a:extLst>
                        </p:cNvPr>
                        <p:cNvGrpSpPr/>
                        <p:nvPr/>
                      </p:nvGrpSpPr>
                      <p:grpSpPr>
                        <a:xfrm>
                          <a:off x="4503627" y="2301538"/>
                          <a:ext cx="300259" cy="237183"/>
                          <a:chOff x="2962956" y="2115885"/>
                          <a:chExt cx="300259" cy="237183"/>
                        </a:xfrm>
                      </p:grpSpPr>
                      <p:pic>
                        <p:nvPicPr>
                          <p:cNvPr id="3638" name="Picture 24 225">
                            <a:extLst>
                              <a:ext uri="{FF2B5EF4-FFF2-40B4-BE49-F238E27FC236}">
                                <a16:creationId xmlns:a16="http://schemas.microsoft.com/office/drawing/2014/main" id="{4349061E-AB2E-4793-94A8-31B299718C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9" name="Picture 24 226">
                            <a:extLst>
                              <a:ext uri="{FF2B5EF4-FFF2-40B4-BE49-F238E27FC236}">
                                <a16:creationId xmlns:a16="http://schemas.microsoft.com/office/drawing/2014/main" id="{8CD740D1-9802-4F7C-B641-5FEE7373DE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5" name="Group 179">
                          <a:extLst>
                            <a:ext uri="{FF2B5EF4-FFF2-40B4-BE49-F238E27FC236}">
                              <a16:creationId xmlns:a16="http://schemas.microsoft.com/office/drawing/2014/main" id="{8A4E15C5-9397-4219-AF26-0A64459ADDB3}"/>
                            </a:ext>
                          </a:extLst>
                        </p:cNvPr>
                        <p:cNvGrpSpPr/>
                        <p:nvPr/>
                      </p:nvGrpSpPr>
                      <p:grpSpPr>
                        <a:xfrm>
                          <a:off x="4719823" y="2218458"/>
                          <a:ext cx="283630" cy="253824"/>
                          <a:chOff x="6986427" y="2972145"/>
                          <a:chExt cx="283630" cy="253824"/>
                        </a:xfrm>
                      </p:grpSpPr>
                      <p:pic>
                        <p:nvPicPr>
                          <p:cNvPr id="3636" name="Picture 24 227">
                            <a:extLst>
                              <a:ext uri="{FF2B5EF4-FFF2-40B4-BE49-F238E27FC236}">
                                <a16:creationId xmlns:a16="http://schemas.microsoft.com/office/drawing/2014/main" id="{16F90C01-8350-4CFC-B0F3-219BEF2F10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37" name="Picture 24 228">
                            <a:extLst>
                              <a:ext uri="{FF2B5EF4-FFF2-40B4-BE49-F238E27FC236}">
                                <a16:creationId xmlns:a16="http://schemas.microsoft.com/office/drawing/2014/main" id="{1E9F4142-0A08-45F2-B7B7-1496566B215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27" name="Group 3626">
                        <a:extLst>
                          <a:ext uri="{FF2B5EF4-FFF2-40B4-BE49-F238E27FC236}">
                            <a16:creationId xmlns:a16="http://schemas.microsoft.com/office/drawing/2014/main" id="{2D4DB0CA-56A9-49D2-B246-A46FBB443D07}"/>
                          </a:ext>
                        </a:extLst>
                      </p:cNvPr>
                      <p:cNvGrpSpPr/>
                      <p:nvPr/>
                    </p:nvGrpSpPr>
                    <p:grpSpPr>
                      <a:xfrm>
                        <a:off x="4935889" y="3265811"/>
                        <a:ext cx="499826" cy="320263"/>
                        <a:chOff x="4503627" y="2218458"/>
                        <a:chExt cx="499826" cy="320263"/>
                      </a:xfrm>
                    </p:grpSpPr>
                    <p:grpSp>
                      <p:nvGrpSpPr>
                        <p:cNvPr id="3628" name="Group 176">
                          <a:extLst>
                            <a:ext uri="{FF2B5EF4-FFF2-40B4-BE49-F238E27FC236}">
                              <a16:creationId xmlns:a16="http://schemas.microsoft.com/office/drawing/2014/main" id="{E4090365-4D1F-4580-A93F-A56F5EAD180D}"/>
                            </a:ext>
                          </a:extLst>
                        </p:cNvPr>
                        <p:cNvGrpSpPr/>
                        <p:nvPr/>
                      </p:nvGrpSpPr>
                      <p:grpSpPr>
                        <a:xfrm>
                          <a:off x="4503627" y="2301538"/>
                          <a:ext cx="300259" cy="237183"/>
                          <a:chOff x="2962956" y="2115885"/>
                          <a:chExt cx="300259" cy="237183"/>
                        </a:xfrm>
                      </p:grpSpPr>
                      <p:pic>
                        <p:nvPicPr>
                          <p:cNvPr id="3632" name="Picture 24 229">
                            <a:extLst>
                              <a:ext uri="{FF2B5EF4-FFF2-40B4-BE49-F238E27FC236}">
                                <a16:creationId xmlns:a16="http://schemas.microsoft.com/office/drawing/2014/main" id="{5D29422E-670A-40D7-B4D0-F6239963A3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3" name="Picture 24 230">
                            <a:extLst>
                              <a:ext uri="{FF2B5EF4-FFF2-40B4-BE49-F238E27FC236}">
                                <a16:creationId xmlns:a16="http://schemas.microsoft.com/office/drawing/2014/main" id="{9E6DD086-36E1-4DDB-96BE-F6E2DDB1328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9" name="Group 179">
                          <a:extLst>
                            <a:ext uri="{FF2B5EF4-FFF2-40B4-BE49-F238E27FC236}">
                              <a16:creationId xmlns:a16="http://schemas.microsoft.com/office/drawing/2014/main" id="{F1E08CCE-34D2-4279-9974-1109F3A9FEB0}"/>
                            </a:ext>
                          </a:extLst>
                        </p:cNvPr>
                        <p:cNvGrpSpPr/>
                        <p:nvPr/>
                      </p:nvGrpSpPr>
                      <p:grpSpPr>
                        <a:xfrm>
                          <a:off x="4719823" y="2218458"/>
                          <a:ext cx="283630" cy="253824"/>
                          <a:chOff x="6986427" y="2972145"/>
                          <a:chExt cx="283630" cy="253824"/>
                        </a:xfrm>
                      </p:grpSpPr>
                      <p:pic>
                        <p:nvPicPr>
                          <p:cNvPr id="3630" name="Picture 24 231">
                            <a:extLst>
                              <a:ext uri="{FF2B5EF4-FFF2-40B4-BE49-F238E27FC236}">
                                <a16:creationId xmlns:a16="http://schemas.microsoft.com/office/drawing/2014/main" id="{8D14FAB4-0E91-43B2-ABE8-7D0E4E0F0F7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31" name="Picture 24 232">
                            <a:extLst>
                              <a:ext uri="{FF2B5EF4-FFF2-40B4-BE49-F238E27FC236}">
                                <a16:creationId xmlns:a16="http://schemas.microsoft.com/office/drawing/2014/main" id="{3424A05A-16BC-483C-8960-5AEA69C0334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81" name="Group 3580">
                      <a:extLst>
                        <a:ext uri="{FF2B5EF4-FFF2-40B4-BE49-F238E27FC236}">
                          <a16:creationId xmlns:a16="http://schemas.microsoft.com/office/drawing/2014/main" id="{4EA409C1-9865-4462-A6BD-402D61F0DCD1}"/>
                        </a:ext>
                      </a:extLst>
                    </p:cNvPr>
                    <p:cNvGrpSpPr/>
                    <p:nvPr/>
                  </p:nvGrpSpPr>
                  <p:grpSpPr>
                    <a:xfrm rot="19661454">
                      <a:off x="6800712" y="2979296"/>
                      <a:ext cx="601238" cy="499826"/>
                      <a:chOff x="5841977" y="3176030"/>
                      <a:chExt cx="601238" cy="499826"/>
                    </a:xfrm>
                  </p:grpSpPr>
                  <p:grpSp>
                    <p:nvGrpSpPr>
                      <p:cNvPr id="3612" name="Group 3611">
                        <a:extLst>
                          <a:ext uri="{FF2B5EF4-FFF2-40B4-BE49-F238E27FC236}">
                            <a16:creationId xmlns:a16="http://schemas.microsoft.com/office/drawing/2014/main" id="{959C7FD8-A838-4462-A528-8EFE25371A10}"/>
                          </a:ext>
                        </a:extLst>
                      </p:cNvPr>
                      <p:cNvGrpSpPr/>
                      <p:nvPr/>
                    </p:nvGrpSpPr>
                    <p:grpSpPr>
                      <a:xfrm rot="19742345">
                        <a:off x="5841977" y="3207622"/>
                        <a:ext cx="499826" cy="320263"/>
                        <a:chOff x="4503627" y="2218458"/>
                        <a:chExt cx="499826" cy="320263"/>
                      </a:xfrm>
                    </p:grpSpPr>
                    <p:grpSp>
                      <p:nvGrpSpPr>
                        <p:cNvPr id="3620" name="Group 176">
                          <a:extLst>
                            <a:ext uri="{FF2B5EF4-FFF2-40B4-BE49-F238E27FC236}">
                              <a16:creationId xmlns:a16="http://schemas.microsoft.com/office/drawing/2014/main" id="{0A7A6C3E-BBAB-4614-A7BA-2BB0D0415240}"/>
                            </a:ext>
                          </a:extLst>
                        </p:cNvPr>
                        <p:cNvGrpSpPr/>
                        <p:nvPr/>
                      </p:nvGrpSpPr>
                      <p:grpSpPr>
                        <a:xfrm>
                          <a:off x="4503627" y="2301538"/>
                          <a:ext cx="300259" cy="237183"/>
                          <a:chOff x="2962956" y="2115885"/>
                          <a:chExt cx="300259" cy="237183"/>
                        </a:xfrm>
                      </p:grpSpPr>
                      <p:pic>
                        <p:nvPicPr>
                          <p:cNvPr id="3624" name="Picture 24 233">
                            <a:extLst>
                              <a:ext uri="{FF2B5EF4-FFF2-40B4-BE49-F238E27FC236}">
                                <a16:creationId xmlns:a16="http://schemas.microsoft.com/office/drawing/2014/main" id="{44738F13-DF89-4674-8FF7-890C8A244A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25" name="Picture 24 234">
                            <a:extLst>
                              <a:ext uri="{FF2B5EF4-FFF2-40B4-BE49-F238E27FC236}">
                                <a16:creationId xmlns:a16="http://schemas.microsoft.com/office/drawing/2014/main" id="{360CA8B6-F124-464B-9319-8DAC7769732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1" name="Group 179">
                          <a:extLst>
                            <a:ext uri="{FF2B5EF4-FFF2-40B4-BE49-F238E27FC236}">
                              <a16:creationId xmlns:a16="http://schemas.microsoft.com/office/drawing/2014/main" id="{142A3F50-90AF-4D11-9202-396C01B6CA3C}"/>
                            </a:ext>
                          </a:extLst>
                        </p:cNvPr>
                        <p:cNvGrpSpPr/>
                        <p:nvPr/>
                      </p:nvGrpSpPr>
                      <p:grpSpPr>
                        <a:xfrm>
                          <a:off x="4719823" y="2218458"/>
                          <a:ext cx="283630" cy="253824"/>
                          <a:chOff x="6986427" y="2972145"/>
                          <a:chExt cx="283630" cy="253824"/>
                        </a:xfrm>
                      </p:grpSpPr>
                      <p:pic>
                        <p:nvPicPr>
                          <p:cNvPr id="3622" name="Picture 24 235">
                            <a:extLst>
                              <a:ext uri="{FF2B5EF4-FFF2-40B4-BE49-F238E27FC236}">
                                <a16:creationId xmlns:a16="http://schemas.microsoft.com/office/drawing/2014/main" id="{97BC660E-FEF1-46E0-BFA0-DDFE5B5423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23" name="Picture 24 236">
                            <a:extLst>
                              <a:ext uri="{FF2B5EF4-FFF2-40B4-BE49-F238E27FC236}">
                                <a16:creationId xmlns:a16="http://schemas.microsoft.com/office/drawing/2014/main" id="{E466EF2B-323E-40AF-B90A-36AC397A34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13" name="Group 3612">
                        <a:extLst>
                          <a:ext uri="{FF2B5EF4-FFF2-40B4-BE49-F238E27FC236}">
                            <a16:creationId xmlns:a16="http://schemas.microsoft.com/office/drawing/2014/main" id="{DBAC29CA-89AE-4C11-8449-0C7BEE807170}"/>
                          </a:ext>
                        </a:extLst>
                      </p:cNvPr>
                      <p:cNvGrpSpPr/>
                      <p:nvPr/>
                    </p:nvGrpSpPr>
                    <p:grpSpPr>
                      <a:xfrm rot="17239213">
                        <a:off x="6033171" y="3265811"/>
                        <a:ext cx="499826" cy="320263"/>
                        <a:chOff x="4503627" y="2218458"/>
                        <a:chExt cx="499826" cy="320263"/>
                      </a:xfrm>
                    </p:grpSpPr>
                    <p:grpSp>
                      <p:nvGrpSpPr>
                        <p:cNvPr id="3614" name="Group 176">
                          <a:extLst>
                            <a:ext uri="{FF2B5EF4-FFF2-40B4-BE49-F238E27FC236}">
                              <a16:creationId xmlns:a16="http://schemas.microsoft.com/office/drawing/2014/main" id="{EC173F2B-6B51-44FA-8800-02467FACA1A6}"/>
                            </a:ext>
                          </a:extLst>
                        </p:cNvPr>
                        <p:cNvGrpSpPr/>
                        <p:nvPr/>
                      </p:nvGrpSpPr>
                      <p:grpSpPr>
                        <a:xfrm>
                          <a:off x="4503627" y="2301538"/>
                          <a:ext cx="300259" cy="237183"/>
                          <a:chOff x="2962956" y="2115885"/>
                          <a:chExt cx="300259" cy="237183"/>
                        </a:xfrm>
                      </p:grpSpPr>
                      <p:pic>
                        <p:nvPicPr>
                          <p:cNvPr id="3618" name="Picture 24 237">
                            <a:extLst>
                              <a:ext uri="{FF2B5EF4-FFF2-40B4-BE49-F238E27FC236}">
                                <a16:creationId xmlns:a16="http://schemas.microsoft.com/office/drawing/2014/main" id="{04601F65-BB52-497E-AE27-F8BB2F19C1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9" name="Picture 24 238">
                            <a:extLst>
                              <a:ext uri="{FF2B5EF4-FFF2-40B4-BE49-F238E27FC236}">
                                <a16:creationId xmlns:a16="http://schemas.microsoft.com/office/drawing/2014/main" id="{5669EF1C-4607-46D7-B0D4-4769630794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15" name="Group 179">
                          <a:extLst>
                            <a:ext uri="{FF2B5EF4-FFF2-40B4-BE49-F238E27FC236}">
                              <a16:creationId xmlns:a16="http://schemas.microsoft.com/office/drawing/2014/main" id="{231906C0-FC3A-4791-919B-C4AEE8B32FF6}"/>
                            </a:ext>
                          </a:extLst>
                        </p:cNvPr>
                        <p:cNvGrpSpPr/>
                        <p:nvPr/>
                      </p:nvGrpSpPr>
                      <p:grpSpPr>
                        <a:xfrm>
                          <a:off x="4719823" y="2218458"/>
                          <a:ext cx="283630" cy="253824"/>
                          <a:chOff x="6986427" y="2972145"/>
                          <a:chExt cx="283630" cy="253824"/>
                        </a:xfrm>
                      </p:grpSpPr>
                      <p:pic>
                        <p:nvPicPr>
                          <p:cNvPr id="3616" name="Picture 24 239">
                            <a:extLst>
                              <a:ext uri="{FF2B5EF4-FFF2-40B4-BE49-F238E27FC236}">
                                <a16:creationId xmlns:a16="http://schemas.microsoft.com/office/drawing/2014/main" id="{E521D25B-E359-47CD-B084-DC30D6882D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7" name="Picture 24 240">
                            <a:extLst>
                              <a:ext uri="{FF2B5EF4-FFF2-40B4-BE49-F238E27FC236}">
                                <a16:creationId xmlns:a16="http://schemas.microsoft.com/office/drawing/2014/main" id="{1F667B18-26A4-44D0-8C25-A09526135F1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82" name="Group 3581">
                      <a:extLst>
                        <a:ext uri="{FF2B5EF4-FFF2-40B4-BE49-F238E27FC236}">
                          <a16:creationId xmlns:a16="http://schemas.microsoft.com/office/drawing/2014/main" id="{280345C0-4DE9-4069-9D91-15C42759943F}"/>
                        </a:ext>
                      </a:extLst>
                    </p:cNvPr>
                    <p:cNvGrpSpPr/>
                    <p:nvPr/>
                  </p:nvGrpSpPr>
                  <p:grpSpPr>
                    <a:xfrm rot="2171672">
                      <a:off x="7240864" y="2945788"/>
                      <a:ext cx="657768" cy="378452"/>
                      <a:chOff x="4777947" y="3207622"/>
                      <a:chExt cx="657768" cy="378452"/>
                    </a:xfrm>
                  </p:grpSpPr>
                  <p:grpSp>
                    <p:nvGrpSpPr>
                      <p:cNvPr id="3598" name="Group 3597">
                        <a:extLst>
                          <a:ext uri="{FF2B5EF4-FFF2-40B4-BE49-F238E27FC236}">
                            <a16:creationId xmlns:a16="http://schemas.microsoft.com/office/drawing/2014/main" id="{3A1574FB-042E-45C5-92BF-C71DD61600C6}"/>
                          </a:ext>
                        </a:extLst>
                      </p:cNvPr>
                      <p:cNvGrpSpPr/>
                      <p:nvPr/>
                    </p:nvGrpSpPr>
                    <p:grpSpPr>
                      <a:xfrm>
                        <a:off x="4777947" y="3207622"/>
                        <a:ext cx="499826" cy="320263"/>
                        <a:chOff x="4503627" y="2218458"/>
                        <a:chExt cx="499826" cy="320263"/>
                      </a:xfrm>
                    </p:grpSpPr>
                    <p:grpSp>
                      <p:nvGrpSpPr>
                        <p:cNvPr id="3606" name="Group 176">
                          <a:extLst>
                            <a:ext uri="{FF2B5EF4-FFF2-40B4-BE49-F238E27FC236}">
                              <a16:creationId xmlns:a16="http://schemas.microsoft.com/office/drawing/2014/main" id="{5E83138D-063C-4976-AF67-3B7613C6B71D}"/>
                            </a:ext>
                          </a:extLst>
                        </p:cNvPr>
                        <p:cNvGrpSpPr/>
                        <p:nvPr/>
                      </p:nvGrpSpPr>
                      <p:grpSpPr>
                        <a:xfrm>
                          <a:off x="4503627" y="2301538"/>
                          <a:ext cx="300259" cy="237183"/>
                          <a:chOff x="2962956" y="2115885"/>
                          <a:chExt cx="300259" cy="237183"/>
                        </a:xfrm>
                      </p:grpSpPr>
                      <p:pic>
                        <p:nvPicPr>
                          <p:cNvPr id="3610" name="Picture 24 241">
                            <a:extLst>
                              <a:ext uri="{FF2B5EF4-FFF2-40B4-BE49-F238E27FC236}">
                                <a16:creationId xmlns:a16="http://schemas.microsoft.com/office/drawing/2014/main" id="{01AD0FFA-54DA-42ED-BE1B-DC4BA3AE021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1" name="Picture 24 242">
                            <a:extLst>
                              <a:ext uri="{FF2B5EF4-FFF2-40B4-BE49-F238E27FC236}">
                                <a16:creationId xmlns:a16="http://schemas.microsoft.com/office/drawing/2014/main" id="{E8C1C941-D966-44E3-B752-185076ABCDB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07" name="Group 179">
                          <a:extLst>
                            <a:ext uri="{FF2B5EF4-FFF2-40B4-BE49-F238E27FC236}">
                              <a16:creationId xmlns:a16="http://schemas.microsoft.com/office/drawing/2014/main" id="{B86FD7B7-CCC2-4D1D-AB18-1CA86085C3EF}"/>
                            </a:ext>
                          </a:extLst>
                        </p:cNvPr>
                        <p:cNvGrpSpPr/>
                        <p:nvPr/>
                      </p:nvGrpSpPr>
                      <p:grpSpPr>
                        <a:xfrm>
                          <a:off x="4719823" y="2218458"/>
                          <a:ext cx="283630" cy="253824"/>
                          <a:chOff x="6986427" y="2972145"/>
                          <a:chExt cx="283630" cy="253824"/>
                        </a:xfrm>
                      </p:grpSpPr>
                      <p:pic>
                        <p:nvPicPr>
                          <p:cNvPr id="3608" name="Picture 24 243">
                            <a:extLst>
                              <a:ext uri="{FF2B5EF4-FFF2-40B4-BE49-F238E27FC236}">
                                <a16:creationId xmlns:a16="http://schemas.microsoft.com/office/drawing/2014/main" id="{401B5DB2-59DB-4BAB-8DF6-33C020C327A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09" name="Picture 24 244">
                            <a:extLst>
                              <a:ext uri="{FF2B5EF4-FFF2-40B4-BE49-F238E27FC236}">
                                <a16:creationId xmlns:a16="http://schemas.microsoft.com/office/drawing/2014/main" id="{DD956BC9-E663-4AA6-AFC4-6752F7C527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99" name="Group 3598">
                        <a:extLst>
                          <a:ext uri="{FF2B5EF4-FFF2-40B4-BE49-F238E27FC236}">
                            <a16:creationId xmlns:a16="http://schemas.microsoft.com/office/drawing/2014/main" id="{E899A756-2601-4BB5-99E5-9656DA2D411A}"/>
                          </a:ext>
                        </a:extLst>
                      </p:cNvPr>
                      <p:cNvGrpSpPr/>
                      <p:nvPr/>
                    </p:nvGrpSpPr>
                    <p:grpSpPr>
                      <a:xfrm>
                        <a:off x="4935889" y="3265811"/>
                        <a:ext cx="499826" cy="320263"/>
                        <a:chOff x="4503627" y="2218458"/>
                        <a:chExt cx="499826" cy="320263"/>
                      </a:xfrm>
                    </p:grpSpPr>
                    <p:grpSp>
                      <p:nvGrpSpPr>
                        <p:cNvPr id="3600" name="Group 176">
                          <a:extLst>
                            <a:ext uri="{FF2B5EF4-FFF2-40B4-BE49-F238E27FC236}">
                              <a16:creationId xmlns:a16="http://schemas.microsoft.com/office/drawing/2014/main" id="{DCD14805-77AD-4841-9C04-7EF39E7DF7E5}"/>
                            </a:ext>
                          </a:extLst>
                        </p:cNvPr>
                        <p:cNvGrpSpPr/>
                        <p:nvPr/>
                      </p:nvGrpSpPr>
                      <p:grpSpPr>
                        <a:xfrm>
                          <a:off x="4503627" y="2301538"/>
                          <a:ext cx="300259" cy="237183"/>
                          <a:chOff x="2962956" y="2115885"/>
                          <a:chExt cx="300259" cy="237183"/>
                        </a:xfrm>
                      </p:grpSpPr>
                      <p:pic>
                        <p:nvPicPr>
                          <p:cNvPr id="3604" name="Picture 24 245">
                            <a:extLst>
                              <a:ext uri="{FF2B5EF4-FFF2-40B4-BE49-F238E27FC236}">
                                <a16:creationId xmlns:a16="http://schemas.microsoft.com/office/drawing/2014/main" id="{73E6E23B-060A-4C00-8A6F-8DDD979F63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05" name="Picture 24 246">
                            <a:extLst>
                              <a:ext uri="{FF2B5EF4-FFF2-40B4-BE49-F238E27FC236}">
                                <a16:creationId xmlns:a16="http://schemas.microsoft.com/office/drawing/2014/main" id="{9DE97202-B873-40ED-A9DE-130A5AB460C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01" name="Group 179">
                          <a:extLst>
                            <a:ext uri="{FF2B5EF4-FFF2-40B4-BE49-F238E27FC236}">
                              <a16:creationId xmlns:a16="http://schemas.microsoft.com/office/drawing/2014/main" id="{D58B3886-9C26-4665-8F2F-1C134E5358E1}"/>
                            </a:ext>
                          </a:extLst>
                        </p:cNvPr>
                        <p:cNvGrpSpPr/>
                        <p:nvPr/>
                      </p:nvGrpSpPr>
                      <p:grpSpPr>
                        <a:xfrm>
                          <a:off x="4719823" y="2218458"/>
                          <a:ext cx="283630" cy="253824"/>
                          <a:chOff x="6986427" y="2972145"/>
                          <a:chExt cx="283630" cy="253824"/>
                        </a:xfrm>
                      </p:grpSpPr>
                      <p:pic>
                        <p:nvPicPr>
                          <p:cNvPr id="3602" name="Picture 24 247">
                            <a:extLst>
                              <a:ext uri="{FF2B5EF4-FFF2-40B4-BE49-F238E27FC236}">
                                <a16:creationId xmlns:a16="http://schemas.microsoft.com/office/drawing/2014/main" id="{6F69E7EF-4138-4534-AC0A-516D061E02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03" name="Picture 24 248">
                            <a:extLst>
                              <a:ext uri="{FF2B5EF4-FFF2-40B4-BE49-F238E27FC236}">
                                <a16:creationId xmlns:a16="http://schemas.microsoft.com/office/drawing/2014/main" id="{B98B1C67-8C23-44C8-BD77-3D29A1D0A6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83" name="Group 3582">
                      <a:extLst>
                        <a:ext uri="{FF2B5EF4-FFF2-40B4-BE49-F238E27FC236}">
                          <a16:creationId xmlns:a16="http://schemas.microsoft.com/office/drawing/2014/main" id="{4B8A73E2-8F52-4C47-B73E-AFCB84D06824}"/>
                        </a:ext>
                      </a:extLst>
                    </p:cNvPr>
                    <p:cNvGrpSpPr/>
                    <p:nvPr/>
                  </p:nvGrpSpPr>
                  <p:grpSpPr>
                    <a:xfrm rot="21049340">
                      <a:off x="7270080" y="2509410"/>
                      <a:ext cx="601238" cy="499826"/>
                      <a:chOff x="5841977" y="3176030"/>
                      <a:chExt cx="601238" cy="499826"/>
                    </a:xfrm>
                  </p:grpSpPr>
                  <p:grpSp>
                    <p:nvGrpSpPr>
                      <p:cNvPr id="3584" name="Group 3583">
                        <a:extLst>
                          <a:ext uri="{FF2B5EF4-FFF2-40B4-BE49-F238E27FC236}">
                            <a16:creationId xmlns:a16="http://schemas.microsoft.com/office/drawing/2014/main" id="{8D707647-DC72-45DA-BEA6-D33E35D1738A}"/>
                          </a:ext>
                        </a:extLst>
                      </p:cNvPr>
                      <p:cNvGrpSpPr/>
                      <p:nvPr/>
                    </p:nvGrpSpPr>
                    <p:grpSpPr>
                      <a:xfrm rot="19742345">
                        <a:off x="5841977" y="3207622"/>
                        <a:ext cx="499826" cy="320263"/>
                        <a:chOff x="4503627" y="2218458"/>
                        <a:chExt cx="499826" cy="320263"/>
                      </a:xfrm>
                    </p:grpSpPr>
                    <p:grpSp>
                      <p:nvGrpSpPr>
                        <p:cNvPr id="3592" name="Group 176">
                          <a:extLst>
                            <a:ext uri="{FF2B5EF4-FFF2-40B4-BE49-F238E27FC236}">
                              <a16:creationId xmlns:a16="http://schemas.microsoft.com/office/drawing/2014/main" id="{D602212E-C64E-4D7D-A7A3-A230E0D84450}"/>
                            </a:ext>
                          </a:extLst>
                        </p:cNvPr>
                        <p:cNvGrpSpPr/>
                        <p:nvPr/>
                      </p:nvGrpSpPr>
                      <p:grpSpPr>
                        <a:xfrm>
                          <a:off x="4503627" y="2301538"/>
                          <a:ext cx="300259" cy="237183"/>
                          <a:chOff x="2962956" y="2115885"/>
                          <a:chExt cx="300259" cy="237183"/>
                        </a:xfrm>
                      </p:grpSpPr>
                      <p:pic>
                        <p:nvPicPr>
                          <p:cNvPr id="3596" name="Picture 24 249">
                            <a:extLst>
                              <a:ext uri="{FF2B5EF4-FFF2-40B4-BE49-F238E27FC236}">
                                <a16:creationId xmlns:a16="http://schemas.microsoft.com/office/drawing/2014/main" id="{C9DA7EC8-A95F-46ED-8F51-4D5F629A35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97" name="Picture 24 250">
                            <a:extLst>
                              <a:ext uri="{FF2B5EF4-FFF2-40B4-BE49-F238E27FC236}">
                                <a16:creationId xmlns:a16="http://schemas.microsoft.com/office/drawing/2014/main" id="{DE3435A0-11E4-4BA7-9146-BAB7B75CBA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3" name="Group 179">
                          <a:extLst>
                            <a:ext uri="{FF2B5EF4-FFF2-40B4-BE49-F238E27FC236}">
                              <a16:creationId xmlns:a16="http://schemas.microsoft.com/office/drawing/2014/main" id="{9B18000E-3A57-46E1-A4D2-9F3F888A2864}"/>
                            </a:ext>
                          </a:extLst>
                        </p:cNvPr>
                        <p:cNvGrpSpPr/>
                        <p:nvPr/>
                      </p:nvGrpSpPr>
                      <p:grpSpPr>
                        <a:xfrm>
                          <a:off x="4719823" y="2218458"/>
                          <a:ext cx="283630" cy="253824"/>
                          <a:chOff x="6986427" y="2972145"/>
                          <a:chExt cx="283630" cy="253824"/>
                        </a:xfrm>
                      </p:grpSpPr>
                      <p:pic>
                        <p:nvPicPr>
                          <p:cNvPr id="3594" name="Picture 24 251">
                            <a:extLst>
                              <a:ext uri="{FF2B5EF4-FFF2-40B4-BE49-F238E27FC236}">
                                <a16:creationId xmlns:a16="http://schemas.microsoft.com/office/drawing/2014/main" id="{8739F519-FF58-4AFF-ACAA-D8B5CE51EF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5" name="Picture 24 252">
                            <a:extLst>
                              <a:ext uri="{FF2B5EF4-FFF2-40B4-BE49-F238E27FC236}">
                                <a16:creationId xmlns:a16="http://schemas.microsoft.com/office/drawing/2014/main" id="{3417A685-6A3F-4C6E-A1AA-71CC2DFFB2A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85" name="Group 3584">
                        <a:extLst>
                          <a:ext uri="{FF2B5EF4-FFF2-40B4-BE49-F238E27FC236}">
                            <a16:creationId xmlns:a16="http://schemas.microsoft.com/office/drawing/2014/main" id="{B5B6488F-65E5-4C2E-BCA6-739354266C32}"/>
                          </a:ext>
                        </a:extLst>
                      </p:cNvPr>
                      <p:cNvGrpSpPr/>
                      <p:nvPr/>
                    </p:nvGrpSpPr>
                    <p:grpSpPr>
                      <a:xfrm rot="17239213">
                        <a:off x="6033171" y="3265811"/>
                        <a:ext cx="499826" cy="320263"/>
                        <a:chOff x="4503627" y="2218458"/>
                        <a:chExt cx="499826" cy="320263"/>
                      </a:xfrm>
                    </p:grpSpPr>
                    <p:grpSp>
                      <p:nvGrpSpPr>
                        <p:cNvPr id="3586" name="Group 176">
                          <a:extLst>
                            <a:ext uri="{FF2B5EF4-FFF2-40B4-BE49-F238E27FC236}">
                              <a16:creationId xmlns:a16="http://schemas.microsoft.com/office/drawing/2014/main" id="{5D3E17C3-9D2F-4FE0-87C5-DE2DA739E9E1}"/>
                            </a:ext>
                          </a:extLst>
                        </p:cNvPr>
                        <p:cNvGrpSpPr/>
                        <p:nvPr/>
                      </p:nvGrpSpPr>
                      <p:grpSpPr>
                        <a:xfrm>
                          <a:off x="4503627" y="2301538"/>
                          <a:ext cx="300259" cy="237183"/>
                          <a:chOff x="2962956" y="2115885"/>
                          <a:chExt cx="300259" cy="237183"/>
                        </a:xfrm>
                      </p:grpSpPr>
                      <p:pic>
                        <p:nvPicPr>
                          <p:cNvPr id="3590" name="Picture 24 253">
                            <a:extLst>
                              <a:ext uri="{FF2B5EF4-FFF2-40B4-BE49-F238E27FC236}">
                                <a16:creationId xmlns:a16="http://schemas.microsoft.com/office/drawing/2014/main" id="{628ED6DE-70D2-42BD-9D0B-06C1D7ED802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91" name="Picture 24 254">
                            <a:extLst>
                              <a:ext uri="{FF2B5EF4-FFF2-40B4-BE49-F238E27FC236}">
                                <a16:creationId xmlns:a16="http://schemas.microsoft.com/office/drawing/2014/main" id="{DEABC41A-082B-487D-B771-E8C0E9E986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87" name="Group 179">
                          <a:extLst>
                            <a:ext uri="{FF2B5EF4-FFF2-40B4-BE49-F238E27FC236}">
                              <a16:creationId xmlns:a16="http://schemas.microsoft.com/office/drawing/2014/main" id="{8A33DE90-9772-4B88-AFC7-5DC624C6C8A6}"/>
                            </a:ext>
                          </a:extLst>
                        </p:cNvPr>
                        <p:cNvGrpSpPr/>
                        <p:nvPr/>
                      </p:nvGrpSpPr>
                      <p:grpSpPr>
                        <a:xfrm>
                          <a:off x="4719823" y="2218458"/>
                          <a:ext cx="283630" cy="253824"/>
                          <a:chOff x="6986427" y="2972145"/>
                          <a:chExt cx="283630" cy="253824"/>
                        </a:xfrm>
                      </p:grpSpPr>
                      <p:pic>
                        <p:nvPicPr>
                          <p:cNvPr id="3588" name="Picture 24 255">
                            <a:extLst>
                              <a:ext uri="{FF2B5EF4-FFF2-40B4-BE49-F238E27FC236}">
                                <a16:creationId xmlns:a16="http://schemas.microsoft.com/office/drawing/2014/main" id="{F236D990-C9AB-4FD3-A6FE-C182491A85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89" name="Picture 24 256">
                            <a:extLst>
                              <a:ext uri="{FF2B5EF4-FFF2-40B4-BE49-F238E27FC236}">
                                <a16:creationId xmlns:a16="http://schemas.microsoft.com/office/drawing/2014/main" id="{56E5E42A-ADCA-4515-8D7E-4704660D0B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4061" name="Group 4060">
            <a:extLst>
              <a:ext uri="{FF2B5EF4-FFF2-40B4-BE49-F238E27FC236}">
                <a16:creationId xmlns:a16="http://schemas.microsoft.com/office/drawing/2014/main" id="{843FC97A-2506-47DF-ABA9-EF1251CFE21E}"/>
              </a:ext>
            </a:extLst>
          </p:cNvPr>
          <p:cNvGrpSpPr/>
          <p:nvPr/>
        </p:nvGrpSpPr>
        <p:grpSpPr>
          <a:xfrm>
            <a:off x="10832584" y="-10331776"/>
            <a:ext cx="1718757" cy="9976163"/>
            <a:chOff x="5265242" y="-10221686"/>
            <a:chExt cx="1718757" cy="9976163"/>
          </a:xfrm>
        </p:grpSpPr>
        <p:sp>
          <p:nvSpPr>
            <p:cNvPr id="4062" name="Rectangle 4061">
              <a:extLst>
                <a:ext uri="{FF2B5EF4-FFF2-40B4-BE49-F238E27FC236}">
                  <a16:creationId xmlns:a16="http://schemas.microsoft.com/office/drawing/2014/main" id="{538CE6EF-0CB8-4B29-9578-E50FE6B6FB72}"/>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63" name="Group 4062">
              <a:extLst>
                <a:ext uri="{FF2B5EF4-FFF2-40B4-BE49-F238E27FC236}">
                  <a16:creationId xmlns:a16="http://schemas.microsoft.com/office/drawing/2014/main" id="{EAAE0D27-ECE6-4A4A-A904-35F8F2B3EC59}"/>
                </a:ext>
              </a:extLst>
            </p:cNvPr>
            <p:cNvGrpSpPr/>
            <p:nvPr/>
          </p:nvGrpSpPr>
          <p:grpSpPr>
            <a:xfrm>
              <a:off x="5265242" y="-1253677"/>
              <a:ext cx="1689221" cy="1008154"/>
              <a:chOff x="9682163" y="2873542"/>
              <a:chExt cx="1689221" cy="1008154"/>
            </a:xfrm>
          </p:grpSpPr>
          <p:grpSp>
            <p:nvGrpSpPr>
              <p:cNvPr id="4064" name="Group 4063">
                <a:extLst>
                  <a:ext uri="{FF2B5EF4-FFF2-40B4-BE49-F238E27FC236}">
                    <a16:creationId xmlns:a16="http://schemas.microsoft.com/office/drawing/2014/main" id="{3E5FB85E-FFAB-4304-8716-383942394A3D}"/>
                  </a:ext>
                </a:extLst>
              </p:cNvPr>
              <p:cNvGrpSpPr/>
              <p:nvPr/>
            </p:nvGrpSpPr>
            <p:grpSpPr>
              <a:xfrm rot="861869">
                <a:off x="10186477" y="2976305"/>
                <a:ext cx="1184907" cy="905391"/>
                <a:chOff x="4930347" y="2731026"/>
                <a:chExt cx="2516626" cy="1922962"/>
              </a:xfrm>
            </p:grpSpPr>
            <p:grpSp>
              <p:nvGrpSpPr>
                <p:cNvPr id="4311" name="Group 4310">
                  <a:extLst>
                    <a:ext uri="{FF2B5EF4-FFF2-40B4-BE49-F238E27FC236}">
                      <a16:creationId xmlns:a16="http://schemas.microsoft.com/office/drawing/2014/main" id="{31B4903F-0FBC-4C84-901F-8E77DF17862F}"/>
                    </a:ext>
                  </a:extLst>
                </p:cNvPr>
                <p:cNvGrpSpPr/>
                <p:nvPr/>
              </p:nvGrpSpPr>
              <p:grpSpPr>
                <a:xfrm>
                  <a:off x="4930347" y="3360022"/>
                  <a:ext cx="657768" cy="378452"/>
                  <a:chOff x="4777947" y="3207622"/>
                  <a:chExt cx="657768" cy="378452"/>
                </a:xfrm>
              </p:grpSpPr>
              <p:grpSp>
                <p:nvGrpSpPr>
                  <p:cNvPr id="4542" name="Group 4541">
                    <a:extLst>
                      <a:ext uri="{FF2B5EF4-FFF2-40B4-BE49-F238E27FC236}">
                        <a16:creationId xmlns:a16="http://schemas.microsoft.com/office/drawing/2014/main" id="{1A3F416D-0A0A-475D-9BE7-3A448D1A2937}"/>
                      </a:ext>
                    </a:extLst>
                  </p:cNvPr>
                  <p:cNvGrpSpPr/>
                  <p:nvPr/>
                </p:nvGrpSpPr>
                <p:grpSpPr>
                  <a:xfrm>
                    <a:off x="4777947" y="3207622"/>
                    <a:ext cx="499826" cy="320263"/>
                    <a:chOff x="4503627" y="2218458"/>
                    <a:chExt cx="499826" cy="320263"/>
                  </a:xfrm>
                </p:grpSpPr>
                <p:grpSp>
                  <p:nvGrpSpPr>
                    <p:cNvPr id="4550" name="Group 176">
                      <a:extLst>
                        <a:ext uri="{FF2B5EF4-FFF2-40B4-BE49-F238E27FC236}">
                          <a16:creationId xmlns:a16="http://schemas.microsoft.com/office/drawing/2014/main" id="{6BD5BF51-61E0-42C7-B4CF-CB36D7479176}"/>
                        </a:ext>
                      </a:extLst>
                    </p:cNvPr>
                    <p:cNvGrpSpPr/>
                    <p:nvPr/>
                  </p:nvGrpSpPr>
                  <p:grpSpPr>
                    <a:xfrm>
                      <a:off x="4503627" y="2301538"/>
                      <a:ext cx="300259" cy="237183"/>
                      <a:chOff x="2962956" y="2115885"/>
                      <a:chExt cx="300259" cy="237183"/>
                    </a:xfrm>
                  </p:grpSpPr>
                  <p:pic>
                    <p:nvPicPr>
                      <p:cNvPr id="4554" name="Picture 24 129">
                        <a:extLst>
                          <a:ext uri="{FF2B5EF4-FFF2-40B4-BE49-F238E27FC236}">
                            <a16:creationId xmlns:a16="http://schemas.microsoft.com/office/drawing/2014/main" id="{DA8B812B-F1C7-4696-9878-3AD567D5CA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55" name="Picture 24 130">
                        <a:extLst>
                          <a:ext uri="{FF2B5EF4-FFF2-40B4-BE49-F238E27FC236}">
                            <a16:creationId xmlns:a16="http://schemas.microsoft.com/office/drawing/2014/main" id="{0476D343-FDAB-46A1-9B31-C768F644B8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1" name="Group 179">
                      <a:extLst>
                        <a:ext uri="{FF2B5EF4-FFF2-40B4-BE49-F238E27FC236}">
                          <a16:creationId xmlns:a16="http://schemas.microsoft.com/office/drawing/2014/main" id="{C1E0F9F9-F2F4-4F48-8923-E4834512CAD7}"/>
                        </a:ext>
                      </a:extLst>
                    </p:cNvPr>
                    <p:cNvGrpSpPr/>
                    <p:nvPr/>
                  </p:nvGrpSpPr>
                  <p:grpSpPr>
                    <a:xfrm>
                      <a:off x="4719823" y="2218458"/>
                      <a:ext cx="283630" cy="253824"/>
                      <a:chOff x="6986427" y="2972145"/>
                      <a:chExt cx="283630" cy="253824"/>
                    </a:xfrm>
                  </p:grpSpPr>
                  <p:pic>
                    <p:nvPicPr>
                      <p:cNvPr id="4552" name="Picture 24 131">
                        <a:extLst>
                          <a:ext uri="{FF2B5EF4-FFF2-40B4-BE49-F238E27FC236}">
                            <a16:creationId xmlns:a16="http://schemas.microsoft.com/office/drawing/2014/main" id="{15E0611C-66AA-4CD7-B0C3-15AAD821D5E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53" name="Picture 24 132">
                        <a:extLst>
                          <a:ext uri="{FF2B5EF4-FFF2-40B4-BE49-F238E27FC236}">
                            <a16:creationId xmlns:a16="http://schemas.microsoft.com/office/drawing/2014/main" id="{0698D477-F4E7-4728-AB6D-C4F87304FD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43" name="Group 4542">
                    <a:extLst>
                      <a:ext uri="{FF2B5EF4-FFF2-40B4-BE49-F238E27FC236}">
                        <a16:creationId xmlns:a16="http://schemas.microsoft.com/office/drawing/2014/main" id="{61E5DCA8-3E4A-4FBC-AC6B-A622764A1393}"/>
                      </a:ext>
                    </a:extLst>
                  </p:cNvPr>
                  <p:cNvGrpSpPr/>
                  <p:nvPr/>
                </p:nvGrpSpPr>
                <p:grpSpPr>
                  <a:xfrm>
                    <a:off x="4935889" y="3265811"/>
                    <a:ext cx="499826" cy="320263"/>
                    <a:chOff x="4503627" y="2218458"/>
                    <a:chExt cx="499826" cy="320263"/>
                  </a:xfrm>
                </p:grpSpPr>
                <p:grpSp>
                  <p:nvGrpSpPr>
                    <p:cNvPr id="4544" name="Group 176">
                      <a:extLst>
                        <a:ext uri="{FF2B5EF4-FFF2-40B4-BE49-F238E27FC236}">
                          <a16:creationId xmlns:a16="http://schemas.microsoft.com/office/drawing/2014/main" id="{684135D8-1498-425D-B56F-3C279F9347EB}"/>
                        </a:ext>
                      </a:extLst>
                    </p:cNvPr>
                    <p:cNvGrpSpPr/>
                    <p:nvPr/>
                  </p:nvGrpSpPr>
                  <p:grpSpPr>
                    <a:xfrm>
                      <a:off x="4503627" y="2301538"/>
                      <a:ext cx="300259" cy="237183"/>
                      <a:chOff x="2962956" y="2115885"/>
                      <a:chExt cx="300259" cy="237183"/>
                    </a:xfrm>
                  </p:grpSpPr>
                  <p:pic>
                    <p:nvPicPr>
                      <p:cNvPr id="4548" name="Picture 24 133">
                        <a:extLst>
                          <a:ext uri="{FF2B5EF4-FFF2-40B4-BE49-F238E27FC236}">
                            <a16:creationId xmlns:a16="http://schemas.microsoft.com/office/drawing/2014/main" id="{E9CA3065-2C3D-470A-8E09-2D8D617F538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49" name="Picture 24 134">
                        <a:extLst>
                          <a:ext uri="{FF2B5EF4-FFF2-40B4-BE49-F238E27FC236}">
                            <a16:creationId xmlns:a16="http://schemas.microsoft.com/office/drawing/2014/main" id="{5DDDD11B-54F6-4AE0-A03D-49577C75159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45" name="Group 179">
                      <a:extLst>
                        <a:ext uri="{FF2B5EF4-FFF2-40B4-BE49-F238E27FC236}">
                          <a16:creationId xmlns:a16="http://schemas.microsoft.com/office/drawing/2014/main" id="{A23F77A5-E60F-4993-94B4-A76AEE5055CA}"/>
                        </a:ext>
                      </a:extLst>
                    </p:cNvPr>
                    <p:cNvGrpSpPr/>
                    <p:nvPr/>
                  </p:nvGrpSpPr>
                  <p:grpSpPr>
                    <a:xfrm>
                      <a:off x="4719823" y="2218458"/>
                      <a:ext cx="283630" cy="253824"/>
                      <a:chOff x="6986427" y="2972145"/>
                      <a:chExt cx="283630" cy="253824"/>
                    </a:xfrm>
                  </p:grpSpPr>
                  <p:pic>
                    <p:nvPicPr>
                      <p:cNvPr id="4546" name="Picture 24 135">
                        <a:extLst>
                          <a:ext uri="{FF2B5EF4-FFF2-40B4-BE49-F238E27FC236}">
                            <a16:creationId xmlns:a16="http://schemas.microsoft.com/office/drawing/2014/main" id="{7539967E-8941-49E6-964D-587CCFFE78B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47" name="Picture 24 136">
                        <a:extLst>
                          <a:ext uri="{FF2B5EF4-FFF2-40B4-BE49-F238E27FC236}">
                            <a16:creationId xmlns:a16="http://schemas.microsoft.com/office/drawing/2014/main" id="{5E751BCE-EBFA-407F-A369-3A15AC588C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2" name="Group 4311">
                  <a:extLst>
                    <a:ext uri="{FF2B5EF4-FFF2-40B4-BE49-F238E27FC236}">
                      <a16:creationId xmlns:a16="http://schemas.microsoft.com/office/drawing/2014/main" id="{565167B7-312D-435A-A6CA-094CFF286F61}"/>
                    </a:ext>
                  </a:extLst>
                </p:cNvPr>
                <p:cNvGrpSpPr/>
                <p:nvPr/>
              </p:nvGrpSpPr>
              <p:grpSpPr>
                <a:xfrm>
                  <a:off x="4938661" y="3636001"/>
                  <a:ext cx="601238" cy="499826"/>
                  <a:chOff x="5841977" y="3176030"/>
                  <a:chExt cx="601238" cy="499826"/>
                </a:xfrm>
              </p:grpSpPr>
              <p:grpSp>
                <p:nvGrpSpPr>
                  <p:cNvPr id="4528" name="Group 4527">
                    <a:extLst>
                      <a:ext uri="{FF2B5EF4-FFF2-40B4-BE49-F238E27FC236}">
                        <a16:creationId xmlns:a16="http://schemas.microsoft.com/office/drawing/2014/main" id="{9BED3C93-F735-4CC5-83F6-1AC313B67F54}"/>
                      </a:ext>
                    </a:extLst>
                  </p:cNvPr>
                  <p:cNvGrpSpPr/>
                  <p:nvPr/>
                </p:nvGrpSpPr>
                <p:grpSpPr>
                  <a:xfrm rot="19742345">
                    <a:off x="5841977" y="3207622"/>
                    <a:ext cx="499826" cy="320263"/>
                    <a:chOff x="4503627" y="2218458"/>
                    <a:chExt cx="499826" cy="320263"/>
                  </a:xfrm>
                </p:grpSpPr>
                <p:grpSp>
                  <p:nvGrpSpPr>
                    <p:cNvPr id="4536" name="Group 176">
                      <a:extLst>
                        <a:ext uri="{FF2B5EF4-FFF2-40B4-BE49-F238E27FC236}">
                          <a16:creationId xmlns:a16="http://schemas.microsoft.com/office/drawing/2014/main" id="{4D4F9A30-C60F-4FD5-8473-63757D62FC3B}"/>
                        </a:ext>
                      </a:extLst>
                    </p:cNvPr>
                    <p:cNvGrpSpPr/>
                    <p:nvPr/>
                  </p:nvGrpSpPr>
                  <p:grpSpPr>
                    <a:xfrm>
                      <a:off x="4503627" y="2301538"/>
                      <a:ext cx="300259" cy="237183"/>
                      <a:chOff x="2962956" y="2115885"/>
                      <a:chExt cx="300259" cy="237183"/>
                    </a:xfrm>
                  </p:grpSpPr>
                  <p:pic>
                    <p:nvPicPr>
                      <p:cNvPr id="4540" name="Picture 24 137">
                        <a:extLst>
                          <a:ext uri="{FF2B5EF4-FFF2-40B4-BE49-F238E27FC236}">
                            <a16:creationId xmlns:a16="http://schemas.microsoft.com/office/drawing/2014/main" id="{AF11C7CC-108B-4CE9-9AEF-1D73861F8AE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41" name="Picture 24 138">
                        <a:extLst>
                          <a:ext uri="{FF2B5EF4-FFF2-40B4-BE49-F238E27FC236}">
                            <a16:creationId xmlns:a16="http://schemas.microsoft.com/office/drawing/2014/main" id="{C3964F79-F052-4C9B-8893-630888CDAB3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37" name="Group 179">
                      <a:extLst>
                        <a:ext uri="{FF2B5EF4-FFF2-40B4-BE49-F238E27FC236}">
                          <a16:creationId xmlns:a16="http://schemas.microsoft.com/office/drawing/2014/main" id="{D08F3392-FE6C-4B8A-AE40-2AFE68E2AE17}"/>
                        </a:ext>
                      </a:extLst>
                    </p:cNvPr>
                    <p:cNvGrpSpPr/>
                    <p:nvPr/>
                  </p:nvGrpSpPr>
                  <p:grpSpPr>
                    <a:xfrm>
                      <a:off x="4719823" y="2218458"/>
                      <a:ext cx="283630" cy="253824"/>
                      <a:chOff x="6986427" y="2972145"/>
                      <a:chExt cx="283630" cy="253824"/>
                    </a:xfrm>
                  </p:grpSpPr>
                  <p:pic>
                    <p:nvPicPr>
                      <p:cNvPr id="4538" name="Picture 24 139">
                        <a:extLst>
                          <a:ext uri="{FF2B5EF4-FFF2-40B4-BE49-F238E27FC236}">
                            <a16:creationId xmlns:a16="http://schemas.microsoft.com/office/drawing/2014/main" id="{9D883881-F567-4D81-A78B-B95D0B24BDC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39" name="Picture 24 140">
                        <a:extLst>
                          <a:ext uri="{FF2B5EF4-FFF2-40B4-BE49-F238E27FC236}">
                            <a16:creationId xmlns:a16="http://schemas.microsoft.com/office/drawing/2014/main" id="{D0455753-72D4-4D0E-A1EA-0FA4D4CC73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29" name="Group 4528">
                    <a:extLst>
                      <a:ext uri="{FF2B5EF4-FFF2-40B4-BE49-F238E27FC236}">
                        <a16:creationId xmlns:a16="http://schemas.microsoft.com/office/drawing/2014/main" id="{FC93E786-3CAE-4EEE-85E4-2A43357E3299}"/>
                      </a:ext>
                    </a:extLst>
                  </p:cNvPr>
                  <p:cNvGrpSpPr/>
                  <p:nvPr/>
                </p:nvGrpSpPr>
                <p:grpSpPr>
                  <a:xfrm rot="17239213">
                    <a:off x="6033171" y="3265811"/>
                    <a:ext cx="499826" cy="320263"/>
                    <a:chOff x="4503627" y="2218458"/>
                    <a:chExt cx="499826" cy="320263"/>
                  </a:xfrm>
                </p:grpSpPr>
                <p:grpSp>
                  <p:nvGrpSpPr>
                    <p:cNvPr id="4530" name="Group 176">
                      <a:extLst>
                        <a:ext uri="{FF2B5EF4-FFF2-40B4-BE49-F238E27FC236}">
                          <a16:creationId xmlns:a16="http://schemas.microsoft.com/office/drawing/2014/main" id="{B92492D7-BA11-4DF7-8F52-9FC999B4D849}"/>
                        </a:ext>
                      </a:extLst>
                    </p:cNvPr>
                    <p:cNvGrpSpPr/>
                    <p:nvPr/>
                  </p:nvGrpSpPr>
                  <p:grpSpPr>
                    <a:xfrm>
                      <a:off x="4503627" y="2301538"/>
                      <a:ext cx="300259" cy="237183"/>
                      <a:chOff x="2962956" y="2115885"/>
                      <a:chExt cx="300259" cy="237183"/>
                    </a:xfrm>
                  </p:grpSpPr>
                  <p:pic>
                    <p:nvPicPr>
                      <p:cNvPr id="4534" name="Picture 24 141">
                        <a:extLst>
                          <a:ext uri="{FF2B5EF4-FFF2-40B4-BE49-F238E27FC236}">
                            <a16:creationId xmlns:a16="http://schemas.microsoft.com/office/drawing/2014/main" id="{26B7829A-AD3B-40F3-863C-E32A117D4B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5" name="Picture 24 142">
                        <a:extLst>
                          <a:ext uri="{FF2B5EF4-FFF2-40B4-BE49-F238E27FC236}">
                            <a16:creationId xmlns:a16="http://schemas.microsoft.com/office/drawing/2014/main" id="{95A838F6-EECF-4E25-9394-F0B7348A4FB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31" name="Group 179">
                      <a:extLst>
                        <a:ext uri="{FF2B5EF4-FFF2-40B4-BE49-F238E27FC236}">
                          <a16:creationId xmlns:a16="http://schemas.microsoft.com/office/drawing/2014/main" id="{CDBD9D15-BFA2-498D-AA29-2A692F9EF3AF}"/>
                        </a:ext>
                      </a:extLst>
                    </p:cNvPr>
                    <p:cNvGrpSpPr/>
                    <p:nvPr/>
                  </p:nvGrpSpPr>
                  <p:grpSpPr>
                    <a:xfrm>
                      <a:off x="4719823" y="2218458"/>
                      <a:ext cx="283630" cy="253824"/>
                      <a:chOff x="6986427" y="2972145"/>
                      <a:chExt cx="283630" cy="253824"/>
                    </a:xfrm>
                  </p:grpSpPr>
                  <p:pic>
                    <p:nvPicPr>
                      <p:cNvPr id="4532" name="Picture 24 143">
                        <a:extLst>
                          <a:ext uri="{FF2B5EF4-FFF2-40B4-BE49-F238E27FC236}">
                            <a16:creationId xmlns:a16="http://schemas.microsoft.com/office/drawing/2014/main" id="{DE2D256C-07E7-408B-A232-1F34525386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33" name="Picture 24 144">
                        <a:extLst>
                          <a:ext uri="{FF2B5EF4-FFF2-40B4-BE49-F238E27FC236}">
                            <a16:creationId xmlns:a16="http://schemas.microsoft.com/office/drawing/2014/main" id="{1FF62CF3-C59A-42F4-9627-870CDE9B8C7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3" name="Group 4312">
                  <a:extLst>
                    <a:ext uri="{FF2B5EF4-FFF2-40B4-BE49-F238E27FC236}">
                      <a16:creationId xmlns:a16="http://schemas.microsoft.com/office/drawing/2014/main" id="{05E8DAE9-8A33-441A-989D-7D585F53D1EC}"/>
                    </a:ext>
                  </a:extLst>
                </p:cNvPr>
                <p:cNvGrpSpPr/>
                <p:nvPr/>
              </p:nvGrpSpPr>
              <p:grpSpPr>
                <a:xfrm>
                  <a:off x="5407774" y="3379418"/>
                  <a:ext cx="1055948" cy="610380"/>
                  <a:chOff x="6261214" y="3135578"/>
                  <a:chExt cx="1055948" cy="610380"/>
                </a:xfrm>
              </p:grpSpPr>
              <p:grpSp>
                <p:nvGrpSpPr>
                  <p:cNvPr id="4498" name="Group 4497">
                    <a:extLst>
                      <a:ext uri="{FF2B5EF4-FFF2-40B4-BE49-F238E27FC236}">
                        <a16:creationId xmlns:a16="http://schemas.microsoft.com/office/drawing/2014/main" id="{D653E9CA-82EF-4F31-A7A9-AA2ADEF37EDA}"/>
                      </a:ext>
                    </a:extLst>
                  </p:cNvPr>
                  <p:cNvGrpSpPr/>
                  <p:nvPr/>
                </p:nvGrpSpPr>
                <p:grpSpPr>
                  <a:xfrm>
                    <a:off x="6659394" y="3135578"/>
                    <a:ext cx="657768" cy="378452"/>
                    <a:chOff x="4777947" y="3207622"/>
                    <a:chExt cx="657768" cy="378452"/>
                  </a:xfrm>
                </p:grpSpPr>
                <p:grpSp>
                  <p:nvGrpSpPr>
                    <p:cNvPr id="4514" name="Group 4513">
                      <a:extLst>
                        <a:ext uri="{FF2B5EF4-FFF2-40B4-BE49-F238E27FC236}">
                          <a16:creationId xmlns:a16="http://schemas.microsoft.com/office/drawing/2014/main" id="{F03BD9CA-8172-42FB-82A6-2748F0E5A40E}"/>
                        </a:ext>
                      </a:extLst>
                    </p:cNvPr>
                    <p:cNvGrpSpPr/>
                    <p:nvPr/>
                  </p:nvGrpSpPr>
                  <p:grpSpPr>
                    <a:xfrm>
                      <a:off x="4777947" y="3207622"/>
                      <a:ext cx="499826" cy="320263"/>
                      <a:chOff x="4503627" y="2218458"/>
                      <a:chExt cx="499826" cy="320263"/>
                    </a:xfrm>
                  </p:grpSpPr>
                  <p:grpSp>
                    <p:nvGrpSpPr>
                      <p:cNvPr id="4522" name="Group 176">
                        <a:extLst>
                          <a:ext uri="{FF2B5EF4-FFF2-40B4-BE49-F238E27FC236}">
                            <a16:creationId xmlns:a16="http://schemas.microsoft.com/office/drawing/2014/main" id="{1518DB88-F7F2-40EB-91F0-17C2DDB4D3F6}"/>
                          </a:ext>
                        </a:extLst>
                      </p:cNvPr>
                      <p:cNvGrpSpPr/>
                      <p:nvPr/>
                    </p:nvGrpSpPr>
                    <p:grpSpPr>
                      <a:xfrm>
                        <a:off x="4503627" y="2301538"/>
                        <a:ext cx="300259" cy="237183"/>
                        <a:chOff x="2962956" y="2115885"/>
                        <a:chExt cx="300259" cy="237183"/>
                      </a:xfrm>
                    </p:grpSpPr>
                    <p:pic>
                      <p:nvPicPr>
                        <p:cNvPr id="4526" name="Picture 24 145">
                          <a:extLst>
                            <a:ext uri="{FF2B5EF4-FFF2-40B4-BE49-F238E27FC236}">
                              <a16:creationId xmlns:a16="http://schemas.microsoft.com/office/drawing/2014/main" id="{F4469824-12C2-44DB-8E03-58C9D59CD4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27" name="Picture 24 146">
                          <a:extLst>
                            <a:ext uri="{FF2B5EF4-FFF2-40B4-BE49-F238E27FC236}">
                              <a16:creationId xmlns:a16="http://schemas.microsoft.com/office/drawing/2014/main" id="{DFF33CC3-FA8F-49DB-B347-6D9D3F52D6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23" name="Group 179">
                        <a:extLst>
                          <a:ext uri="{FF2B5EF4-FFF2-40B4-BE49-F238E27FC236}">
                            <a16:creationId xmlns:a16="http://schemas.microsoft.com/office/drawing/2014/main" id="{156930BE-0358-4BDE-A36F-409C935BA694}"/>
                          </a:ext>
                        </a:extLst>
                      </p:cNvPr>
                      <p:cNvGrpSpPr/>
                      <p:nvPr/>
                    </p:nvGrpSpPr>
                    <p:grpSpPr>
                      <a:xfrm>
                        <a:off x="4719823" y="2218458"/>
                        <a:ext cx="283630" cy="253824"/>
                        <a:chOff x="6986427" y="2972145"/>
                        <a:chExt cx="283630" cy="253824"/>
                      </a:xfrm>
                    </p:grpSpPr>
                    <p:pic>
                      <p:nvPicPr>
                        <p:cNvPr id="4524" name="Picture 24 147">
                          <a:extLst>
                            <a:ext uri="{FF2B5EF4-FFF2-40B4-BE49-F238E27FC236}">
                              <a16:creationId xmlns:a16="http://schemas.microsoft.com/office/drawing/2014/main" id="{EE5AD294-B6FC-448C-BEE8-01DE695B36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25" name="Picture 24 148">
                          <a:extLst>
                            <a:ext uri="{FF2B5EF4-FFF2-40B4-BE49-F238E27FC236}">
                              <a16:creationId xmlns:a16="http://schemas.microsoft.com/office/drawing/2014/main" id="{D9CF2025-6005-4989-9DD4-FF2674B1818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15" name="Group 4514">
                      <a:extLst>
                        <a:ext uri="{FF2B5EF4-FFF2-40B4-BE49-F238E27FC236}">
                          <a16:creationId xmlns:a16="http://schemas.microsoft.com/office/drawing/2014/main" id="{E6F3570D-D819-41A4-8F9A-539044731AFD}"/>
                        </a:ext>
                      </a:extLst>
                    </p:cNvPr>
                    <p:cNvGrpSpPr/>
                    <p:nvPr/>
                  </p:nvGrpSpPr>
                  <p:grpSpPr>
                    <a:xfrm>
                      <a:off x="4935889" y="3265811"/>
                      <a:ext cx="499826" cy="320263"/>
                      <a:chOff x="4503627" y="2218458"/>
                      <a:chExt cx="499826" cy="320263"/>
                    </a:xfrm>
                  </p:grpSpPr>
                  <p:grpSp>
                    <p:nvGrpSpPr>
                      <p:cNvPr id="4516" name="Group 176">
                        <a:extLst>
                          <a:ext uri="{FF2B5EF4-FFF2-40B4-BE49-F238E27FC236}">
                            <a16:creationId xmlns:a16="http://schemas.microsoft.com/office/drawing/2014/main" id="{E227F17A-8E35-4FF0-96A9-2A0009DA284F}"/>
                          </a:ext>
                        </a:extLst>
                      </p:cNvPr>
                      <p:cNvGrpSpPr/>
                      <p:nvPr/>
                    </p:nvGrpSpPr>
                    <p:grpSpPr>
                      <a:xfrm>
                        <a:off x="4503627" y="2301538"/>
                        <a:ext cx="300259" cy="237183"/>
                        <a:chOff x="2962956" y="2115885"/>
                        <a:chExt cx="300259" cy="237183"/>
                      </a:xfrm>
                    </p:grpSpPr>
                    <p:pic>
                      <p:nvPicPr>
                        <p:cNvPr id="4520" name="Picture 24 149">
                          <a:extLst>
                            <a:ext uri="{FF2B5EF4-FFF2-40B4-BE49-F238E27FC236}">
                              <a16:creationId xmlns:a16="http://schemas.microsoft.com/office/drawing/2014/main" id="{D27777FB-726D-4B43-A933-074A3D0250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21" name="Picture 24 150">
                          <a:extLst>
                            <a:ext uri="{FF2B5EF4-FFF2-40B4-BE49-F238E27FC236}">
                              <a16:creationId xmlns:a16="http://schemas.microsoft.com/office/drawing/2014/main" id="{67A8D1DA-70E0-4537-9CEF-3C918B8919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17" name="Group 179">
                        <a:extLst>
                          <a:ext uri="{FF2B5EF4-FFF2-40B4-BE49-F238E27FC236}">
                            <a16:creationId xmlns:a16="http://schemas.microsoft.com/office/drawing/2014/main" id="{D09A515A-8B45-4E14-9B3A-486F0BEBA300}"/>
                          </a:ext>
                        </a:extLst>
                      </p:cNvPr>
                      <p:cNvGrpSpPr/>
                      <p:nvPr/>
                    </p:nvGrpSpPr>
                    <p:grpSpPr>
                      <a:xfrm>
                        <a:off x="4719823" y="2218458"/>
                        <a:ext cx="283630" cy="253824"/>
                        <a:chOff x="6986427" y="2972145"/>
                        <a:chExt cx="283630" cy="253824"/>
                      </a:xfrm>
                    </p:grpSpPr>
                    <p:pic>
                      <p:nvPicPr>
                        <p:cNvPr id="4518" name="Picture 24 151">
                          <a:extLst>
                            <a:ext uri="{FF2B5EF4-FFF2-40B4-BE49-F238E27FC236}">
                              <a16:creationId xmlns:a16="http://schemas.microsoft.com/office/drawing/2014/main" id="{1FDC0467-E132-41C2-95FA-3AB48335F3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9" name="Picture 24 152">
                          <a:extLst>
                            <a:ext uri="{FF2B5EF4-FFF2-40B4-BE49-F238E27FC236}">
                              <a16:creationId xmlns:a16="http://schemas.microsoft.com/office/drawing/2014/main" id="{022FD022-B0DE-4963-B58E-0CF8B5A887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99" name="Group 4498">
                    <a:extLst>
                      <a:ext uri="{FF2B5EF4-FFF2-40B4-BE49-F238E27FC236}">
                        <a16:creationId xmlns:a16="http://schemas.microsoft.com/office/drawing/2014/main" id="{DB5D0FCC-E1C8-435D-90B5-D745086A3B5E}"/>
                      </a:ext>
                    </a:extLst>
                  </p:cNvPr>
                  <p:cNvGrpSpPr/>
                  <p:nvPr/>
                </p:nvGrpSpPr>
                <p:grpSpPr>
                  <a:xfrm rot="18877668">
                    <a:off x="6210508" y="3195426"/>
                    <a:ext cx="601238" cy="499826"/>
                    <a:chOff x="5841977" y="3176030"/>
                    <a:chExt cx="601238" cy="499826"/>
                  </a:xfrm>
                </p:grpSpPr>
                <p:grpSp>
                  <p:nvGrpSpPr>
                    <p:cNvPr id="4500" name="Group 4499">
                      <a:extLst>
                        <a:ext uri="{FF2B5EF4-FFF2-40B4-BE49-F238E27FC236}">
                          <a16:creationId xmlns:a16="http://schemas.microsoft.com/office/drawing/2014/main" id="{51C06353-85BB-4D95-B916-5A6CABB87361}"/>
                        </a:ext>
                      </a:extLst>
                    </p:cNvPr>
                    <p:cNvGrpSpPr/>
                    <p:nvPr/>
                  </p:nvGrpSpPr>
                  <p:grpSpPr>
                    <a:xfrm rot="19742345">
                      <a:off x="5841977" y="3207622"/>
                      <a:ext cx="499826" cy="320263"/>
                      <a:chOff x="4503627" y="2218458"/>
                      <a:chExt cx="499826" cy="320263"/>
                    </a:xfrm>
                  </p:grpSpPr>
                  <p:grpSp>
                    <p:nvGrpSpPr>
                      <p:cNvPr id="4508" name="Group 176">
                        <a:extLst>
                          <a:ext uri="{FF2B5EF4-FFF2-40B4-BE49-F238E27FC236}">
                            <a16:creationId xmlns:a16="http://schemas.microsoft.com/office/drawing/2014/main" id="{48132F7F-1FAD-45B0-9FAA-5A296397AF3D}"/>
                          </a:ext>
                        </a:extLst>
                      </p:cNvPr>
                      <p:cNvGrpSpPr/>
                      <p:nvPr/>
                    </p:nvGrpSpPr>
                    <p:grpSpPr>
                      <a:xfrm>
                        <a:off x="4503627" y="2301538"/>
                        <a:ext cx="300259" cy="237183"/>
                        <a:chOff x="2962956" y="2115885"/>
                        <a:chExt cx="300259" cy="237183"/>
                      </a:xfrm>
                    </p:grpSpPr>
                    <p:pic>
                      <p:nvPicPr>
                        <p:cNvPr id="4512" name="Picture 24 153">
                          <a:extLst>
                            <a:ext uri="{FF2B5EF4-FFF2-40B4-BE49-F238E27FC236}">
                              <a16:creationId xmlns:a16="http://schemas.microsoft.com/office/drawing/2014/main" id="{CC0D91CA-FAF0-4E5A-8F8C-C5DE804F14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3" name="Picture 24 154">
                          <a:extLst>
                            <a:ext uri="{FF2B5EF4-FFF2-40B4-BE49-F238E27FC236}">
                              <a16:creationId xmlns:a16="http://schemas.microsoft.com/office/drawing/2014/main" id="{534CAF3B-6C9F-46EC-82B4-182C39F7B7D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09" name="Group 179">
                        <a:extLst>
                          <a:ext uri="{FF2B5EF4-FFF2-40B4-BE49-F238E27FC236}">
                            <a16:creationId xmlns:a16="http://schemas.microsoft.com/office/drawing/2014/main" id="{416219D4-1CF7-4C3D-B9DD-29B68801E87F}"/>
                          </a:ext>
                        </a:extLst>
                      </p:cNvPr>
                      <p:cNvGrpSpPr/>
                      <p:nvPr/>
                    </p:nvGrpSpPr>
                    <p:grpSpPr>
                      <a:xfrm>
                        <a:off x="4719823" y="2218458"/>
                        <a:ext cx="283630" cy="253824"/>
                        <a:chOff x="6986427" y="2972145"/>
                        <a:chExt cx="283630" cy="253824"/>
                      </a:xfrm>
                    </p:grpSpPr>
                    <p:pic>
                      <p:nvPicPr>
                        <p:cNvPr id="4510" name="Picture 24 155">
                          <a:extLst>
                            <a:ext uri="{FF2B5EF4-FFF2-40B4-BE49-F238E27FC236}">
                              <a16:creationId xmlns:a16="http://schemas.microsoft.com/office/drawing/2014/main" id="{2909E515-849C-404B-8C34-F9CBBC4087F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1" name="Picture 24 156">
                          <a:extLst>
                            <a:ext uri="{FF2B5EF4-FFF2-40B4-BE49-F238E27FC236}">
                              <a16:creationId xmlns:a16="http://schemas.microsoft.com/office/drawing/2014/main" id="{6DA2C891-24CA-4EBD-9DD6-605A20408F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01" name="Group 4500">
                      <a:extLst>
                        <a:ext uri="{FF2B5EF4-FFF2-40B4-BE49-F238E27FC236}">
                          <a16:creationId xmlns:a16="http://schemas.microsoft.com/office/drawing/2014/main" id="{181079D7-CF0A-483E-BA04-E678B9A57433}"/>
                        </a:ext>
                      </a:extLst>
                    </p:cNvPr>
                    <p:cNvGrpSpPr/>
                    <p:nvPr/>
                  </p:nvGrpSpPr>
                  <p:grpSpPr>
                    <a:xfrm rot="17239213">
                      <a:off x="6033171" y="3265811"/>
                      <a:ext cx="499826" cy="320263"/>
                      <a:chOff x="4503627" y="2218458"/>
                      <a:chExt cx="499826" cy="320263"/>
                    </a:xfrm>
                  </p:grpSpPr>
                  <p:grpSp>
                    <p:nvGrpSpPr>
                      <p:cNvPr id="4502" name="Group 176">
                        <a:extLst>
                          <a:ext uri="{FF2B5EF4-FFF2-40B4-BE49-F238E27FC236}">
                            <a16:creationId xmlns:a16="http://schemas.microsoft.com/office/drawing/2014/main" id="{DEA27502-C16A-42C9-808F-4F3FCCB67404}"/>
                          </a:ext>
                        </a:extLst>
                      </p:cNvPr>
                      <p:cNvGrpSpPr/>
                      <p:nvPr/>
                    </p:nvGrpSpPr>
                    <p:grpSpPr>
                      <a:xfrm>
                        <a:off x="4503627" y="2301538"/>
                        <a:ext cx="300259" cy="237183"/>
                        <a:chOff x="2962956" y="2115885"/>
                        <a:chExt cx="300259" cy="237183"/>
                      </a:xfrm>
                    </p:grpSpPr>
                    <p:pic>
                      <p:nvPicPr>
                        <p:cNvPr id="4506" name="Picture 24 157">
                          <a:extLst>
                            <a:ext uri="{FF2B5EF4-FFF2-40B4-BE49-F238E27FC236}">
                              <a16:creationId xmlns:a16="http://schemas.microsoft.com/office/drawing/2014/main" id="{E3C97392-2A11-4D9E-9A36-B7F95ED23E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07" name="Picture 24 158">
                          <a:extLst>
                            <a:ext uri="{FF2B5EF4-FFF2-40B4-BE49-F238E27FC236}">
                              <a16:creationId xmlns:a16="http://schemas.microsoft.com/office/drawing/2014/main" id="{336DA69A-7408-4B1A-A6A5-CB07BDBC9C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03" name="Group 179">
                        <a:extLst>
                          <a:ext uri="{FF2B5EF4-FFF2-40B4-BE49-F238E27FC236}">
                            <a16:creationId xmlns:a16="http://schemas.microsoft.com/office/drawing/2014/main" id="{43A592B9-B97E-4C86-81C2-E015B0F5E504}"/>
                          </a:ext>
                        </a:extLst>
                      </p:cNvPr>
                      <p:cNvGrpSpPr/>
                      <p:nvPr/>
                    </p:nvGrpSpPr>
                    <p:grpSpPr>
                      <a:xfrm>
                        <a:off x="4719823" y="2218458"/>
                        <a:ext cx="283630" cy="253824"/>
                        <a:chOff x="6986427" y="2972145"/>
                        <a:chExt cx="283630" cy="253824"/>
                      </a:xfrm>
                    </p:grpSpPr>
                    <p:pic>
                      <p:nvPicPr>
                        <p:cNvPr id="4504" name="Picture 24 159">
                          <a:extLst>
                            <a:ext uri="{FF2B5EF4-FFF2-40B4-BE49-F238E27FC236}">
                              <a16:creationId xmlns:a16="http://schemas.microsoft.com/office/drawing/2014/main" id="{0F935898-F313-4C95-916B-C386972B4DF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05" name="Picture 24 160">
                          <a:extLst>
                            <a:ext uri="{FF2B5EF4-FFF2-40B4-BE49-F238E27FC236}">
                              <a16:creationId xmlns:a16="http://schemas.microsoft.com/office/drawing/2014/main" id="{9A01D3C4-45AD-4190-83CB-BC10E28690E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14" name="Group 4313">
                  <a:extLst>
                    <a:ext uri="{FF2B5EF4-FFF2-40B4-BE49-F238E27FC236}">
                      <a16:creationId xmlns:a16="http://schemas.microsoft.com/office/drawing/2014/main" id="{4F69B0D5-EC77-4678-A854-A1618629C575}"/>
                    </a:ext>
                  </a:extLst>
                </p:cNvPr>
                <p:cNvGrpSpPr/>
                <p:nvPr/>
              </p:nvGrpSpPr>
              <p:grpSpPr>
                <a:xfrm>
                  <a:off x="5382005" y="3684276"/>
                  <a:ext cx="1106234" cy="969712"/>
                  <a:chOff x="6792398" y="2509410"/>
                  <a:chExt cx="1106234" cy="969712"/>
                </a:xfrm>
              </p:grpSpPr>
              <p:grpSp>
                <p:nvGrpSpPr>
                  <p:cNvPr id="4438" name="Group 4437">
                    <a:extLst>
                      <a:ext uri="{FF2B5EF4-FFF2-40B4-BE49-F238E27FC236}">
                        <a16:creationId xmlns:a16="http://schemas.microsoft.com/office/drawing/2014/main" id="{0A384336-F33D-404F-9559-7D6A458B4864}"/>
                      </a:ext>
                    </a:extLst>
                  </p:cNvPr>
                  <p:cNvGrpSpPr/>
                  <p:nvPr/>
                </p:nvGrpSpPr>
                <p:grpSpPr>
                  <a:xfrm>
                    <a:off x="6792398" y="2703317"/>
                    <a:ext cx="657768" cy="378452"/>
                    <a:chOff x="4777947" y="3207622"/>
                    <a:chExt cx="657768" cy="378452"/>
                  </a:xfrm>
                </p:grpSpPr>
                <p:grpSp>
                  <p:nvGrpSpPr>
                    <p:cNvPr id="4484" name="Group 4483">
                      <a:extLst>
                        <a:ext uri="{FF2B5EF4-FFF2-40B4-BE49-F238E27FC236}">
                          <a16:creationId xmlns:a16="http://schemas.microsoft.com/office/drawing/2014/main" id="{80E80AB2-87E3-4964-A481-361071401915}"/>
                        </a:ext>
                      </a:extLst>
                    </p:cNvPr>
                    <p:cNvGrpSpPr/>
                    <p:nvPr/>
                  </p:nvGrpSpPr>
                  <p:grpSpPr>
                    <a:xfrm>
                      <a:off x="4777947" y="3207622"/>
                      <a:ext cx="499826" cy="320263"/>
                      <a:chOff x="4503627" y="2218458"/>
                      <a:chExt cx="499826" cy="320263"/>
                    </a:xfrm>
                  </p:grpSpPr>
                  <p:grpSp>
                    <p:nvGrpSpPr>
                      <p:cNvPr id="4492" name="Group 176">
                        <a:extLst>
                          <a:ext uri="{FF2B5EF4-FFF2-40B4-BE49-F238E27FC236}">
                            <a16:creationId xmlns:a16="http://schemas.microsoft.com/office/drawing/2014/main" id="{B28BEFD5-9688-4328-B321-122F9F794071}"/>
                          </a:ext>
                        </a:extLst>
                      </p:cNvPr>
                      <p:cNvGrpSpPr/>
                      <p:nvPr/>
                    </p:nvGrpSpPr>
                    <p:grpSpPr>
                      <a:xfrm>
                        <a:off x="4503627" y="2301538"/>
                        <a:ext cx="300259" cy="237183"/>
                        <a:chOff x="2962956" y="2115885"/>
                        <a:chExt cx="300259" cy="237183"/>
                      </a:xfrm>
                    </p:grpSpPr>
                    <p:pic>
                      <p:nvPicPr>
                        <p:cNvPr id="4496" name="Picture 24 161">
                          <a:extLst>
                            <a:ext uri="{FF2B5EF4-FFF2-40B4-BE49-F238E27FC236}">
                              <a16:creationId xmlns:a16="http://schemas.microsoft.com/office/drawing/2014/main" id="{3F9F64B3-42F6-4791-A6D2-A805DEF2FA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97" name="Picture 24 162">
                          <a:extLst>
                            <a:ext uri="{FF2B5EF4-FFF2-40B4-BE49-F238E27FC236}">
                              <a16:creationId xmlns:a16="http://schemas.microsoft.com/office/drawing/2014/main" id="{5F06A5EF-A89D-487E-A212-519BBEDCB4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3" name="Group 179">
                        <a:extLst>
                          <a:ext uri="{FF2B5EF4-FFF2-40B4-BE49-F238E27FC236}">
                            <a16:creationId xmlns:a16="http://schemas.microsoft.com/office/drawing/2014/main" id="{8D91266D-FFC9-42C7-9F4A-8346A90AF54F}"/>
                          </a:ext>
                        </a:extLst>
                      </p:cNvPr>
                      <p:cNvGrpSpPr/>
                      <p:nvPr/>
                    </p:nvGrpSpPr>
                    <p:grpSpPr>
                      <a:xfrm>
                        <a:off x="4719823" y="2218458"/>
                        <a:ext cx="283630" cy="253824"/>
                        <a:chOff x="6986427" y="2972145"/>
                        <a:chExt cx="283630" cy="253824"/>
                      </a:xfrm>
                    </p:grpSpPr>
                    <p:pic>
                      <p:nvPicPr>
                        <p:cNvPr id="4494" name="Picture 24 163">
                          <a:extLst>
                            <a:ext uri="{FF2B5EF4-FFF2-40B4-BE49-F238E27FC236}">
                              <a16:creationId xmlns:a16="http://schemas.microsoft.com/office/drawing/2014/main" id="{6E4B558B-E1C7-436C-A074-804A69F390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5" name="Picture 24 164">
                          <a:extLst>
                            <a:ext uri="{FF2B5EF4-FFF2-40B4-BE49-F238E27FC236}">
                              <a16:creationId xmlns:a16="http://schemas.microsoft.com/office/drawing/2014/main" id="{455E9DC2-5614-477C-AC71-081F027C39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85" name="Group 4484">
                      <a:extLst>
                        <a:ext uri="{FF2B5EF4-FFF2-40B4-BE49-F238E27FC236}">
                          <a16:creationId xmlns:a16="http://schemas.microsoft.com/office/drawing/2014/main" id="{4142ECBB-03C6-427B-9388-92960331C840}"/>
                        </a:ext>
                      </a:extLst>
                    </p:cNvPr>
                    <p:cNvGrpSpPr/>
                    <p:nvPr/>
                  </p:nvGrpSpPr>
                  <p:grpSpPr>
                    <a:xfrm>
                      <a:off x="4935889" y="3265811"/>
                      <a:ext cx="499826" cy="320263"/>
                      <a:chOff x="4503627" y="2218458"/>
                      <a:chExt cx="499826" cy="320263"/>
                    </a:xfrm>
                  </p:grpSpPr>
                  <p:grpSp>
                    <p:nvGrpSpPr>
                      <p:cNvPr id="4486" name="Group 176">
                        <a:extLst>
                          <a:ext uri="{FF2B5EF4-FFF2-40B4-BE49-F238E27FC236}">
                            <a16:creationId xmlns:a16="http://schemas.microsoft.com/office/drawing/2014/main" id="{8B5E39AF-F87E-4DCD-8195-50085B1B5D61}"/>
                          </a:ext>
                        </a:extLst>
                      </p:cNvPr>
                      <p:cNvGrpSpPr/>
                      <p:nvPr/>
                    </p:nvGrpSpPr>
                    <p:grpSpPr>
                      <a:xfrm>
                        <a:off x="4503627" y="2301538"/>
                        <a:ext cx="300259" cy="237183"/>
                        <a:chOff x="2962956" y="2115885"/>
                        <a:chExt cx="300259" cy="237183"/>
                      </a:xfrm>
                    </p:grpSpPr>
                    <p:pic>
                      <p:nvPicPr>
                        <p:cNvPr id="4490" name="Picture 24 165">
                          <a:extLst>
                            <a:ext uri="{FF2B5EF4-FFF2-40B4-BE49-F238E27FC236}">
                              <a16:creationId xmlns:a16="http://schemas.microsoft.com/office/drawing/2014/main" id="{88E167F6-F9D5-4784-AD1A-D13F7382F7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91" name="Picture 24 166">
                          <a:extLst>
                            <a:ext uri="{FF2B5EF4-FFF2-40B4-BE49-F238E27FC236}">
                              <a16:creationId xmlns:a16="http://schemas.microsoft.com/office/drawing/2014/main" id="{60CECDEB-4F4B-477F-83FD-A88B529081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87" name="Group 179">
                        <a:extLst>
                          <a:ext uri="{FF2B5EF4-FFF2-40B4-BE49-F238E27FC236}">
                            <a16:creationId xmlns:a16="http://schemas.microsoft.com/office/drawing/2014/main" id="{4C0019FD-23BC-418A-8237-C72D4AB8600C}"/>
                          </a:ext>
                        </a:extLst>
                      </p:cNvPr>
                      <p:cNvGrpSpPr/>
                      <p:nvPr/>
                    </p:nvGrpSpPr>
                    <p:grpSpPr>
                      <a:xfrm>
                        <a:off x="4719823" y="2218458"/>
                        <a:ext cx="283630" cy="253824"/>
                        <a:chOff x="6986427" y="2972145"/>
                        <a:chExt cx="283630" cy="253824"/>
                      </a:xfrm>
                    </p:grpSpPr>
                    <p:pic>
                      <p:nvPicPr>
                        <p:cNvPr id="4488" name="Picture 24 167">
                          <a:extLst>
                            <a:ext uri="{FF2B5EF4-FFF2-40B4-BE49-F238E27FC236}">
                              <a16:creationId xmlns:a16="http://schemas.microsoft.com/office/drawing/2014/main" id="{17F64043-EA58-4B2A-B845-C5B452A460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89" name="Picture 24 168">
                          <a:extLst>
                            <a:ext uri="{FF2B5EF4-FFF2-40B4-BE49-F238E27FC236}">
                              <a16:creationId xmlns:a16="http://schemas.microsoft.com/office/drawing/2014/main" id="{839E1C35-5EC1-4B02-82E7-0727559C8CE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39" name="Group 4438">
                    <a:extLst>
                      <a:ext uri="{FF2B5EF4-FFF2-40B4-BE49-F238E27FC236}">
                        <a16:creationId xmlns:a16="http://schemas.microsoft.com/office/drawing/2014/main" id="{FBF6CD20-41D4-4C3D-967D-BE1CD96C94C2}"/>
                      </a:ext>
                    </a:extLst>
                  </p:cNvPr>
                  <p:cNvGrpSpPr/>
                  <p:nvPr/>
                </p:nvGrpSpPr>
                <p:grpSpPr>
                  <a:xfrm rot="19661454">
                    <a:off x="6800712" y="2979296"/>
                    <a:ext cx="601238" cy="499826"/>
                    <a:chOff x="5841977" y="3176030"/>
                    <a:chExt cx="601238" cy="499826"/>
                  </a:xfrm>
                </p:grpSpPr>
                <p:grpSp>
                  <p:nvGrpSpPr>
                    <p:cNvPr id="4470" name="Group 4469">
                      <a:extLst>
                        <a:ext uri="{FF2B5EF4-FFF2-40B4-BE49-F238E27FC236}">
                          <a16:creationId xmlns:a16="http://schemas.microsoft.com/office/drawing/2014/main" id="{F219BBF6-6398-476A-B28D-083F92D42CBB}"/>
                        </a:ext>
                      </a:extLst>
                    </p:cNvPr>
                    <p:cNvGrpSpPr/>
                    <p:nvPr/>
                  </p:nvGrpSpPr>
                  <p:grpSpPr>
                    <a:xfrm rot="19742345">
                      <a:off x="5841977" y="3207622"/>
                      <a:ext cx="499826" cy="320263"/>
                      <a:chOff x="4503627" y="2218458"/>
                      <a:chExt cx="499826" cy="320263"/>
                    </a:xfrm>
                  </p:grpSpPr>
                  <p:grpSp>
                    <p:nvGrpSpPr>
                      <p:cNvPr id="4478" name="Group 176">
                        <a:extLst>
                          <a:ext uri="{FF2B5EF4-FFF2-40B4-BE49-F238E27FC236}">
                            <a16:creationId xmlns:a16="http://schemas.microsoft.com/office/drawing/2014/main" id="{719A82F7-F91F-4001-99B0-58EC54E20A01}"/>
                          </a:ext>
                        </a:extLst>
                      </p:cNvPr>
                      <p:cNvGrpSpPr/>
                      <p:nvPr/>
                    </p:nvGrpSpPr>
                    <p:grpSpPr>
                      <a:xfrm>
                        <a:off x="4503627" y="2301538"/>
                        <a:ext cx="300259" cy="237183"/>
                        <a:chOff x="2962956" y="2115885"/>
                        <a:chExt cx="300259" cy="237183"/>
                      </a:xfrm>
                    </p:grpSpPr>
                    <p:pic>
                      <p:nvPicPr>
                        <p:cNvPr id="4482" name="Picture 24 169">
                          <a:extLst>
                            <a:ext uri="{FF2B5EF4-FFF2-40B4-BE49-F238E27FC236}">
                              <a16:creationId xmlns:a16="http://schemas.microsoft.com/office/drawing/2014/main" id="{B2A4F2BF-2D29-46AC-8C5D-F83F960B7EB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83" name="Picture 24 170">
                          <a:extLst>
                            <a:ext uri="{FF2B5EF4-FFF2-40B4-BE49-F238E27FC236}">
                              <a16:creationId xmlns:a16="http://schemas.microsoft.com/office/drawing/2014/main" id="{16495E44-0613-4497-AAA5-BB4D858415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9" name="Group 179">
                        <a:extLst>
                          <a:ext uri="{FF2B5EF4-FFF2-40B4-BE49-F238E27FC236}">
                            <a16:creationId xmlns:a16="http://schemas.microsoft.com/office/drawing/2014/main" id="{83009A7B-6992-41AE-8C86-279F17A5B3D1}"/>
                          </a:ext>
                        </a:extLst>
                      </p:cNvPr>
                      <p:cNvGrpSpPr/>
                      <p:nvPr/>
                    </p:nvGrpSpPr>
                    <p:grpSpPr>
                      <a:xfrm>
                        <a:off x="4719823" y="2218458"/>
                        <a:ext cx="283630" cy="253824"/>
                        <a:chOff x="6986427" y="2972145"/>
                        <a:chExt cx="283630" cy="253824"/>
                      </a:xfrm>
                    </p:grpSpPr>
                    <p:pic>
                      <p:nvPicPr>
                        <p:cNvPr id="4480" name="Picture 24 171">
                          <a:extLst>
                            <a:ext uri="{FF2B5EF4-FFF2-40B4-BE49-F238E27FC236}">
                              <a16:creationId xmlns:a16="http://schemas.microsoft.com/office/drawing/2014/main" id="{B4AA4C7D-D6B7-4947-95F1-82C1B65FE63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81" name="Picture 24 172">
                          <a:extLst>
                            <a:ext uri="{FF2B5EF4-FFF2-40B4-BE49-F238E27FC236}">
                              <a16:creationId xmlns:a16="http://schemas.microsoft.com/office/drawing/2014/main" id="{A7463461-5872-495F-971A-73199F28C17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1" name="Group 4470">
                      <a:extLst>
                        <a:ext uri="{FF2B5EF4-FFF2-40B4-BE49-F238E27FC236}">
                          <a16:creationId xmlns:a16="http://schemas.microsoft.com/office/drawing/2014/main" id="{3AA573AC-BF7E-43F7-AC71-AD87E878179E}"/>
                        </a:ext>
                      </a:extLst>
                    </p:cNvPr>
                    <p:cNvGrpSpPr/>
                    <p:nvPr/>
                  </p:nvGrpSpPr>
                  <p:grpSpPr>
                    <a:xfrm rot="17239213">
                      <a:off x="6033171" y="3265811"/>
                      <a:ext cx="499826" cy="320263"/>
                      <a:chOff x="4503627" y="2218458"/>
                      <a:chExt cx="499826" cy="320263"/>
                    </a:xfrm>
                  </p:grpSpPr>
                  <p:grpSp>
                    <p:nvGrpSpPr>
                      <p:cNvPr id="4472" name="Group 176">
                        <a:extLst>
                          <a:ext uri="{FF2B5EF4-FFF2-40B4-BE49-F238E27FC236}">
                            <a16:creationId xmlns:a16="http://schemas.microsoft.com/office/drawing/2014/main" id="{DA9711CB-4EBA-4037-A898-2AD76E8B3EB9}"/>
                          </a:ext>
                        </a:extLst>
                      </p:cNvPr>
                      <p:cNvGrpSpPr/>
                      <p:nvPr/>
                    </p:nvGrpSpPr>
                    <p:grpSpPr>
                      <a:xfrm>
                        <a:off x="4503627" y="2301538"/>
                        <a:ext cx="300259" cy="237183"/>
                        <a:chOff x="2962956" y="2115885"/>
                        <a:chExt cx="300259" cy="237183"/>
                      </a:xfrm>
                    </p:grpSpPr>
                    <p:pic>
                      <p:nvPicPr>
                        <p:cNvPr id="4476" name="Picture 24 173">
                          <a:extLst>
                            <a:ext uri="{FF2B5EF4-FFF2-40B4-BE49-F238E27FC236}">
                              <a16:creationId xmlns:a16="http://schemas.microsoft.com/office/drawing/2014/main" id="{CDDBBB4B-31BD-4DD2-82A8-CC990A5502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7" name="Picture 24 174">
                          <a:extLst>
                            <a:ext uri="{FF2B5EF4-FFF2-40B4-BE49-F238E27FC236}">
                              <a16:creationId xmlns:a16="http://schemas.microsoft.com/office/drawing/2014/main" id="{F8058EED-593C-462B-A4D5-21239FBB29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3" name="Group 179">
                        <a:extLst>
                          <a:ext uri="{FF2B5EF4-FFF2-40B4-BE49-F238E27FC236}">
                            <a16:creationId xmlns:a16="http://schemas.microsoft.com/office/drawing/2014/main" id="{EB2118D8-6FD8-4A82-AEE3-65E4B3F90AB8}"/>
                          </a:ext>
                        </a:extLst>
                      </p:cNvPr>
                      <p:cNvGrpSpPr/>
                      <p:nvPr/>
                    </p:nvGrpSpPr>
                    <p:grpSpPr>
                      <a:xfrm>
                        <a:off x="4719823" y="2218458"/>
                        <a:ext cx="283630" cy="253824"/>
                        <a:chOff x="6986427" y="2972145"/>
                        <a:chExt cx="283630" cy="253824"/>
                      </a:xfrm>
                    </p:grpSpPr>
                    <p:pic>
                      <p:nvPicPr>
                        <p:cNvPr id="4474" name="Picture 24 175">
                          <a:extLst>
                            <a:ext uri="{FF2B5EF4-FFF2-40B4-BE49-F238E27FC236}">
                              <a16:creationId xmlns:a16="http://schemas.microsoft.com/office/drawing/2014/main" id="{50EC7310-F2FC-4F0F-A5F9-172F3D5E375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75" name="Picture 24 176">
                          <a:extLst>
                            <a:ext uri="{FF2B5EF4-FFF2-40B4-BE49-F238E27FC236}">
                              <a16:creationId xmlns:a16="http://schemas.microsoft.com/office/drawing/2014/main" id="{E782168E-1332-4A5C-9033-D75CDDDA3F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40" name="Group 4439">
                    <a:extLst>
                      <a:ext uri="{FF2B5EF4-FFF2-40B4-BE49-F238E27FC236}">
                        <a16:creationId xmlns:a16="http://schemas.microsoft.com/office/drawing/2014/main" id="{E3B18F69-E112-4841-8060-71246AA7F22B}"/>
                      </a:ext>
                    </a:extLst>
                  </p:cNvPr>
                  <p:cNvGrpSpPr/>
                  <p:nvPr/>
                </p:nvGrpSpPr>
                <p:grpSpPr>
                  <a:xfrm rot="2171672">
                    <a:off x="7240864" y="2945788"/>
                    <a:ext cx="657768" cy="378452"/>
                    <a:chOff x="4777947" y="3207622"/>
                    <a:chExt cx="657768" cy="378452"/>
                  </a:xfrm>
                </p:grpSpPr>
                <p:grpSp>
                  <p:nvGrpSpPr>
                    <p:cNvPr id="4456" name="Group 4455">
                      <a:extLst>
                        <a:ext uri="{FF2B5EF4-FFF2-40B4-BE49-F238E27FC236}">
                          <a16:creationId xmlns:a16="http://schemas.microsoft.com/office/drawing/2014/main" id="{F36F220B-0596-481D-9B44-9D8FA2E55239}"/>
                        </a:ext>
                      </a:extLst>
                    </p:cNvPr>
                    <p:cNvGrpSpPr/>
                    <p:nvPr/>
                  </p:nvGrpSpPr>
                  <p:grpSpPr>
                    <a:xfrm>
                      <a:off x="4777947" y="3207622"/>
                      <a:ext cx="499826" cy="320263"/>
                      <a:chOff x="4503627" y="2218458"/>
                      <a:chExt cx="499826" cy="320263"/>
                    </a:xfrm>
                  </p:grpSpPr>
                  <p:grpSp>
                    <p:nvGrpSpPr>
                      <p:cNvPr id="4464" name="Group 176">
                        <a:extLst>
                          <a:ext uri="{FF2B5EF4-FFF2-40B4-BE49-F238E27FC236}">
                            <a16:creationId xmlns:a16="http://schemas.microsoft.com/office/drawing/2014/main" id="{51112783-67BE-4169-9A3E-00BFEECA44A1}"/>
                          </a:ext>
                        </a:extLst>
                      </p:cNvPr>
                      <p:cNvGrpSpPr/>
                      <p:nvPr/>
                    </p:nvGrpSpPr>
                    <p:grpSpPr>
                      <a:xfrm>
                        <a:off x="4503627" y="2301538"/>
                        <a:ext cx="300259" cy="237183"/>
                        <a:chOff x="2962956" y="2115885"/>
                        <a:chExt cx="300259" cy="237183"/>
                      </a:xfrm>
                    </p:grpSpPr>
                    <p:pic>
                      <p:nvPicPr>
                        <p:cNvPr id="4468" name="Picture 24 177">
                          <a:extLst>
                            <a:ext uri="{FF2B5EF4-FFF2-40B4-BE49-F238E27FC236}">
                              <a16:creationId xmlns:a16="http://schemas.microsoft.com/office/drawing/2014/main" id="{8091EE08-E473-41A0-97D6-9AF7986E4D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69" name="Picture 24 178">
                          <a:extLst>
                            <a:ext uri="{FF2B5EF4-FFF2-40B4-BE49-F238E27FC236}">
                              <a16:creationId xmlns:a16="http://schemas.microsoft.com/office/drawing/2014/main" id="{F847DA9E-4B81-4986-88DE-F36018FD9C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65" name="Group 179">
                        <a:extLst>
                          <a:ext uri="{FF2B5EF4-FFF2-40B4-BE49-F238E27FC236}">
                            <a16:creationId xmlns:a16="http://schemas.microsoft.com/office/drawing/2014/main" id="{355D594C-5184-4A88-B278-4D37FE13F057}"/>
                          </a:ext>
                        </a:extLst>
                      </p:cNvPr>
                      <p:cNvGrpSpPr/>
                      <p:nvPr/>
                    </p:nvGrpSpPr>
                    <p:grpSpPr>
                      <a:xfrm>
                        <a:off x="4719823" y="2218458"/>
                        <a:ext cx="283630" cy="253824"/>
                        <a:chOff x="6986427" y="2972145"/>
                        <a:chExt cx="283630" cy="253824"/>
                      </a:xfrm>
                    </p:grpSpPr>
                    <p:pic>
                      <p:nvPicPr>
                        <p:cNvPr id="4466" name="Picture 24 179">
                          <a:extLst>
                            <a:ext uri="{FF2B5EF4-FFF2-40B4-BE49-F238E27FC236}">
                              <a16:creationId xmlns:a16="http://schemas.microsoft.com/office/drawing/2014/main" id="{DC4005A3-35A6-4FC4-9D29-E788262B2E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67" name="Picture 24 180">
                          <a:extLst>
                            <a:ext uri="{FF2B5EF4-FFF2-40B4-BE49-F238E27FC236}">
                              <a16:creationId xmlns:a16="http://schemas.microsoft.com/office/drawing/2014/main" id="{FA23A3F5-43DF-4206-AABF-D3E3E67FE2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57" name="Group 4456">
                      <a:extLst>
                        <a:ext uri="{FF2B5EF4-FFF2-40B4-BE49-F238E27FC236}">
                          <a16:creationId xmlns:a16="http://schemas.microsoft.com/office/drawing/2014/main" id="{35706D7F-957D-4587-BAD2-CA695AC37818}"/>
                        </a:ext>
                      </a:extLst>
                    </p:cNvPr>
                    <p:cNvGrpSpPr/>
                    <p:nvPr/>
                  </p:nvGrpSpPr>
                  <p:grpSpPr>
                    <a:xfrm>
                      <a:off x="4935889" y="3265811"/>
                      <a:ext cx="499826" cy="320263"/>
                      <a:chOff x="4503627" y="2218458"/>
                      <a:chExt cx="499826" cy="320263"/>
                    </a:xfrm>
                  </p:grpSpPr>
                  <p:grpSp>
                    <p:nvGrpSpPr>
                      <p:cNvPr id="4458" name="Group 176">
                        <a:extLst>
                          <a:ext uri="{FF2B5EF4-FFF2-40B4-BE49-F238E27FC236}">
                            <a16:creationId xmlns:a16="http://schemas.microsoft.com/office/drawing/2014/main" id="{A5F48821-4377-4725-8C7F-6AB80D7AE8DB}"/>
                          </a:ext>
                        </a:extLst>
                      </p:cNvPr>
                      <p:cNvGrpSpPr/>
                      <p:nvPr/>
                    </p:nvGrpSpPr>
                    <p:grpSpPr>
                      <a:xfrm>
                        <a:off x="4503627" y="2301538"/>
                        <a:ext cx="300259" cy="237183"/>
                        <a:chOff x="2962956" y="2115885"/>
                        <a:chExt cx="300259" cy="237183"/>
                      </a:xfrm>
                    </p:grpSpPr>
                    <p:pic>
                      <p:nvPicPr>
                        <p:cNvPr id="4462" name="Picture 24 181">
                          <a:extLst>
                            <a:ext uri="{FF2B5EF4-FFF2-40B4-BE49-F238E27FC236}">
                              <a16:creationId xmlns:a16="http://schemas.microsoft.com/office/drawing/2014/main" id="{C462B3B5-2E79-48D0-80CA-B5F2725974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63" name="Picture 24 182">
                          <a:extLst>
                            <a:ext uri="{FF2B5EF4-FFF2-40B4-BE49-F238E27FC236}">
                              <a16:creationId xmlns:a16="http://schemas.microsoft.com/office/drawing/2014/main" id="{8321EEEA-FDEA-4B95-ADE2-3E3A6AFDFD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59" name="Group 179">
                        <a:extLst>
                          <a:ext uri="{FF2B5EF4-FFF2-40B4-BE49-F238E27FC236}">
                            <a16:creationId xmlns:a16="http://schemas.microsoft.com/office/drawing/2014/main" id="{844F0039-3B1A-4CB7-915F-2B10A0AF0A1A}"/>
                          </a:ext>
                        </a:extLst>
                      </p:cNvPr>
                      <p:cNvGrpSpPr/>
                      <p:nvPr/>
                    </p:nvGrpSpPr>
                    <p:grpSpPr>
                      <a:xfrm>
                        <a:off x="4719823" y="2218458"/>
                        <a:ext cx="283630" cy="253824"/>
                        <a:chOff x="6986427" y="2972145"/>
                        <a:chExt cx="283630" cy="253824"/>
                      </a:xfrm>
                    </p:grpSpPr>
                    <p:pic>
                      <p:nvPicPr>
                        <p:cNvPr id="4460" name="Picture 24 183">
                          <a:extLst>
                            <a:ext uri="{FF2B5EF4-FFF2-40B4-BE49-F238E27FC236}">
                              <a16:creationId xmlns:a16="http://schemas.microsoft.com/office/drawing/2014/main" id="{FE849BD8-8347-4B05-90DC-2C655DAA2F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61" name="Picture 24 184">
                          <a:extLst>
                            <a:ext uri="{FF2B5EF4-FFF2-40B4-BE49-F238E27FC236}">
                              <a16:creationId xmlns:a16="http://schemas.microsoft.com/office/drawing/2014/main" id="{C55AFE9B-751D-494E-AAE1-1ECC0A05A31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41" name="Group 4440">
                    <a:extLst>
                      <a:ext uri="{FF2B5EF4-FFF2-40B4-BE49-F238E27FC236}">
                        <a16:creationId xmlns:a16="http://schemas.microsoft.com/office/drawing/2014/main" id="{A0E703D4-EEA1-4AD6-9C8F-44A90FD49038}"/>
                      </a:ext>
                    </a:extLst>
                  </p:cNvPr>
                  <p:cNvGrpSpPr/>
                  <p:nvPr/>
                </p:nvGrpSpPr>
                <p:grpSpPr>
                  <a:xfrm rot="21049340">
                    <a:off x="7270080" y="2509410"/>
                    <a:ext cx="601238" cy="499826"/>
                    <a:chOff x="5841977" y="3176030"/>
                    <a:chExt cx="601238" cy="499826"/>
                  </a:xfrm>
                </p:grpSpPr>
                <p:grpSp>
                  <p:nvGrpSpPr>
                    <p:cNvPr id="4442" name="Group 4441">
                      <a:extLst>
                        <a:ext uri="{FF2B5EF4-FFF2-40B4-BE49-F238E27FC236}">
                          <a16:creationId xmlns:a16="http://schemas.microsoft.com/office/drawing/2014/main" id="{32DA7E93-97B0-4A74-808F-6B5344C92F44}"/>
                        </a:ext>
                      </a:extLst>
                    </p:cNvPr>
                    <p:cNvGrpSpPr/>
                    <p:nvPr/>
                  </p:nvGrpSpPr>
                  <p:grpSpPr>
                    <a:xfrm rot="19742345">
                      <a:off x="5841977" y="3207622"/>
                      <a:ext cx="499826" cy="320263"/>
                      <a:chOff x="4503627" y="2218458"/>
                      <a:chExt cx="499826" cy="320263"/>
                    </a:xfrm>
                  </p:grpSpPr>
                  <p:grpSp>
                    <p:nvGrpSpPr>
                      <p:cNvPr id="4450" name="Group 176">
                        <a:extLst>
                          <a:ext uri="{FF2B5EF4-FFF2-40B4-BE49-F238E27FC236}">
                            <a16:creationId xmlns:a16="http://schemas.microsoft.com/office/drawing/2014/main" id="{69D3A69F-1242-4069-8BAB-0657F981A549}"/>
                          </a:ext>
                        </a:extLst>
                      </p:cNvPr>
                      <p:cNvGrpSpPr/>
                      <p:nvPr/>
                    </p:nvGrpSpPr>
                    <p:grpSpPr>
                      <a:xfrm>
                        <a:off x="4503627" y="2301538"/>
                        <a:ext cx="300259" cy="237183"/>
                        <a:chOff x="2962956" y="2115885"/>
                        <a:chExt cx="300259" cy="237183"/>
                      </a:xfrm>
                    </p:grpSpPr>
                    <p:pic>
                      <p:nvPicPr>
                        <p:cNvPr id="4454" name="Picture 24 185">
                          <a:extLst>
                            <a:ext uri="{FF2B5EF4-FFF2-40B4-BE49-F238E27FC236}">
                              <a16:creationId xmlns:a16="http://schemas.microsoft.com/office/drawing/2014/main" id="{3D31DBDC-7C07-441E-8CF2-4B545C4B1A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5" name="Picture 24 186">
                          <a:extLst>
                            <a:ext uri="{FF2B5EF4-FFF2-40B4-BE49-F238E27FC236}">
                              <a16:creationId xmlns:a16="http://schemas.microsoft.com/office/drawing/2014/main" id="{B2574D9C-A056-4275-B8A7-C960C7AFF52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51" name="Group 179">
                        <a:extLst>
                          <a:ext uri="{FF2B5EF4-FFF2-40B4-BE49-F238E27FC236}">
                            <a16:creationId xmlns:a16="http://schemas.microsoft.com/office/drawing/2014/main" id="{927318D2-3557-4988-9D5A-FE7DF0B003B1}"/>
                          </a:ext>
                        </a:extLst>
                      </p:cNvPr>
                      <p:cNvGrpSpPr/>
                      <p:nvPr/>
                    </p:nvGrpSpPr>
                    <p:grpSpPr>
                      <a:xfrm>
                        <a:off x="4719823" y="2218458"/>
                        <a:ext cx="283630" cy="253824"/>
                        <a:chOff x="6986427" y="2972145"/>
                        <a:chExt cx="283630" cy="253824"/>
                      </a:xfrm>
                    </p:grpSpPr>
                    <p:pic>
                      <p:nvPicPr>
                        <p:cNvPr id="4452" name="Picture 24 187">
                          <a:extLst>
                            <a:ext uri="{FF2B5EF4-FFF2-40B4-BE49-F238E27FC236}">
                              <a16:creationId xmlns:a16="http://schemas.microsoft.com/office/drawing/2014/main" id="{40202B80-4908-4D67-B2BE-ADAF31F7DF9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3" name="Picture 24 188">
                          <a:extLst>
                            <a:ext uri="{FF2B5EF4-FFF2-40B4-BE49-F238E27FC236}">
                              <a16:creationId xmlns:a16="http://schemas.microsoft.com/office/drawing/2014/main" id="{9518389F-6BF8-4EEC-8B1D-1904D85D99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43" name="Group 4442">
                      <a:extLst>
                        <a:ext uri="{FF2B5EF4-FFF2-40B4-BE49-F238E27FC236}">
                          <a16:creationId xmlns:a16="http://schemas.microsoft.com/office/drawing/2014/main" id="{A6920F94-E1B6-4D20-BFFF-9AA09730A18E}"/>
                        </a:ext>
                      </a:extLst>
                    </p:cNvPr>
                    <p:cNvGrpSpPr/>
                    <p:nvPr/>
                  </p:nvGrpSpPr>
                  <p:grpSpPr>
                    <a:xfrm rot="17239213">
                      <a:off x="6033171" y="3265811"/>
                      <a:ext cx="499826" cy="320263"/>
                      <a:chOff x="4503627" y="2218458"/>
                      <a:chExt cx="499826" cy="320263"/>
                    </a:xfrm>
                  </p:grpSpPr>
                  <p:grpSp>
                    <p:nvGrpSpPr>
                      <p:cNvPr id="4444" name="Group 176">
                        <a:extLst>
                          <a:ext uri="{FF2B5EF4-FFF2-40B4-BE49-F238E27FC236}">
                            <a16:creationId xmlns:a16="http://schemas.microsoft.com/office/drawing/2014/main" id="{8E38CBCA-6EBC-4216-A9FB-50015F3CCCFE}"/>
                          </a:ext>
                        </a:extLst>
                      </p:cNvPr>
                      <p:cNvGrpSpPr/>
                      <p:nvPr/>
                    </p:nvGrpSpPr>
                    <p:grpSpPr>
                      <a:xfrm>
                        <a:off x="4503627" y="2301538"/>
                        <a:ext cx="300259" cy="237183"/>
                        <a:chOff x="2962956" y="2115885"/>
                        <a:chExt cx="300259" cy="237183"/>
                      </a:xfrm>
                    </p:grpSpPr>
                    <p:pic>
                      <p:nvPicPr>
                        <p:cNvPr id="4448" name="Picture 24 189">
                          <a:extLst>
                            <a:ext uri="{FF2B5EF4-FFF2-40B4-BE49-F238E27FC236}">
                              <a16:creationId xmlns:a16="http://schemas.microsoft.com/office/drawing/2014/main" id="{31130318-A190-42B7-B070-B1815092B7B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49" name="Picture 24 190">
                          <a:extLst>
                            <a:ext uri="{FF2B5EF4-FFF2-40B4-BE49-F238E27FC236}">
                              <a16:creationId xmlns:a16="http://schemas.microsoft.com/office/drawing/2014/main" id="{B2E91A52-071B-4D73-8C87-9ADCDFE849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45" name="Group 179">
                        <a:extLst>
                          <a:ext uri="{FF2B5EF4-FFF2-40B4-BE49-F238E27FC236}">
                            <a16:creationId xmlns:a16="http://schemas.microsoft.com/office/drawing/2014/main" id="{B1361DB2-A632-4EE2-961C-A01E91AA81E8}"/>
                          </a:ext>
                        </a:extLst>
                      </p:cNvPr>
                      <p:cNvGrpSpPr/>
                      <p:nvPr/>
                    </p:nvGrpSpPr>
                    <p:grpSpPr>
                      <a:xfrm>
                        <a:off x="4719823" y="2218458"/>
                        <a:ext cx="283630" cy="253824"/>
                        <a:chOff x="6986427" y="2972145"/>
                        <a:chExt cx="283630" cy="253824"/>
                      </a:xfrm>
                    </p:grpSpPr>
                    <p:pic>
                      <p:nvPicPr>
                        <p:cNvPr id="4446" name="Picture 24 191">
                          <a:extLst>
                            <a:ext uri="{FF2B5EF4-FFF2-40B4-BE49-F238E27FC236}">
                              <a16:creationId xmlns:a16="http://schemas.microsoft.com/office/drawing/2014/main" id="{726A774D-708C-45F6-B369-5CD11DAFEFA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47" name="Picture 24 192">
                          <a:extLst>
                            <a:ext uri="{FF2B5EF4-FFF2-40B4-BE49-F238E27FC236}">
                              <a16:creationId xmlns:a16="http://schemas.microsoft.com/office/drawing/2014/main" id="{83974228-C1B0-454F-AD0B-B91DDAB2A3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15" name="Group 4314">
                  <a:extLst>
                    <a:ext uri="{FF2B5EF4-FFF2-40B4-BE49-F238E27FC236}">
                      <a16:creationId xmlns:a16="http://schemas.microsoft.com/office/drawing/2014/main" id="{D9742637-0990-4AAD-85D0-FA3669205B61}"/>
                    </a:ext>
                  </a:extLst>
                </p:cNvPr>
                <p:cNvGrpSpPr/>
                <p:nvPr/>
              </p:nvGrpSpPr>
              <p:grpSpPr>
                <a:xfrm>
                  <a:off x="5889081" y="2731026"/>
                  <a:ext cx="1557892" cy="1293966"/>
                  <a:chOff x="6991903" y="2695004"/>
                  <a:chExt cx="1557892" cy="1293966"/>
                </a:xfrm>
              </p:grpSpPr>
              <p:grpSp>
                <p:nvGrpSpPr>
                  <p:cNvPr id="4316" name="Group 4315">
                    <a:extLst>
                      <a:ext uri="{FF2B5EF4-FFF2-40B4-BE49-F238E27FC236}">
                        <a16:creationId xmlns:a16="http://schemas.microsoft.com/office/drawing/2014/main" id="{0A545937-8F31-4D07-A0C3-FE2E59CE5F2D}"/>
                      </a:ext>
                    </a:extLst>
                  </p:cNvPr>
                  <p:cNvGrpSpPr/>
                  <p:nvPr/>
                </p:nvGrpSpPr>
                <p:grpSpPr>
                  <a:xfrm>
                    <a:off x="6991903" y="2695004"/>
                    <a:ext cx="657768" cy="378452"/>
                    <a:chOff x="4777947" y="3207622"/>
                    <a:chExt cx="657768" cy="378452"/>
                  </a:xfrm>
                </p:grpSpPr>
                <p:grpSp>
                  <p:nvGrpSpPr>
                    <p:cNvPr id="4424" name="Group 4423">
                      <a:extLst>
                        <a:ext uri="{FF2B5EF4-FFF2-40B4-BE49-F238E27FC236}">
                          <a16:creationId xmlns:a16="http://schemas.microsoft.com/office/drawing/2014/main" id="{885BC5FD-381A-4353-AECC-99BD270410D7}"/>
                        </a:ext>
                      </a:extLst>
                    </p:cNvPr>
                    <p:cNvGrpSpPr/>
                    <p:nvPr/>
                  </p:nvGrpSpPr>
                  <p:grpSpPr>
                    <a:xfrm>
                      <a:off x="4777947" y="3207622"/>
                      <a:ext cx="499826" cy="320263"/>
                      <a:chOff x="4503627" y="2218458"/>
                      <a:chExt cx="499826" cy="320263"/>
                    </a:xfrm>
                  </p:grpSpPr>
                  <p:grpSp>
                    <p:nvGrpSpPr>
                      <p:cNvPr id="4432" name="Group 176">
                        <a:extLst>
                          <a:ext uri="{FF2B5EF4-FFF2-40B4-BE49-F238E27FC236}">
                            <a16:creationId xmlns:a16="http://schemas.microsoft.com/office/drawing/2014/main" id="{9919A648-3199-4D3B-9607-28CE535DD164}"/>
                          </a:ext>
                        </a:extLst>
                      </p:cNvPr>
                      <p:cNvGrpSpPr/>
                      <p:nvPr/>
                    </p:nvGrpSpPr>
                    <p:grpSpPr>
                      <a:xfrm>
                        <a:off x="4503627" y="2301538"/>
                        <a:ext cx="300259" cy="237183"/>
                        <a:chOff x="2962956" y="2115885"/>
                        <a:chExt cx="300259" cy="237183"/>
                      </a:xfrm>
                    </p:grpSpPr>
                    <p:pic>
                      <p:nvPicPr>
                        <p:cNvPr id="4436" name="Picture 24 193">
                          <a:extLst>
                            <a:ext uri="{FF2B5EF4-FFF2-40B4-BE49-F238E27FC236}">
                              <a16:creationId xmlns:a16="http://schemas.microsoft.com/office/drawing/2014/main" id="{0FE39336-8AAD-4F97-A39A-5773395A53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7" name="Picture 24 194">
                          <a:extLst>
                            <a:ext uri="{FF2B5EF4-FFF2-40B4-BE49-F238E27FC236}">
                              <a16:creationId xmlns:a16="http://schemas.microsoft.com/office/drawing/2014/main" id="{5F8F8D96-8CF6-40C5-B41D-6AF1A5FFA4D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3" name="Group 179">
                        <a:extLst>
                          <a:ext uri="{FF2B5EF4-FFF2-40B4-BE49-F238E27FC236}">
                            <a16:creationId xmlns:a16="http://schemas.microsoft.com/office/drawing/2014/main" id="{A9566007-1619-4013-A7E1-36A2EB7BD273}"/>
                          </a:ext>
                        </a:extLst>
                      </p:cNvPr>
                      <p:cNvGrpSpPr/>
                      <p:nvPr/>
                    </p:nvGrpSpPr>
                    <p:grpSpPr>
                      <a:xfrm>
                        <a:off x="4719823" y="2218458"/>
                        <a:ext cx="283630" cy="253824"/>
                        <a:chOff x="6986427" y="2972145"/>
                        <a:chExt cx="283630" cy="253824"/>
                      </a:xfrm>
                    </p:grpSpPr>
                    <p:pic>
                      <p:nvPicPr>
                        <p:cNvPr id="4434" name="Picture 24 195">
                          <a:extLst>
                            <a:ext uri="{FF2B5EF4-FFF2-40B4-BE49-F238E27FC236}">
                              <a16:creationId xmlns:a16="http://schemas.microsoft.com/office/drawing/2014/main" id="{6308CC9C-CFB7-4CB5-A643-29022F868DD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5" name="Picture 24 196">
                          <a:extLst>
                            <a:ext uri="{FF2B5EF4-FFF2-40B4-BE49-F238E27FC236}">
                              <a16:creationId xmlns:a16="http://schemas.microsoft.com/office/drawing/2014/main" id="{6FE72171-0D47-4AED-AC82-3560BB2ECD3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25" name="Group 4424">
                      <a:extLst>
                        <a:ext uri="{FF2B5EF4-FFF2-40B4-BE49-F238E27FC236}">
                          <a16:creationId xmlns:a16="http://schemas.microsoft.com/office/drawing/2014/main" id="{3EF4AF56-1DFB-4000-B95E-15F3B2214929}"/>
                        </a:ext>
                      </a:extLst>
                    </p:cNvPr>
                    <p:cNvGrpSpPr/>
                    <p:nvPr/>
                  </p:nvGrpSpPr>
                  <p:grpSpPr>
                    <a:xfrm>
                      <a:off x="4935889" y="3265811"/>
                      <a:ext cx="499826" cy="320263"/>
                      <a:chOff x="4503627" y="2218458"/>
                      <a:chExt cx="499826" cy="320263"/>
                    </a:xfrm>
                  </p:grpSpPr>
                  <p:grpSp>
                    <p:nvGrpSpPr>
                      <p:cNvPr id="4426" name="Group 176">
                        <a:extLst>
                          <a:ext uri="{FF2B5EF4-FFF2-40B4-BE49-F238E27FC236}">
                            <a16:creationId xmlns:a16="http://schemas.microsoft.com/office/drawing/2014/main" id="{289D3829-0321-4D8B-B68C-C9F882BEE7DE}"/>
                          </a:ext>
                        </a:extLst>
                      </p:cNvPr>
                      <p:cNvGrpSpPr/>
                      <p:nvPr/>
                    </p:nvGrpSpPr>
                    <p:grpSpPr>
                      <a:xfrm>
                        <a:off x="4503627" y="2301538"/>
                        <a:ext cx="300259" cy="237183"/>
                        <a:chOff x="2962956" y="2115885"/>
                        <a:chExt cx="300259" cy="237183"/>
                      </a:xfrm>
                    </p:grpSpPr>
                    <p:pic>
                      <p:nvPicPr>
                        <p:cNvPr id="4430" name="Picture 24 197">
                          <a:extLst>
                            <a:ext uri="{FF2B5EF4-FFF2-40B4-BE49-F238E27FC236}">
                              <a16:creationId xmlns:a16="http://schemas.microsoft.com/office/drawing/2014/main" id="{B22BD0DB-DBF0-4019-8AFA-6038551595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1" name="Picture 24 198">
                          <a:extLst>
                            <a:ext uri="{FF2B5EF4-FFF2-40B4-BE49-F238E27FC236}">
                              <a16:creationId xmlns:a16="http://schemas.microsoft.com/office/drawing/2014/main" id="{EEA42D82-CD10-4F09-8A88-2F04D590C4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27" name="Group 179">
                        <a:extLst>
                          <a:ext uri="{FF2B5EF4-FFF2-40B4-BE49-F238E27FC236}">
                            <a16:creationId xmlns:a16="http://schemas.microsoft.com/office/drawing/2014/main" id="{B9E4835B-CE9E-4A84-A6A7-5612FCD5B378}"/>
                          </a:ext>
                        </a:extLst>
                      </p:cNvPr>
                      <p:cNvGrpSpPr/>
                      <p:nvPr/>
                    </p:nvGrpSpPr>
                    <p:grpSpPr>
                      <a:xfrm>
                        <a:off x="4719823" y="2218458"/>
                        <a:ext cx="283630" cy="253824"/>
                        <a:chOff x="6986427" y="2972145"/>
                        <a:chExt cx="283630" cy="253824"/>
                      </a:xfrm>
                    </p:grpSpPr>
                    <p:pic>
                      <p:nvPicPr>
                        <p:cNvPr id="4428" name="Picture 24 199">
                          <a:extLst>
                            <a:ext uri="{FF2B5EF4-FFF2-40B4-BE49-F238E27FC236}">
                              <a16:creationId xmlns:a16="http://schemas.microsoft.com/office/drawing/2014/main" id="{8E2E8BE3-5298-446F-A480-636044F0866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29" name="Picture 24 200">
                          <a:extLst>
                            <a:ext uri="{FF2B5EF4-FFF2-40B4-BE49-F238E27FC236}">
                              <a16:creationId xmlns:a16="http://schemas.microsoft.com/office/drawing/2014/main" id="{22EC9F53-7362-47FA-AC24-F3FB20817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7" name="Group 4316">
                    <a:extLst>
                      <a:ext uri="{FF2B5EF4-FFF2-40B4-BE49-F238E27FC236}">
                        <a16:creationId xmlns:a16="http://schemas.microsoft.com/office/drawing/2014/main" id="{93236F31-AA37-49E5-8453-E1085276EB50}"/>
                      </a:ext>
                    </a:extLst>
                  </p:cNvPr>
                  <p:cNvGrpSpPr/>
                  <p:nvPr/>
                </p:nvGrpSpPr>
                <p:grpSpPr>
                  <a:xfrm>
                    <a:off x="7000217" y="2970983"/>
                    <a:ext cx="601238" cy="499826"/>
                    <a:chOff x="5841977" y="3176030"/>
                    <a:chExt cx="601238" cy="499826"/>
                  </a:xfrm>
                </p:grpSpPr>
                <p:grpSp>
                  <p:nvGrpSpPr>
                    <p:cNvPr id="4410" name="Group 4409">
                      <a:extLst>
                        <a:ext uri="{FF2B5EF4-FFF2-40B4-BE49-F238E27FC236}">
                          <a16:creationId xmlns:a16="http://schemas.microsoft.com/office/drawing/2014/main" id="{B789D409-DDAD-4D3E-909E-FF52BB2F3851}"/>
                        </a:ext>
                      </a:extLst>
                    </p:cNvPr>
                    <p:cNvGrpSpPr/>
                    <p:nvPr/>
                  </p:nvGrpSpPr>
                  <p:grpSpPr>
                    <a:xfrm rot="19742345">
                      <a:off x="5841977" y="3207622"/>
                      <a:ext cx="499826" cy="320263"/>
                      <a:chOff x="4503627" y="2218458"/>
                      <a:chExt cx="499826" cy="320263"/>
                    </a:xfrm>
                  </p:grpSpPr>
                  <p:grpSp>
                    <p:nvGrpSpPr>
                      <p:cNvPr id="4418" name="Group 176">
                        <a:extLst>
                          <a:ext uri="{FF2B5EF4-FFF2-40B4-BE49-F238E27FC236}">
                            <a16:creationId xmlns:a16="http://schemas.microsoft.com/office/drawing/2014/main" id="{5D541EE0-9F3A-4B03-9684-BC9BBE72C695}"/>
                          </a:ext>
                        </a:extLst>
                      </p:cNvPr>
                      <p:cNvGrpSpPr/>
                      <p:nvPr/>
                    </p:nvGrpSpPr>
                    <p:grpSpPr>
                      <a:xfrm>
                        <a:off x="4503627" y="2301538"/>
                        <a:ext cx="300259" cy="237183"/>
                        <a:chOff x="2962956" y="2115885"/>
                        <a:chExt cx="300259" cy="237183"/>
                      </a:xfrm>
                    </p:grpSpPr>
                    <p:pic>
                      <p:nvPicPr>
                        <p:cNvPr id="4422" name="Picture 24 201">
                          <a:extLst>
                            <a:ext uri="{FF2B5EF4-FFF2-40B4-BE49-F238E27FC236}">
                              <a16:creationId xmlns:a16="http://schemas.microsoft.com/office/drawing/2014/main" id="{FD8AD116-FA88-4BD3-82E9-3CDB1ABB5B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23" name="Picture 24 202">
                          <a:extLst>
                            <a:ext uri="{FF2B5EF4-FFF2-40B4-BE49-F238E27FC236}">
                              <a16:creationId xmlns:a16="http://schemas.microsoft.com/office/drawing/2014/main" id="{D345B74E-2CCD-4EA3-AC3C-D43AB76C6D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9" name="Group 179">
                        <a:extLst>
                          <a:ext uri="{FF2B5EF4-FFF2-40B4-BE49-F238E27FC236}">
                            <a16:creationId xmlns:a16="http://schemas.microsoft.com/office/drawing/2014/main" id="{DEFFF05A-12B4-4D05-AF59-C9FE8CB12D09}"/>
                          </a:ext>
                        </a:extLst>
                      </p:cNvPr>
                      <p:cNvGrpSpPr/>
                      <p:nvPr/>
                    </p:nvGrpSpPr>
                    <p:grpSpPr>
                      <a:xfrm>
                        <a:off x="4719823" y="2218458"/>
                        <a:ext cx="283630" cy="253824"/>
                        <a:chOff x="6986427" y="2972145"/>
                        <a:chExt cx="283630" cy="253824"/>
                      </a:xfrm>
                    </p:grpSpPr>
                    <p:pic>
                      <p:nvPicPr>
                        <p:cNvPr id="4420" name="Picture 24 203">
                          <a:extLst>
                            <a:ext uri="{FF2B5EF4-FFF2-40B4-BE49-F238E27FC236}">
                              <a16:creationId xmlns:a16="http://schemas.microsoft.com/office/drawing/2014/main" id="{E27BABD2-6980-49C7-AF21-45B94BD456E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21" name="Picture 24 204">
                          <a:extLst>
                            <a:ext uri="{FF2B5EF4-FFF2-40B4-BE49-F238E27FC236}">
                              <a16:creationId xmlns:a16="http://schemas.microsoft.com/office/drawing/2014/main" id="{6C347975-5B08-496E-BA93-B402CAF5DD6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1" name="Group 4410">
                      <a:extLst>
                        <a:ext uri="{FF2B5EF4-FFF2-40B4-BE49-F238E27FC236}">
                          <a16:creationId xmlns:a16="http://schemas.microsoft.com/office/drawing/2014/main" id="{3C7BA6C4-64F0-4945-AA12-02385A514EA8}"/>
                        </a:ext>
                      </a:extLst>
                    </p:cNvPr>
                    <p:cNvGrpSpPr/>
                    <p:nvPr/>
                  </p:nvGrpSpPr>
                  <p:grpSpPr>
                    <a:xfrm rot="17239213">
                      <a:off x="6033171" y="3265811"/>
                      <a:ext cx="499826" cy="320263"/>
                      <a:chOff x="4503627" y="2218458"/>
                      <a:chExt cx="499826" cy="320263"/>
                    </a:xfrm>
                  </p:grpSpPr>
                  <p:grpSp>
                    <p:nvGrpSpPr>
                      <p:cNvPr id="4412" name="Group 176">
                        <a:extLst>
                          <a:ext uri="{FF2B5EF4-FFF2-40B4-BE49-F238E27FC236}">
                            <a16:creationId xmlns:a16="http://schemas.microsoft.com/office/drawing/2014/main" id="{D10DEB9E-9845-41F7-9954-0BA501C9C6B1}"/>
                          </a:ext>
                        </a:extLst>
                      </p:cNvPr>
                      <p:cNvGrpSpPr/>
                      <p:nvPr/>
                    </p:nvGrpSpPr>
                    <p:grpSpPr>
                      <a:xfrm>
                        <a:off x="4503627" y="2301538"/>
                        <a:ext cx="300259" cy="237183"/>
                        <a:chOff x="2962956" y="2115885"/>
                        <a:chExt cx="300259" cy="237183"/>
                      </a:xfrm>
                    </p:grpSpPr>
                    <p:pic>
                      <p:nvPicPr>
                        <p:cNvPr id="4416" name="Picture 24 205">
                          <a:extLst>
                            <a:ext uri="{FF2B5EF4-FFF2-40B4-BE49-F238E27FC236}">
                              <a16:creationId xmlns:a16="http://schemas.microsoft.com/office/drawing/2014/main" id="{B2070D69-78D4-4CC1-BBDE-24178ADEA5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17" name="Picture 24 206">
                          <a:extLst>
                            <a:ext uri="{FF2B5EF4-FFF2-40B4-BE49-F238E27FC236}">
                              <a16:creationId xmlns:a16="http://schemas.microsoft.com/office/drawing/2014/main" id="{9B63F15B-E91C-48E4-998C-BC2FEB3957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3" name="Group 179">
                        <a:extLst>
                          <a:ext uri="{FF2B5EF4-FFF2-40B4-BE49-F238E27FC236}">
                            <a16:creationId xmlns:a16="http://schemas.microsoft.com/office/drawing/2014/main" id="{CD69B5C7-9263-409E-B3B7-2351E9F13AAB}"/>
                          </a:ext>
                        </a:extLst>
                      </p:cNvPr>
                      <p:cNvGrpSpPr/>
                      <p:nvPr/>
                    </p:nvGrpSpPr>
                    <p:grpSpPr>
                      <a:xfrm>
                        <a:off x="4719823" y="2218458"/>
                        <a:ext cx="283630" cy="253824"/>
                        <a:chOff x="6986427" y="2972145"/>
                        <a:chExt cx="283630" cy="253824"/>
                      </a:xfrm>
                    </p:grpSpPr>
                    <p:pic>
                      <p:nvPicPr>
                        <p:cNvPr id="4414" name="Picture 24 207">
                          <a:extLst>
                            <a:ext uri="{FF2B5EF4-FFF2-40B4-BE49-F238E27FC236}">
                              <a16:creationId xmlns:a16="http://schemas.microsoft.com/office/drawing/2014/main" id="{572900DE-FB7D-4306-A1F2-7E9EF3EB80F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5" name="Picture 24 208">
                          <a:extLst>
                            <a:ext uri="{FF2B5EF4-FFF2-40B4-BE49-F238E27FC236}">
                              <a16:creationId xmlns:a16="http://schemas.microsoft.com/office/drawing/2014/main" id="{9C8A6B9A-E039-4FEF-AA8D-560B45F668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8" name="Group 4317">
                    <a:extLst>
                      <a:ext uri="{FF2B5EF4-FFF2-40B4-BE49-F238E27FC236}">
                        <a16:creationId xmlns:a16="http://schemas.microsoft.com/office/drawing/2014/main" id="{6B091B07-C464-4826-B898-7AFE5213BFBF}"/>
                      </a:ext>
                    </a:extLst>
                  </p:cNvPr>
                  <p:cNvGrpSpPr/>
                  <p:nvPr/>
                </p:nvGrpSpPr>
                <p:grpSpPr>
                  <a:xfrm>
                    <a:off x="7469330" y="2714400"/>
                    <a:ext cx="1055948" cy="610380"/>
                    <a:chOff x="6261214" y="3135578"/>
                    <a:chExt cx="1055948" cy="610380"/>
                  </a:xfrm>
                </p:grpSpPr>
                <p:grpSp>
                  <p:nvGrpSpPr>
                    <p:cNvPr id="4380" name="Group 4379">
                      <a:extLst>
                        <a:ext uri="{FF2B5EF4-FFF2-40B4-BE49-F238E27FC236}">
                          <a16:creationId xmlns:a16="http://schemas.microsoft.com/office/drawing/2014/main" id="{47B5A905-3DC3-4872-9BB0-4241FF2631AD}"/>
                        </a:ext>
                      </a:extLst>
                    </p:cNvPr>
                    <p:cNvGrpSpPr/>
                    <p:nvPr/>
                  </p:nvGrpSpPr>
                  <p:grpSpPr>
                    <a:xfrm>
                      <a:off x="6659394" y="3135578"/>
                      <a:ext cx="657768" cy="378452"/>
                      <a:chOff x="4777947" y="3207622"/>
                      <a:chExt cx="657768" cy="378452"/>
                    </a:xfrm>
                  </p:grpSpPr>
                  <p:grpSp>
                    <p:nvGrpSpPr>
                      <p:cNvPr id="4396" name="Group 4395">
                        <a:extLst>
                          <a:ext uri="{FF2B5EF4-FFF2-40B4-BE49-F238E27FC236}">
                            <a16:creationId xmlns:a16="http://schemas.microsoft.com/office/drawing/2014/main" id="{5F6F74B4-93FA-429C-A03D-CF93A67470BD}"/>
                          </a:ext>
                        </a:extLst>
                      </p:cNvPr>
                      <p:cNvGrpSpPr/>
                      <p:nvPr/>
                    </p:nvGrpSpPr>
                    <p:grpSpPr>
                      <a:xfrm>
                        <a:off x="4777947" y="3207622"/>
                        <a:ext cx="499826" cy="320263"/>
                        <a:chOff x="4503627" y="2218458"/>
                        <a:chExt cx="499826" cy="320263"/>
                      </a:xfrm>
                    </p:grpSpPr>
                    <p:grpSp>
                      <p:nvGrpSpPr>
                        <p:cNvPr id="4404" name="Group 176">
                          <a:extLst>
                            <a:ext uri="{FF2B5EF4-FFF2-40B4-BE49-F238E27FC236}">
                              <a16:creationId xmlns:a16="http://schemas.microsoft.com/office/drawing/2014/main" id="{B87502B9-0F04-4B1C-AA64-EC55EAD3D0C1}"/>
                            </a:ext>
                          </a:extLst>
                        </p:cNvPr>
                        <p:cNvGrpSpPr/>
                        <p:nvPr/>
                      </p:nvGrpSpPr>
                      <p:grpSpPr>
                        <a:xfrm>
                          <a:off x="4503627" y="2301538"/>
                          <a:ext cx="300259" cy="237183"/>
                          <a:chOff x="2962956" y="2115885"/>
                          <a:chExt cx="300259" cy="237183"/>
                        </a:xfrm>
                      </p:grpSpPr>
                      <p:pic>
                        <p:nvPicPr>
                          <p:cNvPr id="4408" name="Picture 24 209">
                            <a:extLst>
                              <a:ext uri="{FF2B5EF4-FFF2-40B4-BE49-F238E27FC236}">
                                <a16:creationId xmlns:a16="http://schemas.microsoft.com/office/drawing/2014/main" id="{26E24D57-C1A1-43A2-B61F-C6E72D30B7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09" name="Picture 24 210">
                            <a:extLst>
                              <a:ext uri="{FF2B5EF4-FFF2-40B4-BE49-F238E27FC236}">
                                <a16:creationId xmlns:a16="http://schemas.microsoft.com/office/drawing/2014/main" id="{CF1E7DBB-2C99-429A-A5AB-5BC6D6DCFFD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05" name="Group 179">
                          <a:extLst>
                            <a:ext uri="{FF2B5EF4-FFF2-40B4-BE49-F238E27FC236}">
                              <a16:creationId xmlns:a16="http://schemas.microsoft.com/office/drawing/2014/main" id="{1686956A-EED3-4056-AEE9-DCBA015302B4}"/>
                            </a:ext>
                          </a:extLst>
                        </p:cNvPr>
                        <p:cNvGrpSpPr/>
                        <p:nvPr/>
                      </p:nvGrpSpPr>
                      <p:grpSpPr>
                        <a:xfrm>
                          <a:off x="4719823" y="2218458"/>
                          <a:ext cx="283630" cy="253824"/>
                          <a:chOff x="6986427" y="2972145"/>
                          <a:chExt cx="283630" cy="253824"/>
                        </a:xfrm>
                      </p:grpSpPr>
                      <p:pic>
                        <p:nvPicPr>
                          <p:cNvPr id="4406" name="Picture 24 211">
                            <a:extLst>
                              <a:ext uri="{FF2B5EF4-FFF2-40B4-BE49-F238E27FC236}">
                                <a16:creationId xmlns:a16="http://schemas.microsoft.com/office/drawing/2014/main" id="{ED23BA68-F8B6-4655-BD4E-8303A468E1F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07" name="Picture 24 212">
                            <a:extLst>
                              <a:ext uri="{FF2B5EF4-FFF2-40B4-BE49-F238E27FC236}">
                                <a16:creationId xmlns:a16="http://schemas.microsoft.com/office/drawing/2014/main" id="{6164A227-05CB-43C4-9289-4359D8CAA3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7" name="Group 4396">
                        <a:extLst>
                          <a:ext uri="{FF2B5EF4-FFF2-40B4-BE49-F238E27FC236}">
                            <a16:creationId xmlns:a16="http://schemas.microsoft.com/office/drawing/2014/main" id="{12853E0C-5C57-4028-BEE3-710237E2A686}"/>
                          </a:ext>
                        </a:extLst>
                      </p:cNvPr>
                      <p:cNvGrpSpPr/>
                      <p:nvPr/>
                    </p:nvGrpSpPr>
                    <p:grpSpPr>
                      <a:xfrm>
                        <a:off x="4935889" y="3265811"/>
                        <a:ext cx="499826" cy="320263"/>
                        <a:chOff x="4503627" y="2218458"/>
                        <a:chExt cx="499826" cy="320263"/>
                      </a:xfrm>
                    </p:grpSpPr>
                    <p:grpSp>
                      <p:nvGrpSpPr>
                        <p:cNvPr id="4398" name="Group 176">
                          <a:extLst>
                            <a:ext uri="{FF2B5EF4-FFF2-40B4-BE49-F238E27FC236}">
                              <a16:creationId xmlns:a16="http://schemas.microsoft.com/office/drawing/2014/main" id="{C3261EEB-DC29-40D2-B9EA-8466F274D2AC}"/>
                            </a:ext>
                          </a:extLst>
                        </p:cNvPr>
                        <p:cNvGrpSpPr/>
                        <p:nvPr/>
                      </p:nvGrpSpPr>
                      <p:grpSpPr>
                        <a:xfrm>
                          <a:off x="4503627" y="2301538"/>
                          <a:ext cx="300259" cy="237183"/>
                          <a:chOff x="2962956" y="2115885"/>
                          <a:chExt cx="300259" cy="237183"/>
                        </a:xfrm>
                      </p:grpSpPr>
                      <p:pic>
                        <p:nvPicPr>
                          <p:cNvPr id="4402" name="Picture 24 213">
                            <a:extLst>
                              <a:ext uri="{FF2B5EF4-FFF2-40B4-BE49-F238E27FC236}">
                                <a16:creationId xmlns:a16="http://schemas.microsoft.com/office/drawing/2014/main" id="{895F5CB9-180B-4639-A3CC-539B7DC06D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03" name="Picture 24 214">
                            <a:extLst>
                              <a:ext uri="{FF2B5EF4-FFF2-40B4-BE49-F238E27FC236}">
                                <a16:creationId xmlns:a16="http://schemas.microsoft.com/office/drawing/2014/main" id="{20D4E34C-1D61-457A-B118-7EDF2F7E95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9" name="Group 179">
                          <a:extLst>
                            <a:ext uri="{FF2B5EF4-FFF2-40B4-BE49-F238E27FC236}">
                              <a16:creationId xmlns:a16="http://schemas.microsoft.com/office/drawing/2014/main" id="{14B48790-8117-4301-81D1-446129BAC651}"/>
                            </a:ext>
                          </a:extLst>
                        </p:cNvPr>
                        <p:cNvGrpSpPr/>
                        <p:nvPr/>
                      </p:nvGrpSpPr>
                      <p:grpSpPr>
                        <a:xfrm>
                          <a:off x="4719823" y="2218458"/>
                          <a:ext cx="283630" cy="253824"/>
                          <a:chOff x="6986427" y="2972145"/>
                          <a:chExt cx="283630" cy="253824"/>
                        </a:xfrm>
                      </p:grpSpPr>
                      <p:pic>
                        <p:nvPicPr>
                          <p:cNvPr id="4400" name="Picture 24 215">
                            <a:extLst>
                              <a:ext uri="{FF2B5EF4-FFF2-40B4-BE49-F238E27FC236}">
                                <a16:creationId xmlns:a16="http://schemas.microsoft.com/office/drawing/2014/main" id="{A39C3FA5-F799-4E59-8396-68FE503D3D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01" name="Picture 24 216">
                            <a:extLst>
                              <a:ext uri="{FF2B5EF4-FFF2-40B4-BE49-F238E27FC236}">
                                <a16:creationId xmlns:a16="http://schemas.microsoft.com/office/drawing/2014/main" id="{ACF3DA24-9493-4BA2-8317-B3FA95823C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81" name="Group 4380">
                      <a:extLst>
                        <a:ext uri="{FF2B5EF4-FFF2-40B4-BE49-F238E27FC236}">
                          <a16:creationId xmlns:a16="http://schemas.microsoft.com/office/drawing/2014/main" id="{E6D903DD-605F-4F2D-8E42-7B118F067562}"/>
                        </a:ext>
                      </a:extLst>
                    </p:cNvPr>
                    <p:cNvGrpSpPr/>
                    <p:nvPr/>
                  </p:nvGrpSpPr>
                  <p:grpSpPr>
                    <a:xfrm rot="18877668">
                      <a:off x="6210508" y="3195426"/>
                      <a:ext cx="601238" cy="499826"/>
                      <a:chOff x="5841977" y="3176030"/>
                      <a:chExt cx="601238" cy="499826"/>
                    </a:xfrm>
                  </p:grpSpPr>
                  <p:grpSp>
                    <p:nvGrpSpPr>
                      <p:cNvPr id="4382" name="Group 4381">
                        <a:extLst>
                          <a:ext uri="{FF2B5EF4-FFF2-40B4-BE49-F238E27FC236}">
                            <a16:creationId xmlns:a16="http://schemas.microsoft.com/office/drawing/2014/main" id="{395F4836-FD53-43AD-8FDF-8EB1DD09116E}"/>
                          </a:ext>
                        </a:extLst>
                      </p:cNvPr>
                      <p:cNvGrpSpPr/>
                      <p:nvPr/>
                    </p:nvGrpSpPr>
                    <p:grpSpPr>
                      <a:xfrm rot="19742345">
                        <a:off x="5841977" y="3207622"/>
                        <a:ext cx="499826" cy="320263"/>
                        <a:chOff x="4503627" y="2218458"/>
                        <a:chExt cx="499826" cy="320263"/>
                      </a:xfrm>
                    </p:grpSpPr>
                    <p:grpSp>
                      <p:nvGrpSpPr>
                        <p:cNvPr id="4390" name="Group 176">
                          <a:extLst>
                            <a:ext uri="{FF2B5EF4-FFF2-40B4-BE49-F238E27FC236}">
                              <a16:creationId xmlns:a16="http://schemas.microsoft.com/office/drawing/2014/main" id="{739A5B68-221D-4FC1-9DE5-E959608F2692}"/>
                            </a:ext>
                          </a:extLst>
                        </p:cNvPr>
                        <p:cNvGrpSpPr/>
                        <p:nvPr/>
                      </p:nvGrpSpPr>
                      <p:grpSpPr>
                        <a:xfrm>
                          <a:off x="4503627" y="2301538"/>
                          <a:ext cx="300259" cy="237183"/>
                          <a:chOff x="2962956" y="2115885"/>
                          <a:chExt cx="300259" cy="237183"/>
                        </a:xfrm>
                      </p:grpSpPr>
                      <p:pic>
                        <p:nvPicPr>
                          <p:cNvPr id="4394" name="Picture 24 217">
                            <a:extLst>
                              <a:ext uri="{FF2B5EF4-FFF2-40B4-BE49-F238E27FC236}">
                                <a16:creationId xmlns:a16="http://schemas.microsoft.com/office/drawing/2014/main" id="{063B57FA-3751-4713-AFBD-7313A07A8D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5" name="Picture 24 218">
                            <a:extLst>
                              <a:ext uri="{FF2B5EF4-FFF2-40B4-BE49-F238E27FC236}">
                                <a16:creationId xmlns:a16="http://schemas.microsoft.com/office/drawing/2014/main" id="{0B11308D-3989-4124-9346-BD0E363D4F6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1" name="Group 179">
                          <a:extLst>
                            <a:ext uri="{FF2B5EF4-FFF2-40B4-BE49-F238E27FC236}">
                              <a16:creationId xmlns:a16="http://schemas.microsoft.com/office/drawing/2014/main" id="{372ACD64-C74B-46BC-9978-AFB1D3702F72}"/>
                            </a:ext>
                          </a:extLst>
                        </p:cNvPr>
                        <p:cNvGrpSpPr/>
                        <p:nvPr/>
                      </p:nvGrpSpPr>
                      <p:grpSpPr>
                        <a:xfrm>
                          <a:off x="4719823" y="2218458"/>
                          <a:ext cx="283630" cy="253824"/>
                          <a:chOff x="6986427" y="2972145"/>
                          <a:chExt cx="283630" cy="253824"/>
                        </a:xfrm>
                      </p:grpSpPr>
                      <p:pic>
                        <p:nvPicPr>
                          <p:cNvPr id="4392" name="Picture 24 219">
                            <a:extLst>
                              <a:ext uri="{FF2B5EF4-FFF2-40B4-BE49-F238E27FC236}">
                                <a16:creationId xmlns:a16="http://schemas.microsoft.com/office/drawing/2014/main" id="{454323F8-E16A-4F1E-9010-2D434F2DD46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93" name="Picture 24 220">
                            <a:extLst>
                              <a:ext uri="{FF2B5EF4-FFF2-40B4-BE49-F238E27FC236}">
                                <a16:creationId xmlns:a16="http://schemas.microsoft.com/office/drawing/2014/main" id="{0E78344E-5AB1-4567-8D02-88E71BB635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83" name="Group 4382">
                        <a:extLst>
                          <a:ext uri="{FF2B5EF4-FFF2-40B4-BE49-F238E27FC236}">
                            <a16:creationId xmlns:a16="http://schemas.microsoft.com/office/drawing/2014/main" id="{1101D920-1152-405B-AC8E-AE530C3913CA}"/>
                          </a:ext>
                        </a:extLst>
                      </p:cNvPr>
                      <p:cNvGrpSpPr/>
                      <p:nvPr/>
                    </p:nvGrpSpPr>
                    <p:grpSpPr>
                      <a:xfrm rot="17239213">
                        <a:off x="6033171" y="3265811"/>
                        <a:ext cx="499826" cy="320263"/>
                        <a:chOff x="4503627" y="2218458"/>
                        <a:chExt cx="499826" cy="320263"/>
                      </a:xfrm>
                    </p:grpSpPr>
                    <p:grpSp>
                      <p:nvGrpSpPr>
                        <p:cNvPr id="4384" name="Group 4383">
                          <a:extLst>
                            <a:ext uri="{FF2B5EF4-FFF2-40B4-BE49-F238E27FC236}">
                              <a16:creationId xmlns:a16="http://schemas.microsoft.com/office/drawing/2014/main" id="{A8A458B3-5E2F-4379-8D67-C0F3F4EA359C}"/>
                            </a:ext>
                          </a:extLst>
                        </p:cNvPr>
                        <p:cNvGrpSpPr/>
                        <p:nvPr/>
                      </p:nvGrpSpPr>
                      <p:grpSpPr>
                        <a:xfrm>
                          <a:off x="4503627" y="2301538"/>
                          <a:ext cx="300259" cy="237183"/>
                          <a:chOff x="2962956" y="2115885"/>
                          <a:chExt cx="300259" cy="237183"/>
                        </a:xfrm>
                      </p:grpSpPr>
                      <p:pic>
                        <p:nvPicPr>
                          <p:cNvPr id="4388" name="Picture 24 221">
                            <a:extLst>
                              <a:ext uri="{FF2B5EF4-FFF2-40B4-BE49-F238E27FC236}">
                                <a16:creationId xmlns:a16="http://schemas.microsoft.com/office/drawing/2014/main" id="{1C487FDF-D17C-45C8-A3BB-107C440BD5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89" name="Picture 24 222">
                            <a:extLst>
                              <a:ext uri="{FF2B5EF4-FFF2-40B4-BE49-F238E27FC236}">
                                <a16:creationId xmlns:a16="http://schemas.microsoft.com/office/drawing/2014/main" id="{6250478C-7622-439B-A2AD-027672916E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85" name="Group 179">
                          <a:extLst>
                            <a:ext uri="{FF2B5EF4-FFF2-40B4-BE49-F238E27FC236}">
                              <a16:creationId xmlns:a16="http://schemas.microsoft.com/office/drawing/2014/main" id="{F0E3C165-5780-4B72-AF31-1CEB8C4EEC9F}"/>
                            </a:ext>
                          </a:extLst>
                        </p:cNvPr>
                        <p:cNvGrpSpPr/>
                        <p:nvPr/>
                      </p:nvGrpSpPr>
                      <p:grpSpPr>
                        <a:xfrm>
                          <a:off x="4719823" y="2218458"/>
                          <a:ext cx="283630" cy="253824"/>
                          <a:chOff x="6986427" y="2972145"/>
                          <a:chExt cx="283630" cy="253824"/>
                        </a:xfrm>
                      </p:grpSpPr>
                      <p:pic>
                        <p:nvPicPr>
                          <p:cNvPr id="4386" name="Picture 24 223">
                            <a:extLst>
                              <a:ext uri="{FF2B5EF4-FFF2-40B4-BE49-F238E27FC236}">
                                <a16:creationId xmlns:a16="http://schemas.microsoft.com/office/drawing/2014/main" id="{F5DB82AD-A985-4881-87D0-6663E735BCF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87" name="Picture 24 224">
                            <a:extLst>
                              <a:ext uri="{FF2B5EF4-FFF2-40B4-BE49-F238E27FC236}">
                                <a16:creationId xmlns:a16="http://schemas.microsoft.com/office/drawing/2014/main" id="{E71964A3-20FD-46C8-8372-BDFC9E78DBC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19" name="Group 4318">
                    <a:extLst>
                      <a:ext uri="{FF2B5EF4-FFF2-40B4-BE49-F238E27FC236}">
                        <a16:creationId xmlns:a16="http://schemas.microsoft.com/office/drawing/2014/main" id="{5BA2A8A7-3668-4FB5-88CF-7E38EBD4D5C5}"/>
                      </a:ext>
                    </a:extLst>
                  </p:cNvPr>
                  <p:cNvGrpSpPr/>
                  <p:nvPr/>
                </p:nvGrpSpPr>
                <p:grpSpPr>
                  <a:xfrm>
                    <a:off x="7443561" y="3019258"/>
                    <a:ext cx="1106234" cy="969712"/>
                    <a:chOff x="6792398" y="2509410"/>
                    <a:chExt cx="1106234" cy="969712"/>
                  </a:xfrm>
                </p:grpSpPr>
                <p:grpSp>
                  <p:nvGrpSpPr>
                    <p:cNvPr id="4320" name="Group 4319">
                      <a:extLst>
                        <a:ext uri="{FF2B5EF4-FFF2-40B4-BE49-F238E27FC236}">
                          <a16:creationId xmlns:a16="http://schemas.microsoft.com/office/drawing/2014/main" id="{7096FBD3-CB48-456F-A8AD-7EEDEE8B913D}"/>
                        </a:ext>
                      </a:extLst>
                    </p:cNvPr>
                    <p:cNvGrpSpPr/>
                    <p:nvPr/>
                  </p:nvGrpSpPr>
                  <p:grpSpPr>
                    <a:xfrm>
                      <a:off x="6792398" y="2703317"/>
                      <a:ext cx="657768" cy="378452"/>
                      <a:chOff x="4777947" y="3207622"/>
                      <a:chExt cx="657768" cy="378452"/>
                    </a:xfrm>
                  </p:grpSpPr>
                  <p:grpSp>
                    <p:nvGrpSpPr>
                      <p:cNvPr id="4366" name="Group 4365">
                        <a:extLst>
                          <a:ext uri="{FF2B5EF4-FFF2-40B4-BE49-F238E27FC236}">
                            <a16:creationId xmlns:a16="http://schemas.microsoft.com/office/drawing/2014/main" id="{172F820D-D6E0-42A5-9F8F-255734F23337}"/>
                          </a:ext>
                        </a:extLst>
                      </p:cNvPr>
                      <p:cNvGrpSpPr/>
                      <p:nvPr/>
                    </p:nvGrpSpPr>
                    <p:grpSpPr>
                      <a:xfrm>
                        <a:off x="4777947" y="3207622"/>
                        <a:ext cx="499826" cy="320263"/>
                        <a:chOff x="4503627" y="2218458"/>
                        <a:chExt cx="499826" cy="320263"/>
                      </a:xfrm>
                    </p:grpSpPr>
                    <p:grpSp>
                      <p:nvGrpSpPr>
                        <p:cNvPr id="4374" name="Group 176">
                          <a:extLst>
                            <a:ext uri="{FF2B5EF4-FFF2-40B4-BE49-F238E27FC236}">
                              <a16:creationId xmlns:a16="http://schemas.microsoft.com/office/drawing/2014/main" id="{19394FE3-0956-48C6-A14C-3493C974819B}"/>
                            </a:ext>
                          </a:extLst>
                        </p:cNvPr>
                        <p:cNvGrpSpPr/>
                        <p:nvPr/>
                      </p:nvGrpSpPr>
                      <p:grpSpPr>
                        <a:xfrm>
                          <a:off x="4503627" y="2301538"/>
                          <a:ext cx="300259" cy="237183"/>
                          <a:chOff x="2962956" y="2115885"/>
                          <a:chExt cx="300259" cy="237183"/>
                        </a:xfrm>
                      </p:grpSpPr>
                      <p:pic>
                        <p:nvPicPr>
                          <p:cNvPr id="4378" name="Picture 24 225">
                            <a:extLst>
                              <a:ext uri="{FF2B5EF4-FFF2-40B4-BE49-F238E27FC236}">
                                <a16:creationId xmlns:a16="http://schemas.microsoft.com/office/drawing/2014/main" id="{0BD13A0F-95CE-441D-97B8-BC7AC2A905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9" name="Picture 24 226">
                            <a:extLst>
                              <a:ext uri="{FF2B5EF4-FFF2-40B4-BE49-F238E27FC236}">
                                <a16:creationId xmlns:a16="http://schemas.microsoft.com/office/drawing/2014/main" id="{3A89675B-E16A-4786-8463-3C122DD071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75" name="Group 179">
                          <a:extLst>
                            <a:ext uri="{FF2B5EF4-FFF2-40B4-BE49-F238E27FC236}">
                              <a16:creationId xmlns:a16="http://schemas.microsoft.com/office/drawing/2014/main" id="{0DD69B2D-72E8-414F-8109-E328E9D5DD72}"/>
                            </a:ext>
                          </a:extLst>
                        </p:cNvPr>
                        <p:cNvGrpSpPr/>
                        <p:nvPr/>
                      </p:nvGrpSpPr>
                      <p:grpSpPr>
                        <a:xfrm>
                          <a:off x="4719823" y="2218458"/>
                          <a:ext cx="283630" cy="253824"/>
                          <a:chOff x="6986427" y="2972145"/>
                          <a:chExt cx="283630" cy="253824"/>
                        </a:xfrm>
                      </p:grpSpPr>
                      <p:pic>
                        <p:nvPicPr>
                          <p:cNvPr id="4376" name="Picture 24 227">
                            <a:extLst>
                              <a:ext uri="{FF2B5EF4-FFF2-40B4-BE49-F238E27FC236}">
                                <a16:creationId xmlns:a16="http://schemas.microsoft.com/office/drawing/2014/main" id="{BF1E5F57-0ED7-46FF-8E53-67B5C3AF45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7" name="Picture 24 228">
                            <a:extLst>
                              <a:ext uri="{FF2B5EF4-FFF2-40B4-BE49-F238E27FC236}">
                                <a16:creationId xmlns:a16="http://schemas.microsoft.com/office/drawing/2014/main" id="{BE5FAB4F-B04A-4086-A3B4-56C3BC08814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67" name="Group 4366">
                        <a:extLst>
                          <a:ext uri="{FF2B5EF4-FFF2-40B4-BE49-F238E27FC236}">
                            <a16:creationId xmlns:a16="http://schemas.microsoft.com/office/drawing/2014/main" id="{3A214E43-3555-431E-AC29-2A9D12233E85}"/>
                          </a:ext>
                        </a:extLst>
                      </p:cNvPr>
                      <p:cNvGrpSpPr/>
                      <p:nvPr/>
                    </p:nvGrpSpPr>
                    <p:grpSpPr>
                      <a:xfrm>
                        <a:off x="4935889" y="3265811"/>
                        <a:ext cx="499826" cy="320263"/>
                        <a:chOff x="4503627" y="2218458"/>
                        <a:chExt cx="499826" cy="320263"/>
                      </a:xfrm>
                    </p:grpSpPr>
                    <p:grpSp>
                      <p:nvGrpSpPr>
                        <p:cNvPr id="4368" name="Group 176">
                          <a:extLst>
                            <a:ext uri="{FF2B5EF4-FFF2-40B4-BE49-F238E27FC236}">
                              <a16:creationId xmlns:a16="http://schemas.microsoft.com/office/drawing/2014/main" id="{E9A27A5A-48E4-4B60-BD2F-D6BC29CDBAEF}"/>
                            </a:ext>
                          </a:extLst>
                        </p:cNvPr>
                        <p:cNvGrpSpPr/>
                        <p:nvPr/>
                      </p:nvGrpSpPr>
                      <p:grpSpPr>
                        <a:xfrm>
                          <a:off x="4503627" y="2301538"/>
                          <a:ext cx="300259" cy="237183"/>
                          <a:chOff x="2962956" y="2115885"/>
                          <a:chExt cx="300259" cy="237183"/>
                        </a:xfrm>
                      </p:grpSpPr>
                      <p:pic>
                        <p:nvPicPr>
                          <p:cNvPr id="4372" name="Picture 24 229">
                            <a:extLst>
                              <a:ext uri="{FF2B5EF4-FFF2-40B4-BE49-F238E27FC236}">
                                <a16:creationId xmlns:a16="http://schemas.microsoft.com/office/drawing/2014/main" id="{DB6C8079-60E8-472D-8693-9823D49D4E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3" name="Picture 24 230">
                            <a:extLst>
                              <a:ext uri="{FF2B5EF4-FFF2-40B4-BE49-F238E27FC236}">
                                <a16:creationId xmlns:a16="http://schemas.microsoft.com/office/drawing/2014/main" id="{C8FA53B7-6735-4418-86FC-A47D1DCA538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69" name="Group 179">
                          <a:extLst>
                            <a:ext uri="{FF2B5EF4-FFF2-40B4-BE49-F238E27FC236}">
                              <a16:creationId xmlns:a16="http://schemas.microsoft.com/office/drawing/2014/main" id="{840C4443-02CC-4B95-9AF8-C7E7FB173C95}"/>
                            </a:ext>
                          </a:extLst>
                        </p:cNvPr>
                        <p:cNvGrpSpPr/>
                        <p:nvPr/>
                      </p:nvGrpSpPr>
                      <p:grpSpPr>
                        <a:xfrm>
                          <a:off x="4719823" y="2218458"/>
                          <a:ext cx="283630" cy="253824"/>
                          <a:chOff x="6986427" y="2972145"/>
                          <a:chExt cx="283630" cy="253824"/>
                        </a:xfrm>
                      </p:grpSpPr>
                      <p:pic>
                        <p:nvPicPr>
                          <p:cNvPr id="4370" name="Picture 24 231">
                            <a:extLst>
                              <a:ext uri="{FF2B5EF4-FFF2-40B4-BE49-F238E27FC236}">
                                <a16:creationId xmlns:a16="http://schemas.microsoft.com/office/drawing/2014/main" id="{F0C82340-687C-43E3-BC0E-77B3CEE698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1" name="Picture 24 232">
                            <a:extLst>
                              <a:ext uri="{FF2B5EF4-FFF2-40B4-BE49-F238E27FC236}">
                                <a16:creationId xmlns:a16="http://schemas.microsoft.com/office/drawing/2014/main" id="{F9869ACE-E909-48B3-B340-082B8588FF2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21" name="Group 4320">
                      <a:extLst>
                        <a:ext uri="{FF2B5EF4-FFF2-40B4-BE49-F238E27FC236}">
                          <a16:creationId xmlns:a16="http://schemas.microsoft.com/office/drawing/2014/main" id="{81F75BA9-8766-417F-8F5A-FF2CD2FE36E5}"/>
                        </a:ext>
                      </a:extLst>
                    </p:cNvPr>
                    <p:cNvGrpSpPr/>
                    <p:nvPr/>
                  </p:nvGrpSpPr>
                  <p:grpSpPr>
                    <a:xfrm rot="19661454">
                      <a:off x="6800712" y="2979296"/>
                      <a:ext cx="601238" cy="499826"/>
                      <a:chOff x="5841977" y="3176030"/>
                      <a:chExt cx="601238" cy="499826"/>
                    </a:xfrm>
                  </p:grpSpPr>
                  <p:grpSp>
                    <p:nvGrpSpPr>
                      <p:cNvPr id="4352" name="Group 4351">
                        <a:extLst>
                          <a:ext uri="{FF2B5EF4-FFF2-40B4-BE49-F238E27FC236}">
                            <a16:creationId xmlns:a16="http://schemas.microsoft.com/office/drawing/2014/main" id="{DB19ABCE-C2F7-4C04-85F2-AA107150E758}"/>
                          </a:ext>
                        </a:extLst>
                      </p:cNvPr>
                      <p:cNvGrpSpPr/>
                      <p:nvPr/>
                    </p:nvGrpSpPr>
                    <p:grpSpPr>
                      <a:xfrm rot="19742345">
                        <a:off x="5841977" y="3207622"/>
                        <a:ext cx="499826" cy="320263"/>
                        <a:chOff x="4503627" y="2218458"/>
                        <a:chExt cx="499826" cy="320263"/>
                      </a:xfrm>
                    </p:grpSpPr>
                    <p:grpSp>
                      <p:nvGrpSpPr>
                        <p:cNvPr id="4360" name="Group 176">
                          <a:extLst>
                            <a:ext uri="{FF2B5EF4-FFF2-40B4-BE49-F238E27FC236}">
                              <a16:creationId xmlns:a16="http://schemas.microsoft.com/office/drawing/2014/main" id="{5D8A7A0B-6481-4384-B39A-0423D95FF660}"/>
                            </a:ext>
                          </a:extLst>
                        </p:cNvPr>
                        <p:cNvGrpSpPr/>
                        <p:nvPr/>
                      </p:nvGrpSpPr>
                      <p:grpSpPr>
                        <a:xfrm>
                          <a:off x="4503627" y="2301538"/>
                          <a:ext cx="300259" cy="237183"/>
                          <a:chOff x="2962956" y="2115885"/>
                          <a:chExt cx="300259" cy="237183"/>
                        </a:xfrm>
                      </p:grpSpPr>
                      <p:pic>
                        <p:nvPicPr>
                          <p:cNvPr id="4364" name="Picture 24 233">
                            <a:extLst>
                              <a:ext uri="{FF2B5EF4-FFF2-40B4-BE49-F238E27FC236}">
                                <a16:creationId xmlns:a16="http://schemas.microsoft.com/office/drawing/2014/main" id="{7AA9973A-BAB1-4E8E-A862-D3C0409F55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65" name="Picture 24 234">
                            <a:extLst>
                              <a:ext uri="{FF2B5EF4-FFF2-40B4-BE49-F238E27FC236}">
                                <a16:creationId xmlns:a16="http://schemas.microsoft.com/office/drawing/2014/main" id="{326032A7-6ED5-4045-B068-CA5E9D88EDE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61" name="Group 179">
                          <a:extLst>
                            <a:ext uri="{FF2B5EF4-FFF2-40B4-BE49-F238E27FC236}">
                              <a16:creationId xmlns:a16="http://schemas.microsoft.com/office/drawing/2014/main" id="{187B2298-041B-43CA-9074-00B956AF849D}"/>
                            </a:ext>
                          </a:extLst>
                        </p:cNvPr>
                        <p:cNvGrpSpPr/>
                        <p:nvPr/>
                      </p:nvGrpSpPr>
                      <p:grpSpPr>
                        <a:xfrm>
                          <a:off x="4719823" y="2218458"/>
                          <a:ext cx="283630" cy="253824"/>
                          <a:chOff x="6986427" y="2972145"/>
                          <a:chExt cx="283630" cy="253824"/>
                        </a:xfrm>
                      </p:grpSpPr>
                      <p:pic>
                        <p:nvPicPr>
                          <p:cNvPr id="4362" name="Picture 24 235">
                            <a:extLst>
                              <a:ext uri="{FF2B5EF4-FFF2-40B4-BE49-F238E27FC236}">
                                <a16:creationId xmlns:a16="http://schemas.microsoft.com/office/drawing/2014/main" id="{76F0697B-4A27-4CCE-8D76-6EE16E30A99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63" name="Picture 24 236">
                            <a:extLst>
                              <a:ext uri="{FF2B5EF4-FFF2-40B4-BE49-F238E27FC236}">
                                <a16:creationId xmlns:a16="http://schemas.microsoft.com/office/drawing/2014/main" id="{255C0137-762B-4271-81B5-77C866F8EE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53" name="Group 4352">
                        <a:extLst>
                          <a:ext uri="{FF2B5EF4-FFF2-40B4-BE49-F238E27FC236}">
                            <a16:creationId xmlns:a16="http://schemas.microsoft.com/office/drawing/2014/main" id="{D2AF35D1-F481-4093-93A2-6952A972C927}"/>
                          </a:ext>
                        </a:extLst>
                      </p:cNvPr>
                      <p:cNvGrpSpPr/>
                      <p:nvPr/>
                    </p:nvGrpSpPr>
                    <p:grpSpPr>
                      <a:xfrm rot="17239213">
                        <a:off x="6033171" y="3265811"/>
                        <a:ext cx="499826" cy="320263"/>
                        <a:chOff x="4503627" y="2218458"/>
                        <a:chExt cx="499826" cy="320263"/>
                      </a:xfrm>
                    </p:grpSpPr>
                    <p:grpSp>
                      <p:nvGrpSpPr>
                        <p:cNvPr id="4354" name="Group 176">
                          <a:extLst>
                            <a:ext uri="{FF2B5EF4-FFF2-40B4-BE49-F238E27FC236}">
                              <a16:creationId xmlns:a16="http://schemas.microsoft.com/office/drawing/2014/main" id="{2B0622AF-CF48-4CFF-BECD-55E2BDF2CDC4}"/>
                            </a:ext>
                          </a:extLst>
                        </p:cNvPr>
                        <p:cNvGrpSpPr/>
                        <p:nvPr/>
                      </p:nvGrpSpPr>
                      <p:grpSpPr>
                        <a:xfrm>
                          <a:off x="4503627" y="2301538"/>
                          <a:ext cx="300259" cy="237183"/>
                          <a:chOff x="2962956" y="2115885"/>
                          <a:chExt cx="300259" cy="237183"/>
                        </a:xfrm>
                      </p:grpSpPr>
                      <p:pic>
                        <p:nvPicPr>
                          <p:cNvPr id="4358" name="Picture 24 237">
                            <a:extLst>
                              <a:ext uri="{FF2B5EF4-FFF2-40B4-BE49-F238E27FC236}">
                                <a16:creationId xmlns:a16="http://schemas.microsoft.com/office/drawing/2014/main" id="{28D365B0-9D4E-4CF4-AE6A-0CB64BFB5E4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59" name="Picture 24 238">
                            <a:extLst>
                              <a:ext uri="{FF2B5EF4-FFF2-40B4-BE49-F238E27FC236}">
                                <a16:creationId xmlns:a16="http://schemas.microsoft.com/office/drawing/2014/main" id="{876EF062-D6EE-4F31-8217-567E083E88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5" name="Group 179">
                          <a:extLst>
                            <a:ext uri="{FF2B5EF4-FFF2-40B4-BE49-F238E27FC236}">
                              <a16:creationId xmlns:a16="http://schemas.microsoft.com/office/drawing/2014/main" id="{F10E8A6D-D55E-4356-88B3-3B036FFE1D19}"/>
                            </a:ext>
                          </a:extLst>
                        </p:cNvPr>
                        <p:cNvGrpSpPr/>
                        <p:nvPr/>
                      </p:nvGrpSpPr>
                      <p:grpSpPr>
                        <a:xfrm>
                          <a:off x="4719823" y="2218458"/>
                          <a:ext cx="283630" cy="253824"/>
                          <a:chOff x="6986427" y="2972145"/>
                          <a:chExt cx="283630" cy="253824"/>
                        </a:xfrm>
                      </p:grpSpPr>
                      <p:pic>
                        <p:nvPicPr>
                          <p:cNvPr id="4356" name="Picture 24 239">
                            <a:extLst>
                              <a:ext uri="{FF2B5EF4-FFF2-40B4-BE49-F238E27FC236}">
                                <a16:creationId xmlns:a16="http://schemas.microsoft.com/office/drawing/2014/main" id="{93223F8E-93D2-4AB3-BBA1-7A4646EF45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7" name="Picture 24 240">
                            <a:extLst>
                              <a:ext uri="{FF2B5EF4-FFF2-40B4-BE49-F238E27FC236}">
                                <a16:creationId xmlns:a16="http://schemas.microsoft.com/office/drawing/2014/main" id="{E531C53B-4F3C-450B-829E-7342B461E5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22" name="Group 4321">
                      <a:extLst>
                        <a:ext uri="{FF2B5EF4-FFF2-40B4-BE49-F238E27FC236}">
                          <a16:creationId xmlns:a16="http://schemas.microsoft.com/office/drawing/2014/main" id="{E0AAA20C-D24C-431A-8824-2BA908000DF0}"/>
                        </a:ext>
                      </a:extLst>
                    </p:cNvPr>
                    <p:cNvGrpSpPr/>
                    <p:nvPr/>
                  </p:nvGrpSpPr>
                  <p:grpSpPr>
                    <a:xfrm rot="2171672">
                      <a:off x="7240864" y="2945788"/>
                      <a:ext cx="657768" cy="378452"/>
                      <a:chOff x="4777947" y="3207622"/>
                      <a:chExt cx="657768" cy="378452"/>
                    </a:xfrm>
                  </p:grpSpPr>
                  <p:grpSp>
                    <p:nvGrpSpPr>
                      <p:cNvPr id="4338" name="Group 4337">
                        <a:extLst>
                          <a:ext uri="{FF2B5EF4-FFF2-40B4-BE49-F238E27FC236}">
                            <a16:creationId xmlns:a16="http://schemas.microsoft.com/office/drawing/2014/main" id="{A4A9290B-D781-4ADE-9503-80782824CADF}"/>
                          </a:ext>
                        </a:extLst>
                      </p:cNvPr>
                      <p:cNvGrpSpPr/>
                      <p:nvPr/>
                    </p:nvGrpSpPr>
                    <p:grpSpPr>
                      <a:xfrm>
                        <a:off x="4777947" y="3207622"/>
                        <a:ext cx="499826" cy="320263"/>
                        <a:chOff x="4503627" y="2218458"/>
                        <a:chExt cx="499826" cy="320263"/>
                      </a:xfrm>
                    </p:grpSpPr>
                    <p:grpSp>
                      <p:nvGrpSpPr>
                        <p:cNvPr id="4346" name="Group 176">
                          <a:extLst>
                            <a:ext uri="{FF2B5EF4-FFF2-40B4-BE49-F238E27FC236}">
                              <a16:creationId xmlns:a16="http://schemas.microsoft.com/office/drawing/2014/main" id="{60C599A1-767E-4811-9C30-4DD4F6B5E8C7}"/>
                            </a:ext>
                          </a:extLst>
                        </p:cNvPr>
                        <p:cNvGrpSpPr/>
                        <p:nvPr/>
                      </p:nvGrpSpPr>
                      <p:grpSpPr>
                        <a:xfrm>
                          <a:off x="4503627" y="2301538"/>
                          <a:ext cx="300259" cy="237183"/>
                          <a:chOff x="2962956" y="2115885"/>
                          <a:chExt cx="300259" cy="237183"/>
                        </a:xfrm>
                      </p:grpSpPr>
                      <p:pic>
                        <p:nvPicPr>
                          <p:cNvPr id="4350" name="Picture 24 241">
                            <a:extLst>
                              <a:ext uri="{FF2B5EF4-FFF2-40B4-BE49-F238E27FC236}">
                                <a16:creationId xmlns:a16="http://schemas.microsoft.com/office/drawing/2014/main" id="{BDB638A1-BD1A-494D-9BD9-42623F8E71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51" name="Picture 24 242">
                            <a:extLst>
                              <a:ext uri="{FF2B5EF4-FFF2-40B4-BE49-F238E27FC236}">
                                <a16:creationId xmlns:a16="http://schemas.microsoft.com/office/drawing/2014/main" id="{C4A5F739-D7F8-4E64-93BD-2AD4C6852A5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47" name="Group 179">
                          <a:extLst>
                            <a:ext uri="{FF2B5EF4-FFF2-40B4-BE49-F238E27FC236}">
                              <a16:creationId xmlns:a16="http://schemas.microsoft.com/office/drawing/2014/main" id="{838E7806-84D3-42D8-9B3D-B891FDF992B5}"/>
                            </a:ext>
                          </a:extLst>
                        </p:cNvPr>
                        <p:cNvGrpSpPr/>
                        <p:nvPr/>
                      </p:nvGrpSpPr>
                      <p:grpSpPr>
                        <a:xfrm>
                          <a:off x="4719823" y="2218458"/>
                          <a:ext cx="283630" cy="253824"/>
                          <a:chOff x="6986427" y="2972145"/>
                          <a:chExt cx="283630" cy="253824"/>
                        </a:xfrm>
                      </p:grpSpPr>
                      <p:pic>
                        <p:nvPicPr>
                          <p:cNvPr id="4348" name="Picture 24 243">
                            <a:extLst>
                              <a:ext uri="{FF2B5EF4-FFF2-40B4-BE49-F238E27FC236}">
                                <a16:creationId xmlns:a16="http://schemas.microsoft.com/office/drawing/2014/main" id="{A3DEEE79-1280-49F1-9DA9-84A13D2B43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49" name="Picture 24 244">
                            <a:extLst>
                              <a:ext uri="{FF2B5EF4-FFF2-40B4-BE49-F238E27FC236}">
                                <a16:creationId xmlns:a16="http://schemas.microsoft.com/office/drawing/2014/main" id="{F4F64525-6915-407A-AD32-5399ED7357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39" name="Group 4338">
                        <a:extLst>
                          <a:ext uri="{FF2B5EF4-FFF2-40B4-BE49-F238E27FC236}">
                            <a16:creationId xmlns:a16="http://schemas.microsoft.com/office/drawing/2014/main" id="{8CA9C96E-2898-4ED4-B7B9-1F8DB2EB4724}"/>
                          </a:ext>
                        </a:extLst>
                      </p:cNvPr>
                      <p:cNvGrpSpPr/>
                      <p:nvPr/>
                    </p:nvGrpSpPr>
                    <p:grpSpPr>
                      <a:xfrm>
                        <a:off x="4935889" y="3265811"/>
                        <a:ext cx="499826" cy="320263"/>
                        <a:chOff x="4503627" y="2218458"/>
                        <a:chExt cx="499826" cy="320263"/>
                      </a:xfrm>
                    </p:grpSpPr>
                    <p:grpSp>
                      <p:nvGrpSpPr>
                        <p:cNvPr id="4340" name="Group 176">
                          <a:extLst>
                            <a:ext uri="{FF2B5EF4-FFF2-40B4-BE49-F238E27FC236}">
                              <a16:creationId xmlns:a16="http://schemas.microsoft.com/office/drawing/2014/main" id="{A80DA572-47AE-4E75-AEC0-0BE081BCE1C1}"/>
                            </a:ext>
                          </a:extLst>
                        </p:cNvPr>
                        <p:cNvGrpSpPr/>
                        <p:nvPr/>
                      </p:nvGrpSpPr>
                      <p:grpSpPr>
                        <a:xfrm>
                          <a:off x="4503627" y="2301538"/>
                          <a:ext cx="300259" cy="237183"/>
                          <a:chOff x="2962956" y="2115885"/>
                          <a:chExt cx="300259" cy="237183"/>
                        </a:xfrm>
                      </p:grpSpPr>
                      <p:pic>
                        <p:nvPicPr>
                          <p:cNvPr id="4344" name="Picture 24 245">
                            <a:extLst>
                              <a:ext uri="{FF2B5EF4-FFF2-40B4-BE49-F238E27FC236}">
                                <a16:creationId xmlns:a16="http://schemas.microsoft.com/office/drawing/2014/main" id="{E7215FDA-B5DB-4739-A56D-B431A56CEE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45" name="Picture 24 246">
                            <a:extLst>
                              <a:ext uri="{FF2B5EF4-FFF2-40B4-BE49-F238E27FC236}">
                                <a16:creationId xmlns:a16="http://schemas.microsoft.com/office/drawing/2014/main" id="{D3A2EF2C-33A1-41B2-B976-02AE50F92D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41" name="Group 179">
                          <a:extLst>
                            <a:ext uri="{FF2B5EF4-FFF2-40B4-BE49-F238E27FC236}">
                              <a16:creationId xmlns:a16="http://schemas.microsoft.com/office/drawing/2014/main" id="{0F98DE0A-32F5-414F-9F89-9A0944897C61}"/>
                            </a:ext>
                          </a:extLst>
                        </p:cNvPr>
                        <p:cNvGrpSpPr/>
                        <p:nvPr/>
                      </p:nvGrpSpPr>
                      <p:grpSpPr>
                        <a:xfrm>
                          <a:off x="4719823" y="2218458"/>
                          <a:ext cx="283630" cy="253824"/>
                          <a:chOff x="6986427" y="2972145"/>
                          <a:chExt cx="283630" cy="253824"/>
                        </a:xfrm>
                      </p:grpSpPr>
                      <p:pic>
                        <p:nvPicPr>
                          <p:cNvPr id="4342" name="Picture 24 247">
                            <a:extLst>
                              <a:ext uri="{FF2B5EF4-FFF2-40B4-BE49-F238E27FC236}">
                                <a16:creationId xmlns:a16="http://schemas.microsoft.com/office/drawing/2014/main" id="{B8FA2317-5777-47A8-A048-230B7D4D2CB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43" name="Picture 24 248">
                            <a:extLst>
                              <a:ext uri="{FF2B5EF4-FFF2-40B4-BE49-F238E27FC236}">
                                <a16:creationId xmlns:a16="http://schemas.microsoft.com/office/drawing/2014/main" id="{4189B27F-DD33-4527-98CE-E005004DF5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23" name="Group 4322">
                      <a:extLst>
                        <a:ext uri="{FF2B5EF4-FFF2-40B4-BE49-F238E27FC236}">
                          <a16:creationId xmlns:a16="http://schemas.microsoft.com/office/drawing/2014/main" id="{E1E4B0D1-9705-4364-8327-D6FD06EC6271}"/>
                        </a:ext>
                      </a:extLst>
                    </p:cNvPr>
                    <p:cNvGrpSpPr/>
                    <p:nvPr/>
                  </p:nvGrpSpPr>
                  <p:grpSpPr>
                    <a:xfrm rot="21049340">
                      <a:off x="7270080" y="2509410"/>
                      <a:ext cx="601238" cy="499826"/>
                      <a:chOff x="5841977" y="3176030"/>
                      <a:chExt cx="601238" cy="499826"/>
                    </a:xfrm>
                  </p:grpSpPr>
                  <p:grpSp>
                    <p:nvGrpSpPr>
                      <p:cNvPr id="4324" name="Group 4323">
                        <a:extLst>
                          <a:ext uri="{FF2B5EF4-FFF2-40B4-BE49-F238E27FC236}">
                            <a16:creationId xmlns:a16="http://schemas.microsoft.com/office/drawing/2014/main" id="{7214B906-1383-4BBB-8872-0B8DFA135151}"/>
                          </a:ext>
                        </a:extLst>
                      </p:cNvPr>
                      <p:cNvGrpSpPr/>
                      <p:nvPr/>
                    </p:nvGrpSpPr>
                    <p:grpSpPr>
                      <a:xfrm rot="19742345">
                        <a:off x="5841977" y="3207622"/>
                        <a:ext cx="499826" cy="320263"/>
                        <a:chOff x="4503627" y="2218458"/>
                        <a:chExt cx="499826" cy="320263"/>
                      </a:xfrm>
                    </p:grpSpPr>
                    <p:grpSp>
                      <p:nvGrpSpPr>
                        <p:cNvPr id="4332" name="Group 176">
                          <a:extLst>
                            <a:ext uri="{FF2B5EF4-FFF2-40B4-BE49-F238E27FC236}">
                              <a16:creationId xmlns:a16="http://schemas.microsoft.com/office/drawing/2014/main" id="{2BADD42C-AB50-459B-B4F0-498BC6748DCF}"/>
                            </a:ext>
                          </a:extLst>
                        </p:cNvPr>
                        <p:cNvGrpSpPr/>
                        <p:nvPr/>
                      </p:nvGrpSpPr>
                      <p:grpSpPr>
                        <a:xfrm>
                          <a:off x="4503627" y="2301538"/>
                          <a:ext cx="300259" cy="237183"/>
                          <a:chOff x="2962956" y="2115885"/>
                          <a:chExt cx="300259" cy="237183"/>
                        </a:xfrm>
                      </p:grpSpPr>
                      <p:pic>
                        <p:nvPicPr>
                          <p:cNvPr id="4336" name="Picture 24 249">
                            <a:extLst>
                              <a:ext uri="{FF2B5EF4-FFF2-40B4-BE49-F238E27FC236}">
                                <a16:creationId xmlns:a16="http://schemas.microsoft.com/office/drawing/2014/main" id="{CA15332C-3732-4AEA-BE60-E8F42742BE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7" name="Picture 24 250">
                            <a:extLst>
                              <a:ext uri="{FF2B5EF4-FFF2-40B4-BE49-F238E27FC236}">
                                <a16:creationId xmlns:a16="http://schemas.microsoft.com/office/drawing/2014/main" id="{3295EC95-2CD0-4BE2-8E0B-168B7886C5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3" name="Group 179">
                          <a:extLst>
                            <a:ext uri="{FF2B5EF4-FFF2-40B4-BE49-F238E27FC236}">
                              <a16:creationId xmlns:a16="http://schemas.microsoft.com/office/drawing/2014/main" id="{FDFD2DA3-4662-4C1C-B2B6-DB0601F6B920}"/>
                            </a:ext>
                          </a:extLst>
                        </p:cNvPr>
                        <p:cNvGrpSpPr/>
                        <p:nvPr/>
                      </p:nvGrpSpPr>
                      <p:grpSpPr>
                        <a:xfrm>
                          <a:off x="4719823" y="2218458"/>
                          <a:ext cx="283630" cy="253824"/>
                          <a:chOff x="6986427" y="2972145"/>
                          <a:chExt cx="283630" cy="253824"/>
                        </a:xfrm>
                      </p:grpSpPr>
                      <p:pic>
                        <p:nvPicPr>
                          <p:cNvPr id="4334" name="Picture 24 251">
                            <a:extLst>
                              <a:ext uri="{FF2B5EF4-FFF2-40B4-BE49-F238E27FC236}">
                                <a16:creationId xmlns:a16="http://schemas.microsoft.com/office/drawing/2014/main" id="{B9E58915-563C-4026-B05F-220D70D5C9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35" name="Picture 24 252">
                            <a:extLst>
                              <a:ext uri="{FF2B5EF4-FFF2-40B4-BE49-F238E27FC236}">
                                <a16:creationId xmlns:a16="http://schemas.microsoft.com/office/drawing/2014/main" id="{C5B3B4F8-5FF3-4878-9047-7C874AF6DD1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25" name="Group 4324">
                        <a:extLst>
                          <a:ext uri="{FF2B5EF4-FFF2-40B4-BE49-F238E27FC236}">
                            <a16:creationId xmlns:a16="http://schemas.microsoft.com/office/drawing/2014/main" id="{970FD859-6055-4253-B139-39DB8BB055F1}"/>
                          </a:ext>
                        </a:extLst>
                      </p:cNvPr>
                      <p:cNvGrpSpPr/>
                      <p:nvPr/>
                    </p:nvGrpSpPr>
                    <p:grpSpPr>
                      <a:xfrm rot="17239213">
                        <a:off x="6033171" y="3265811"/>
                        <a:ext cx="499826" cy="320263"/>
                        <a:chOff x="4503627" y="2218458"/>
                        <a:chExt cx="499826" cy="320263"/>
                      </a:xfrm>
                    </p:grpSpPr>
                    <p:grpSp>
                      <p:nvGrpSpPr>
                        <p:cNvPr id="4326" name="Group 176">
                          <a:extLst>
                            <a:ext uri="{FF2B5EF4-FFF2-40B4-BE49-F238E27FC236}">
                              <a16:creationId xmlns:a16="http://schemas.microsoft.com/office/drawing/2014/main" id="{3F236C07-3481-4C9C-97F3-AEABB5DD632A}"/>
                            </a:ext>
                          </a:extLst>
                        </p:cNvPr>
                        <p:cNvGrpSpPr/>
                        <p:nvPr/>
                      </p:nvGrpSpPr>
                      <p:grpSpPr>
                        <a:xfrm>
                          <a:off x="4503627" y="2301538"/>
                          <a:ext cx="300259" cy="237183"/>
                          <a:chOff x="2962956" y="2115885"/>
                          <a:chExt cx="300259" cy="237183"/>
                        </a:xfrm>
                      </p:grpSpPr>
                      <p:pic>
                        <p:nvPicPr>
                          <p:cNvPr id="4330" name="Picture 24 253">
                            <a:extLst>
                              <a:ext uri="{FF2B5EF4-FFF2-40B4-BE49-F238E27FC236}">
                                <a16:creationId xmlns:a16="http://schemas.microsoft.com/office/drawing/2014/main" id="{186B20C9-20F9-4B55-A11A-12C97D7785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1" name="Picture 24 254">
                            <a:extLst>
                              <a:ext uri="{FF2B5EF4-FFF2-40B4-BE49-F238E27FC236}">
                                <a16:creationId xmlns:a16="http://schemas.microsoft.com/office/drawing/2014/main" id="{FAA6A40F-C5AB-4CCB-80B9-F91F8AFD322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27" name="Group 179">
                          <a:extLst>
                            <a:ext uri="{FF2B5EF4-FFF2-40B4-BE49-F238E27FC236}">
                              <a16:creationId xmlns:a16="http://schemas.microsoft.com/office/drawing/2014/main" id="{3000E4DF-3F8D-4721-8F07-89EE4383BDC2}"/>
                            </a:ext>
                          </a:extLst>
                        </p:cNvPr>
                        <p:cNvGrpSpPr/>
                        <p:nvPr/>
                      </p:nvGrpSpPr>
                      <p:grpSpPr>
                        <a:xfrm>
                          <a:off x="4719823" y="2218458"/>
                          <a:ext cx="283630" cy="253824"/>
                          <a:chOff x="6986427" y="2972145"/>
                          <a:chExt cx="283630" cy="253824"/>
                        </a:xfrm>
                      </p:grpSpPr>
                      <p:pic>
                        <p:nvPicPr>
                          <p:cNvPr id="4328" name="Picture 24 255">
                            <a:extLst>
                              <a:ext uri="{FF2B5EF4-FFF2-40B4-BE49-F238E27FC236}">
                                <a16:creationId xmlns:a16="http://schemas.microsoft.com/office/drawing/2014/main" id="{E2A958E2-4D8D-4B02-BE0A-7DD721868CF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29" name="Picture 24 256">
                            <a:extLst>
                              <a:ext uri="{FF2B5EF4-FFF2-40B4-BE49-F238E27FC236}">
                                <a16:creationId xmlns:a16="http://schemas.microsoft.com/office/drawing/2014/main" id="{0E20FA7B-80C8-47BC-A38F-0361A3EFFE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4065" name="Group 4064">
                <a:extLst>
                  <a:ext uri="{FF2B5EF4-FFF2-40B4-BE49-F238E27FC236}">
                    <a16:creationId xmlns:a16="http://schemas.microsoft.com/office/drawing/2014/main" id="{BB1DFBEC-2397-4469-A161-6C99EBA854A0}"/>
                  </a:ext>
                </a:extLst>
              </p:cNvPr>
              <p:cNvGrpSpPr/>
              <p:nvPr/>
            </p:nvGrpSpPr>
            <p:grpSpPr>
              <a:xfrm rot="20754769">
                <a:off x="9682163" y="2873542"/>
                <a:ext cx="1184907" cy="905391"/>
                <a:chOff x="4930347" y="2731026"/>
                <a:chExt cx="2516626" cy="1922962"/>
              </a:xfrm>
            </p:grpSpPr>
            <p:grpSp>
              <p:nvGrpSpPr>
                <p:cNvPr id="4066" name="Group 4065">
                  <a:extLst>
                    <a:ext uri="{FF2B5EF4-FFF2-40B4-BE49-F238E27FC236}">
                      <a16:creationId xmlns:a16="http://schemas.microsoft.com/office/drawing/2014/main" id="{9DA959BB-A861-48B7-AD49-962A3335018E}"/>
                    </a:ext>
                  </a:extLst>
                </p:cNvPr>
                <p:cNvGrpSpPr/>
                <p:nvPr/>
              </p:nvGrpSpPr>
              <p:grpSpPr>
                <a:xfrm>
                  <a:off x="4930347" y="3360022"/>
                  <a:ext cx="657768" cy="378452"/>
                  <a:chOff x="4777947" y="3207622"/>
                  <a:chExt cx="657768" cy="378452"/>
                </a:xfrm>
              </p:grpSpPr>
              <p:grpSp>
                <p:nvGrpSpPr>
                  <p:cNvPr id="4297" name="Group 4296">
                    <a:extLst>
                      <a:ext uri="{FF2B5EF4-FFF2-40B4-BE49-F238E27FC236}">
                        <a16:creationId xmlns:a16="http://schemas.microsoft.com/office/drawing/2014/main" id="{CD908987-E4E4-40F0-9188-E59DFEF62AE2}"/>
                      </a:ext>
                    </a:extLst>
                  </p:cNvPr>
                  <p:cNvGrpSpPr/>
                  <p:nvPr/>
                </p:nvGrpSpPr>
                <p:grpSpPr>
                  <a:xfrm>
                    <a:off x="4777947" y="3207622"/>
                    <a:ext cx="499826" cy="320263"/>
                    <a:chOff x="4503627" y="2218458"/>
                    <a:chExt cx="499826" cy="320263"/>
                  </a:xfrm>
                </p:grpSpPr>
                <p:grpSp>
                  <p:nvGrpSpPr>
                    <p:cNvPr id="4305" name="Group 176">
                      <a:extLst>
                        <a:ext uri="{FF2B5EF4-FFF2-40B4-BE49-F238E27FC236}">
                          <a16:creationId xmlns:a16="http://schemas.microsoft.com/office/drawing/2014/main" id="{0C06456E-5652-44B0-B181-D45B0BA482B0}"/>
                        </a:ext>
                      </a:extLst>
                    </p:cNvPr>
                    <p:cNvGrpSpPr/>
                    <p:nvPr/>
                  </p:nvGrpSpPr>
                  <p:grpSpPr>
                    <a:xfrm>
                      <a:off x="4503627" y="2301538"/>
                      <a:ext cx="300259" cy="237183"/>
                      <a:chOff x="2962956" y="2115885"/>
                      <a:chExt cx="300259" cy="237183"/>
                    </a:xfrm>
                  </p:grpSpPr>
                  <p:pic>
                    <p:nvPicPr>
                      <p:cNvPr id="4309" name="Picture 24 129">
                        <a:extLst>
                          <a:ext uri="{FF2B5EF4-FFF2-40B4-BE49-F238E27FC236}">
                            <a16:creationId xmlns:a16="http://schemas.microsoft.com/office/drawing/2014/main" id="{E37DAEEA-B2C1-4A07-A407-2C7A7BC180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0" name="Picture 24 130">
                        <a:extLst>
                          <a:ext uri="{FF2B5EF4-FFF2-40B4-BE49-F238E27FC236}">
                            <a16:creationId xmlns:a16="http://schemas.microsoft.com/office/drawing/2014/main" id="{3BB842F8-4986-4DE1-9DB1-DF8A215B25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06" name="Group 179">
                      <a:extLst>
                        <a:ext uri="{FF2B5EF4-FFF2-40B4-BE49-F238E27FC236}">
                          <a16:creationId xmlns:a16="http://schemas.microsoft.com/office/drawing/2014/main" id="{E14B9F3F-2AD0-4B1A-9028-4DA7D855AF85}"/>
                        </a:ext>
                      </a:extLst>
                    </p:cNvPr>
                    <p:cNvGrpSpPr/>
                    <p:nvPr/>
                  </p:nvGrpSpPr>
                  <p:grpSpPr>
                    <a:xfrm>
                      <a:off x="4719823" y="2218458"/>
                      <a:ext cx="283630" cy="253824"/>
                      <a:chOff x="6986427" y="2972145"/>
                      <a:chExt cx="283630" cy="253824"/>
                    </a:xfrm>
                  </p:grpSpPr>
                  <p:pic>
                    <p:nvPicPr>
                      <p:cNvPr id="4307" name="Picture 24 131">
                        <a:extLst>
                          <a:ext uri="{FF2B5EF4-FFF2-40B4-BE49-F238E27FC236}">
                            <a16:creationId xmlns:a16="http://schemas.microsoft.com/office/drawing/2014/main" id="{427FBA5D-134B-45E6-80A8-3A00E0D750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08" name="Picture 24 132">
                        <a:extLst>
                          <a:ext uri="{FF2B5EF4-FFF2-40B4-BE49-F238E27FC236}">
                            <a16:creationId xmlns:a16="http://schemas.microsoft.com/office/drawing/2014/main" id="{3836FE7B-1871-4A7D-A1E8-AB5A3CCCF5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8" name="Group 4297">
                    <a:extLst>
                      <a:ext uri="{FF2B5EF4-FFF2-40B4-BE49-F238E27FC236}">
                        <a16:creationId xmlns:a16="http://schemas.microsoft.com/office/drawing/2014/main" id="{8F8F48F5-152E-4B6A-BCAA-6F33F996C1B9}"/>
                      </a:ext>
                    </a:extLst>
                  </p:cNvPr>
                  <p:cNvGrpSpPr/>
                  <p:nvPr/>
                </p:nvGrpSpPr>
                <p:grpSpPr>
                  <a:xfrm>
                    <a:off x="4935889" y="3265811"/>
                    <a:ext cx="499826" cy="320263"/>
                    <a:chOff x="4503627" y="2218458"/>
                    <a:chExt cx="499826" cy="320263"/>
                  </a:xfrm>
                </p:grpSpPr>
                <p:grpSp>
                  <p:nvGrpSpPr>
                    <p:cNvPr id="4299" name="Group 176">
                      <a:extLst>
                        <a:ext uri="{FF2B5EF4-FFF2-40B4-BE49-F238E27FC236}">
                          <a16:creationId xmlns:a16="http://schemas.microsoft.com/office/drawing/2014/main" id="{992DA931-2906-4546-B575-A32DA9A45A9A}"/>
                        </a:ext>
                      </a:extLst>
                    </p:cNvPr>
                    <p:cNvGrpSpPr/>
                    <p:nvPr/>
                  </p:nvGrpSpPr>
                  <p:grpSpPr>
                    <a:xfrm>
                      <a:off x="4503627" y="2301538"/>
                      <a:ext cx="300259" cy="237183"/>
                      <a:chOff x="2962956" y="2115885"/>
                      <a:chExt cx="300259" cy="237183"/>
                    </a:xfrm>
                  </p:grpSpPr>
                  <p:pic>
                    <p:nvPicPr>
                      <p:cNvPr id="4303" name="Picture 24 133">
                        <a:extLst>
                          <a:ext uri="{FF2B5EF4-FFF2-40B4-BE49-F238E27FC236}">
                            <a16:creationId xmlns:a16="http://schemas.microsoft.com/office/drawing/2014/main" id="{0781B635-4196-4E62-816F-F418D30D80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04" name="Picture 24 134">
                        <a:extLst>
                          <a:ext uri="{FF2B5EF4-FFF2-40B4-BE49-F238E27FC236}">
                            <a16:creationId xmlns:a16="http://schemas.microsoft.com/office/drawing/2014/main" id="{4B6ACF3C-894A-4FC2-AF17-74CA290DAF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00" name="Group 179">
                      <a:extLst>
                        <a:ext uri="{FF2B5EF4-FFF2-40B4-BE49-F238E27FC236}">
                          <a16:creationId xmlns:a16="http://schemas.microsoft.com/office/drawing/2014/main" id="{B64FE0D4-F9EE-4709-AE60-558400D857FD}"/>
                        </a:ext>
                      </a:extLst>
                    </p:cNvPr>
                    <p:cNvGrpSpPr/>
                    <p:nvPr/>
                  </p:nvGrpSpPr>
                  <p:grpSpPr>
                    <a:xfrm>
                      <a:off x="4719823" y="2218458"/>
                      <a:ext cx="283630" cy="253824"/>
                      <a:chOff x="6986427" y="2972145"/>
                      <a:chExt cx="283630" cy="253824"/>
                    </a:xfrm>
                  </p:grpSpPr>
                  <p:pic>
                    <p:nvPicPr>
                      <p:cNvPr id="4301" name="Picture 24 135">
                        <a:extLst>
                          <a:ext uri="{FF2B5EF4-FFF2-40B4-BE49-F238E27FC236}">
                            <a16:creationId xmlns:a16="http://schemas.microsoft.com/office/drawing/2014/main" id="{6AD5E939-D4AB-4753-A145-3B884426DED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02" name="Picture 24 136">
                        <a:extLst>
                          <a:ext uri="{FF2B5EF4-FFF2-40B4-BE49-F238E27FC236}">
                            <a16:creationId xmlns:a16="http://schemas.microsoft.com/office/drawing/2014/main" id="{679A9BE4-01E8-4E40-B5EE-38702EE8745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67" name="Group 4066">
                  <a:extLst>
                    <a:ext uri="{FF2B5EF4-FFF2-40B4-BE49-F238E27FC236}">
                      <a16:creationId xmlns:a16="http://schemas.microsoft.com/office/drawing/2014/main" id="{15A05A8F-DCF2-4998-B1CD-5E0924651D27}"/>
                    </a:ext>
                  </a:extLst>
                </p:cNvPr>
                <p:cNvGrpSpPr/>
                <p:nvPr/>
              </p:nvGrpSpPr>
              <p:grpSpPr>
                <a:xfrm>
                  <a:off x="4938661" y="3636001"/>
                  <a:ext cx="601238" cy="499826"/>
                  <a:chOff x="5841977" y="3176030"/>
                  <a:chExt cx="601238" cy="499826"/>
                </a:xfrm>
              </p:grpSpPr>
              <p:grpSp>
                <p:nvGrpSpPr>
                  <p:cNvPr id="4283" name="Group 4282">
                    <a:extLst>
                      <a:ext uri="{FF2B5EF4-FFF2-40B4-BE49-F238E27FC236}">
                        <a16:creationId xmlns:a16="http://schemas.microsoft.com/office/drawing/2014/main" id="{5F2BB9C7-5C57-4DCB-8C5F-E6891AF98CB3}"/>
                      </a:ext>
                    </a:extLst>
                  </p:cNvPr>
                  <p:cNvGrpSpPr/>
                  <p:nvPr/>
                </p:nvGrpSpPr>
                <p:grpSpPr>
                  <a:xfrm rot="19742345">
                    <a:off x="5841977" y="3207622"/>
                    <a:ext cx="499826" cy="320263"/>
                    <a:chOff x="4503627" y="2218458"/>
                    <a:chExt cx="499826" cy="320263"/>
                  </a:xfrm>
                </p:grpSpPr>
                <p:grpSp>
                  <p:nvGrpSpPr>
                    <p:cNvPr id="4291" name="Group 176">
                      <a:extLst>
                        <a:ext uri="{FF2B5EF4-FFF2-40B4-BE49-F238E27FC236}">
                          <a16:creationId xmlns:a16="http://schemas.microsoft.com/office/drawing/2014/main" id="{052D8575-D4AD-49A7-985C-7C226930E08C}"/>
                        </a:ext>
                      </a:extLst>
                    </p:cNvPr>
                    <p:cNvGrpSpPr/>
                    <p:nvPr/>
                  </p:nvGrpSpPr>
                  <p:grpSpPr>
                    <a:xfrm>
                      <a:off x="4503627" y="2301538"/>
                      <a:ext cx="300259" cy="237183"/>
                      <a:chOff x="2962956" y="2115885"/>
                      <a:chExt cx="300259" cy="237183"/>
                    </a:xfrm>
                  </p:grpSpPr>
                  <p:pic>
                    <p:nvPicPr>
                      <p:cNvPr id="4295" name="Picture 24 137">
                        <a:extLst>
                          <a:ext uri="{FF2B5EF4-FFF2-40B4-BE49-F238E27FC236}">
                            <a16:creationId xmlns:a16="http://schemas.microsoft.com/office/drawing/2014/main" id="{F2130041-C153-4E8A-B0B6-BD0F867EE0F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6" name="Picture 24 138">
                        <a:extLst>
                          <a:ext uri="{FF2B5EF4-FFF2-40B4-BE49-F238E27FC236}">
                            <a16:creationId xmlns:a16="http://schemas.microsoft.com/office/drawing/2014/main" id="{D48DE804-351F-4426-B130-A2A20967308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92" name="Group 179">
                      <a:extLst>
                        <a:ext uri="{FF2B5EF4-FFF2-40B4-BE49-F238E27FC236}">
                          <a16:creationId xmlns:a16="http://schemas.microsoft.com/office/drawing/2014/main" id="{7A75D8F6-82E5-40A1-BBAA-9961B1CC8A4A}"/>
                        </a:ext>
                      </a:extLst>
                    </p:cNvPr>
                    <p:cNvGrpSpPr/>
                    <p:nvPr/>
                  </p:nvGrpSpPr>
                  <p:grpSpPr>
                    <a:xfrm>
                      <a:off x="4719823" y="2218458"/>
                      <a:ext cx="283630" cy="253824"/>
                      <a:chOff x="6986427" y="2972145"/>
                      <a:chExt cx="283630" cy="253824"/>
                    </a:xfrm>
                  </p:grpSpPr>
                  <p:pic>
                    <p:nvPicPr>
                      <p:cNvPr id="4293" name="Picture 24 139">
                        <a:extLst>
                          <a:ext uri="{FF2B5EF4-FFF2-40B4-BE49-F238E27FC236}">
                            <a16:creationId xmlns:a16="http://schemas.microsoft.com/office/drawing/2014/main" id="{6DCD4C8D-9352-484E-8897-166C6E1995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4" name="Picture 24 140">
                        <a:extLst>
                          <a:ext uri="{FF2B5EF4-FFF2-40B4-BE49-F238E27FC236}">
                            <a16:creationId xmlns:a16="http://schemas.microsoft.com/office/drawing/2014/main" id="{5FD0A8CF-3BF4-4121-9846-392A04BD13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84" name="Group 4283">
                    <a:extLst>
                      <a:ext uri="{FF2B5EF4-FFF2-40B4-BE49-F238E27FC236}">
                        <a16:creationId xmlns:a16="http://schemas.microsoft.com/office/drawing/2014/main" id="{FB643468-852F-4BC1-A283-1A047C79E2D8}"/>
                      </a:ext>
                    </a:extLst>
                  </p:cNvPr>
                  <p:cNvGrpSpPr/>
                  <p:nvPr/>
                </p:nvGrpSpPr>
                <p:grpSpPr>
                  <a:xfrm rot="17239213">
                    <a:off x="6033171" y="3265811"/>
                    <a:ext cx="499826" cy="320263"/>
                    <a:chOff x="4503627" y="2218458"/>
                    <a:chExt cx="499826" cy="320263"/>
                  </a:xfrm>
                </p:grpSpPr>
                <p:grpSp>
                  <p:nvGrpSpPr>
                    <p:cNvPr id="4285" name="Group 176">
                      <a:extLst>
                        <a:ext uri="{FF2B5EF4-FFF2-40B4-BE49-F238E27FC236}">
                          <a16:creationId xmlns:a16="http://schemas.microsoft.com/office/drawing/2014/main" id="{8351EA4E-DEBD-432A-94A3-A8FCAB82ACC6}"/>
                        </a:ext>
                      </a:extLst>
                    </p:cNvPr>
                    <p:cNvGrpSpPr/>
                    <p:nvPr/>
                  </p:nvGrpSpPr>
                  <p:grpSpPr>
                    <a:xfrm>
                      <a:off x="4503627" y="2301538"/>
                      <a:ext cx="300259" cy="237183"/>
                      <a:chOff x="2962956" y="2115885"/>
                      <a:chExt cx="300259" cy="237183"/>
                    </a:xfrm>
                  </p:grpSpPr>
                  <p:pic>
                    <p:nvPicPr>
                      <p:cNvPr id="4289" name="Picture 24 141">
                        <a:extLst>
                          <a:ext uri="{FF2B5EF4-FFF2-40B4-BE49-F238E27FC236}">
                            <a16:creationId xmlns:a16="http://schemas.microsoft.com/office/drawing/2014/main" id="{316B62B0-48BE-478F-922F-246A38B110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0" name="Picture 24 142">
                        <a:extLst>
                          <a:ext uri="{FF2B5EF4-FFF2-40B4-BE49-F238E27FC236}">
                            <a16:creationId xmlns:a16="http://schemas.microsoft.com/office/drawing/2014/main" id="{F5B86EC8-8FDA-49AF-B5B0-49099EAB2BD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86" name="Group 179">
                      <a:extLst>
                        <a:ext uri="{FF2B5EF4-FFF2-40B4-BE49-F238E27FC236}">
                          <a16:creationId xmlns:a16="http://schemas.microsoft.com/office/drawing/2014/main" id="{643DAE05-C37F-4AF6-A784-5150E4BEE2B6}"/>
                        </a:ext>
                      </a:extLst>
                    </p:cNvPr>
                    <p:cNvGrpSpPr/>
                    <p:nvPr/>
                  </p:nvGrpSpPr>
                  <p:grpSpPr>
                    <a:xfrm>
                      <a:off x="4719823" y="2218458"/>
                      <a:ext cx="283630" cy="253824"/>
                      <a:chOff x="6986427" y="2972145"/>
                      <a:chExt cx="283630" cy="253824"/>
                    </a:xfrm>
                  </p:grpSpPr>
                  <p:pic>
                    <p:nvPicPr>
                      <p:cNvPr id="4287" name="Picture 24 143">
                        <a:extLst>
                          <a:ext uri="{FF2B5EF4-FFF2-40B4-BE49-F238E27FC236}">
                            <a16:creationId xmlns:a16="http://schemas.microsoft.com/office/drawing/2014/main" id="{B0BD87BD-EEDA-456B-8B24-5364AD29B75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88" name="Picture 24 144">
                        <a:extLst>
                          <a:ext uri="{FF2B5EF4-FFF2-40B4-BE49-F238E27FC236}">
                            <a16:creationId xmlns:a16="http://schemas.microsoft.com/office/drawing/2014/main" id="{FB4AFC6A-4BD3-4123-BECF-5A2A3071E38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68" name="Group 4067">
                  <a:extLst>
                    <a:ext uri="{FF2B5EF4-FFF2-40B4-BE49-F238E27FC236}">
                      <a16:creationId xmlns:a16="http://schemas.microsoft.com/office/drawing/2014/main" id="{4973F35D-072C-41EB-9B6E-C4054A7B954B}"/>
                    </a:ext>
                  </a:extLst>
                </p:cNvPr>
                <p:cNvGrpSpPr/>
                <p:nvPr/>
              </p:nvGrpSpPr>
              <p:grpSpPr>
                <a:xfrm>
                  <a:off x="5407774" y="3379418"/>
                  <a:ext cx="1055948" cy="610380"/>
                  <a:chOff x="6261214" y="3135578"/>
                  <a:chExt cx="1055948" cy="610380"/>
                </a:xfrm>
              </p:grpSpPr>
              <p:grpSp>
                <p:nvGrpSpPr>
                  <p:cNvPr id="4253" name="Group 4252">
                    <a:extLst>
                      <a:ext uri="{FF2B5EF4-FFF2-40B4-BE49-F238E27FC236}">
                        <a16:creationId xmlns:a16="http://schemas.microsoft.com/office/drawing/2014/main" id="{88401F27-A2A4-439B-82FD-E39D2B31D580}"/>
                      </a:ext>
                    </a:extLst>
                  </p:cNvPr>
                  <p:cNvGrpSpPr/>
                  <p:nvPr/>
                </p:nvGrpSpPr>
                <p:grpSpPr>
                  <a:xfrm>
                    <a:off x="6659394" y="3135578"/>
                    <a:ext cx="657768" cy="378452"/>
                    <a:chOff x="4777947" y="3207622"/>
                    <a:chExt cx="657768" cy="378452"/>
                  </a:xfrm>
                </p:grpSpPr>
                <p:grpSp>
                  <p:nvGrpSpPr>
                    <p:cNvPr id="4269" name="Group 4268">
                      <a:extLst>
                        <a:ext uri="{FF2B5EF4-FFF2-40B4-BE49-F238E27FC236}">
                          <a16:creationId xmlns:a16="http://schemas.microsoft.com/office/drawing/2014/main" id="{87DA0BB7-6A92-488D-9B30-76B76491142E}"/>
                        </a:ext>
                      </a:extLst>
                    </p:cNvPr>
                    <p:cNvGrpSpPr/>
                    <p:nvPr/>
                  </p:nvGrpSpPr>
                  <p:grpSpPr>
                    <a:xfrm>
                      <a:off x="4777947" y="3207622"/>
                      <a:ext cx="499826" cy="320263"/>
                      <a:chOff x="4503627" y="2218458"/>
                      <a:chExt cx="499826" cy="320263"/>
                    </a:xfrm>
                  </p:grpSpPr>
                  <p:grpSp>
                    <p:nvGrpSpPr>
                      <p:cNvPr id="4277" name="Group 176">
                        <a:extLst>
                          <a:ext uri="{FF2B5EF4-FFF2-40B4-BE49-F238E27FC236}">
                            <a16:creationId xmlns:a16="http://schemas.microsoft.com/office/drawing/2014/main" id="{456B6DE2-8800-42CF-A56D-19DC889320A3}"/>
                          </a:ext>
                        </a:extLst>
                      </p:cNvPr>
                      <p:cNvGrpSpPr/>
                      <p:nvPr/>
                    </p:nvGrpSpPr>
                    <p:grpSpPr>
                      <a:xfrm>
                        <a:off x="4503627" y="2301538"/>
                        <a:ext cx="300259" cy="237183"/>
                        <a:chOff x="2962956" y="2115885"/>
                        <a:chExt cx="300259" cy="237183"/>
                      </a:xfrm>
                    </p:grpSpPr>
                    <p:pic>
                      <p:nvPicPr>
                        <p:cNvPr id="4281" name="Picture 24 145">
                          <a:extLst>
                            <a:ext uri="{FF2B5EF4-FFF2-40B4-BE49-F238E27FC236}">
                              <a16:creationId xmlns:a16="http://schemas.microsoft.com/office/drawing/2014/main" id="{538CBD71-6B58-410A-85F9-81F3319FC2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82" name="Picture 24 146">
                          <a:extLst>
                            <a:ext uri="{FF2B5EF4-FFF2-40B4-BE49-F238E27FC236}">
                              <a16:creationId xmlns:a16="http://schemas.microsoft.com/office/drawing/2014/main" id="{21782CA6-A070-4BE8-B340-2A432247E5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8" name="Group 179">
                        <a:extLst>
                          <a:ext uri="{FF2B5EF4-FFF2-40B4-BE49-F238E27FC236}">
                            <a16:creationId xmlns:a16="http://schemas.microsoft.com/office/drawing/2014/main" id="{2E0F088E-629A-43E4-A68C-B9942F3BFD4E}"/>
                          </a:ext>
                        </a:extLst>
                      </p:cNvPr>
                      <p:cNvGrpSpPr/>
                      <p:nvPr/>
                    </p:nvGrpSpPr>
                    <p:grpSpPr>
                      <a:xfrm>
                        <a:off x="4719823" y="2218458"/>
                        <a:ext cx="283630" cy="253824"/>
                        <a:chOff x="6986427" y="2972145"/>
                        <a:chExt cx="283630" cy="253824"/>
                      </a:xfrm>
                    </p:grpSpPr>
                    <p:pic>
                      <p:nvPicPr>
                        <p:cNvPr id="4279" name="Picture 24 147">
                          <a:extLst>
                            <a:ext uri="{FF2B5EF4-FFF2-40B4-BE49-F238E27FC236}">
                              <a16:creationId xmlns:a16="http://schemas.microsoft.com/office/drawing/2014/main" id="{7C419D5C-FBA1-4022-AE13-D6E10123FD3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80" name="Picture 24 148">
                          <a:extLst>
                            <a:ext uri="{FF2B5EF4-FFF2-40B4-BE49-F238E27FC236}">
                              <a16:creationId xmlns:a16="http://schemas.microsoft.com/office/drawing/2014/main" id="{A9AAF61F-976C-485A-A98B-A83855F824F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70" name="Group 4269">
                      <a:extLst>
                        <a:ext uri="{FF2B5EF4-FFF2-40B4-BE49-F238E27FC236}">
                          <a16:creationId xmlns:a16="http://schemas.microsoft.com/office/drawing/2014/main" id="{7615787C-53A8-4C53-8C5E-A596F37F4803}"/>
                        </a:ext>
                      </a:extLst>
                    </p:cNvPr>
                    <p:cNvGrpSpPr/>
                    <p:nvPr/>
                  </p:nvGrpSpPr>
                  <p:grpSpPr>
                    <a:xfrm>
                      <a:off x="4935889" y="3265811"/>
                      <a:ext cx="499826" cy="320263"/>
                      <a:chOff x="4503627" y="2218458"/>
                      <a:chExt cx="499826" cy="320263"/>
                    </a:xfrm>
                  </p:grpSpPr>
                  <p:grpSp>
                    <p:nvGrpSpPr>
                      <p:cNvPr id="4271" name="Group 176">
                        <a:extLst>
                          <a:ext uri="{FF2B5EF4-FFF2-40B4-BE49-F238E27FC236}">
                            <a16:creationId xmlns:a16="http://schemas.microsoft.com/office/drawing/2014/main" id="{0CF7C2F5-8834-4A73-9FEC-C5491AE0DF0E}"/>
                          </a:ext>
                        </a:extLst>
                      </p:cNvPr>
                      <p:cNvGrpSpPr/>
                      <p:nvPr/>
                    </p:nvGrpSpPr>
                    <p:grpSpPr>
                      <a:xfrm>
                        <a:off x="4503627" y="2301538"/>
                        <a:ext cx="300259" cy="237183"/>
                        <a:chOff x="2962956" y="2115885"/>
                        <a:chExt cx="300259" cy="237183"/>
                      </a:xfrm>
                    </p:grpSpPr>
                    <p:pic>
                      <p:nvPicPr>
                        <p:cNvPr id="4275" name="Picture 24 149">
                          <a:extLst>
                            <a:ext uri="{FF2B5EF4-FFF2-40B4-BE49-F238E27FC236}">
                              <a16:creationId xmlns:a16="http://schemas.microsoft.com/office/drawing/2014/main" id="{BA1F6A98-AAFF-434C-9D24-87664642EF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6" name="Picture 24 150">
                          <a:extLst>
                            <a:ext uri="{FF2B5EF4-FFF2-40B4-BE49-F238E27FC236}">
                              <a16:creationId xmlns:a16="http://schemas.microsoft.com/office/drawing/2014/main" id="{D274DFEA-D2F4-4B8C-8407-BF477495A1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2" name="Group 179">
                        <a:extLst>
                          <a:ext uri="{FF2B5EF4-FFF2-40B4-BE49-F238E27FC236}">
                            <a16:creationId xmlns:a16="http://schemas.microsoft.com/office/drawing/2014/main" id="{E992B825-EB40-4CAE-B6BD-5D03AC0BFB34}"/>
                          </a:ext>
                        </a:extLst>
                      </p:cNvPr>
                      <p:cNvGrpSpPr/>
                      <p:nvPr/>
                    </p:nvGrpSpPr>
                    <p:grpSpPr>
                      <a:xfrm>
                        <a:off x="4719823" y="2218458"/>
                        <a:ext cx="283630" cy="253824"/>
                        <a:chOff x="6986427" y="2972145"/>
                        <a:chExt cx="283630" cy="253824"/>
                      </a:xfrm>
                    </p:grpSpPr>
                    <p:pic>
                      <p:nvPicPr>
                        <p:cNvPr id="4273" name="Picture 24 151">
                          <a:extLst>
                            <a:ext uri="{FF2B5EF4-FFF2-40B4-BE49-F238E27FC236}">
                              <a16:creationId xmlns:a16="http://schemas.microsoft.com/office/drawing/2014/main" id="{BD58CCAA-DBD0-4297-8B8A-B0164C24CA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4" name="Picture 24 152">
                          <a:extLst>
                            <a:ext uri="{FF2B5EF4-FFF2-40B4-BE49-F238E27FC236}">
                              <a16:creationId xmlns:a16="http://schemas.microsoft.com/office/drawing/2014/main" id="{D9E323BE-E97F-48E8-877F-A3DBEC41A1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254" name="Group 4253">
                    <a:extLst>
                      <a:ext uri="{FF2B5EF4-FFF2-40B4-BE49-F238E27FC236}">
                        <a16:creationId xmlns:a16="http://schemas.microsoft.com/office/drawing/2014/main" id="{09A6D74F-C014-4641-86EA-1C98A8D9C283}"/>
                      </a:ext>
                    </a:extLst>
                  </p:cNvPr>
                  <p:cNvGrpSpPr/>
                  <p:nvPr/>
                </p:nvGrpSpPr>
                <p:grpSpPr>
                  <a:xfrm rot="18877668">
                    <a:off x="6210508" y="3195426"/>
                    <a:ext cx="601238" cy="499826"/>
                    <a:chOff x="5841977" y="3176030"/>
                    <a:chExt cx="601238" cy="499826"/>
                  </a:xfrm>
                </p:grpSpPr>
                <p:grpSp>
                  <p:nvGrpSpPr>
                    <p:cNvPr id="4255" name="Group 4254">
                      <a:extLst>
                        <a:ext uri="{FF2B5EF4-FFF2-40B4-BE49-F238E27FC236}">
                          <a16:creationId xmlns:a16="http://schemas.microsoft.com/office/drawing/2014/main" id="{E2AA767E-649C-4998-81AD-9864A06D7628}"/>
                        </a:ext>
                      </a:extLst>
                    </p:cNvPr>
                    <p:cNvGrpSpPr/>
                    <p:nvPr/>
                  </p:nvGrpSpPr>
                  <p:grpSpPr>
                    <a:xfrm rot="19742345">
                      <a:off x="5841977" y="3207622"/>
                      <a:ext cx="499826" cy="320263"/>
                      <a:chOff x="4503627" y="2218458"/>
                      <a:chExt cx="499826" cy="320263"/>
                    </a:xfrm>
                  </p:grpSpPr>
                  <p:grpSp>
                    <p:nvGrpSpPr>
                      <p:cNvPr id="4263" name="Group 176">
                        <a:extLst>
                          <a:ext uri="{FF2B5EF4-FFF2-40B4-BE49-F238E27FC236}">
                            <a16:creationId xmlns:a16="http://schemas.microsoft.com/office/drawing/2014/main" id="{7E1995FA-8350-40DC-8120-E8012AFA08AB}"/>
                          </a:ext>
                        </a:extLst>
                      </p:cNvPr>
                      <p:cNvGrpSpPr/>
                      <p:nvPr/>
                    </p:nvGrpSpPr>
                    <p:grpSpPr>
                      <a:xfrm>
                        <a:off x="4503627" y="2301538"/>
                        <a:ext cx="300259" cy="237183"/>
                        <a:chOff x="2962956" y="2115885"/>
                        <a:chExt cx="300259" cy="237183"/>
                      </a:xfrm>
                    </p:grpSpPr>
                    <p:pic>
                      <p:nvPicPr>
                        <p:cNvPr id="4267" name="Picture 24 153">
                          <a:extLst>
                            <a:ext uri="{FF2B5EF4-FFF2-40B4-BE49-F238E27FC236}">
                              <a16:creationId xmlns:a16="http://schemas.microsoft.com/office/drawing/2014/main" id="{CD3981F0-63E9-44DB-8360-17605AA28C2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68" name="Picture 24 154">
                          <a:extLst>
                            <a:ext uri="{FF2B5EF4-FFF2-40B4-BE49-F238E27FC236}">
                              <a16:creationId xmlns:a16="http://schemas.microsoft.com/office/drawing/2014/main" id="{0B549E4F-19F9-4146-B5B1-53B9A08316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64" name="Group 179">
                        <a:extLst>
                          <a:ext uri="{FF2B5EF4-FFF2-40B4-BE49-F238E27FC236}">
                            <a16:creationId xmlns:a16="http://schemas.microsoft.com/office/drawing/2014/main" id="{9907E253-1E6E-4BBB-9826-A16317D56666}"/>
                          </a:ext>
                        </a:extLst>
                      </p:cNvPr>
                      <p:cNvGrpSpPr/>
                      <p:nvPr/>
                    </p:nvGrpSpPr>
                    <p:grpSpPr>
                      <a:xfrm>
                        <a:off x="4719823" y="2218458"/>
                        <a:ext cx="283630" cy="253824"/>
                        <a:chOff x="6986427" y="2972145"/>
                        <a:chExt cx="283630" cy="253824"/>
                      </a:xfrm>
                    </p:grpSpPr>
                    <p:pic>
                      <p:nvPicPr>
                        <p:cNvPr id="4265" name="Picture 24 155">
                          <a:extLst>
                            <a:ext uri="{FF2B5EF4-FFF2-40B4-BE49-F238E27FC236}">
                              <a16:creationId xmlns:a16="http://schemas.microsoft.com/office/drawing/2014/main" id="{3B3DF90F-D946-44A1-AF9B-C27A58EF79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66" name="Picture 24 156">
                          <a:extLst>
                            <a:ext uri="{FF2B5EF4-FFF2-40B4-BE49-F238E27FC236}">
                              <a16:creationId xmlns:a16="http://schemas.microsoft.com/office/drawing/2014/main" id="{2624A5C0-4725-48FC-906E-C27DB84218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6" name="Group 4255">
                      <a:extLst>
                        <a:ext uri="{FF2B5EF4-FFF2-40B4-BE49-F238E27FC236}">
                          <a16:creationId xmlns:a16="http://schemas.microsoft.com/office/drawing/2014/main" id="{E72CBE6A-B5F5-4C65-A608-E66D4C2956FE}"/>
                        </a:ext>
                      </a:extLst>
                    </p:cNvPr>
                    <p:cNvGrpSpPr/>
                    <p:nvPr/>
                  </p:nvGrpSpPr>
                  <p:grpSpPr>
                    <a:xfrm rot="17239213">
                      <a:off x="6033171" y="3265811"/>
                      <a:ext cx="499826" cy="320263"/>
                      <a:chOff x="4503627" y="2218458"/>
                      <a:chExt cx="499826" cy="320263"/>
                    </a:xfrm>
                  </p:grpSpPr>
                  <p:grpSp>
                    <p:nvGrpSpPr>
                      <p:cNvPr id="4257" name="Group 176">
                        <a:extLst>
                          <a:ext uri="{FF2B5EF4-FFF2-40B4-BE49-F238E27FC236}">
                            <a16:creationId xmlns:a16="http://schemas.microsoft.com/office/drawing/2014/main" id="{0CBB10E7-BBAD-49D4-923D-230BB21AB6AF}"/>
                          </a:ext>
                        </a:extLst>
                      </p:cNvPr>
                      <p:cNvGrpSpPr/>
                      <p:nvPr/>
                    </p:nvGrpSpPr>
                    <p:grpSpPr>
                      <a:xfrm>
                        <a:off x="4503627" y="2301538"/>
                        <a:ext cx="300259" cy="237183"/>
                        <a:chOff x="2962956" y="2115885"/>
                        <a:chExt cx="300259" cy="237183"/>
                      </a:xfrm>
                    </p:grpSpPr>
                    <p:pic>
                      <p:nvPicPr>
                        <p:cNvPr id="4261" name="Picture 24 157">
                          <a:extLst>
                            <a:ext uri="{FF2B5EF4-FFF2-40B4-BE49-F238E27FC236}">
                              <a16:creationId xmlns:a16="http://schemas.microsoft.com/office/drawing/2014/main" id="{87A413AE-C1BE-4CA3-BF0B-B875D77A8B8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62" name="Picture 24 158">
                          <a:extLst>
                            <a:ext uri="{FF2B5EF4-FFF2-40B4-BE49-F238E27FC236}">
                              <a16:creationId xmlns:a16="http://schemas.microsoft.com/office/drawing/2014/main" id="{8E585A36-B9BB-431D-8D87-2C9BEF6E1CD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8" name="Group 179">
                        <a:extLst>
                          <a:ext uri="{FF2B5EF4-FFF2-40B4-BE49-F238E27FC236}">
                            <a16:creationId xmlns:a16="http://schemas.microsoft.com/office/drawing/2014/main" id="{59826A91-6D70-4BEB-806B-7AA375F43CDA}"/>
                          </a:ext>
                        </a:extLst>
                      </p:cNvPr>
                      <p:cNvGrpSpPr/>
                      <p:nvPr/>
                    </p:nvGrpSpPr>
                    <p:grpSpPr>
                      <a:xfrm>
                        <a:off x="4719823" y="2218458"/>
                        <a:ext cx="283630" cy="253824"/>
                        <a:chOff x="6986427" y="2972145"/>
                        <a:chExt cx="283630" cy="253824"/>
                      </a:xfrm>
                    </p:grpSpPr>
                    <p:pic>
                      <p:nvPicPr>
                        <p:cNvPr id="4259" name="Picture 24 159">
                          <a:extLst>
                            <a:ext uri="{FF2B5EF4-FFF2-40B4-BE49-F238E27FC236}">
                              <a16:creationId xmlns:a16="http://schemas.microsoft.com/office/drawing/2014/main" id="{9F55A656-FF53-444A-9B1C-720984B57B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60" name="Picture 24 160">
                          <a:extLst>
                            <a:ext uri="{FF2B5EF4-FFF2-40B4-BE49-F238E27FC236}">
                              <a16:creationId xmlns:a16="http://schemas.microsoft.com/office/drawing/2014/main" id="{184E72CC-F312-4BB5-ACC1-3D9800A73A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069" name="Group 4068">
                  <a:extLst>
                    <a:ext uri="{FF2B5EF4-FFF2-40B4-BE49-F238E27FC236}">
                      <a16:creationId xmlns:a16="http://schemas.microsoft.com/office/drawing/2014/main" id="{B050BF0C-AAF6-46E8-928E-C6457AB2BB01}"/>
                    </a:ext>
                  </a:extLst>
                </p:cNvPr>
                <p:cNvGrpSpPr/>
                <p:nvPr/>
              </p:nvGrpSpPr>
              <p:grpSpPr>
                <a:xfrm>
                  <a:off x="5382005" y="3684276"/>
                  <a:ext cx="1106234" cy="969712"/>
                  <a:chOff x="6792398" y="2509410"/>
                  <a:chExt cx="1106234" cy="969712"/>
                </a:xfrm>
              </p:grpSpPr>
              <p:grpSp>
                <p:nvGrpSpPr>
                  <p:cNvPr id="4193" name="Group 4192">
                    <a:extLst>
                      <a:ext uri="{FF2B5EF4-FFF2-40B4-BE49-F238E27FC236}">
                        <a16:creationId xmlns:a16="http://schemas.microsoft.com/office/drawing/2014/main" id="{103D8CC7-B310-415F-A015-493085185797}"/>
                      </a:ext>
                    </a:extLst>
                  </p:cNvPr>
                  <p:cNvGrpSpPr/>
                  <p:nvPr/>
                </p:nvGrpSpPr>
                <p:grpSpPr>
                  <a:xfrm>
                    <a:off x="6792398" y="2703317"/>
                    <a:ext cx="657768" cy="378452"/>
                    <a:chOff x="4777947" y="3207622"/>
                    <a:chExt cx="657768" cy="378452"/>
                  </a:xfrm>
                </p:grpSpPr>
                <p:grpSp>
                  <p:nvGrpSpPr>
                    <p:cNvPr id="4239" name="Group 4238">
                      <a:extLst>
                        <a:ext uri="{FF2B5EF4-FFF2-40B4-BE49-F238E27FC236}">
                          <a16:creationId xmlns:a16="http://schemas.microsoft.com/office/drawing/2014/main" id="{40AF9592-476E-4023-B8DB-71D8182F4DF2}"/>
                        </a:ext>
                      </a:extLst>
                    </p:cNvPr>
                    <p:cNvGrpSpPr/>
                    <p:nvPr/>
                  </p:nvGrpSpPr>
                  <p:grpSpPr>
                    <a:xfrm>
                      <a:off x="4777947" y="3207622"/>
                      <a:ext cx="499826" cy="320263"/>
                      <a:chOff x="4503627" y="2218458"/>
                      <a:chExt cx="499826" cy="320263"/>
                    </a:xfrm>
                  </p:grpSpPr>
                  <p:grpSp>
                    <p:nvGrpSpPr>
                      <p:cNvPr id="4247" name="Group 176">
                        <a:extLst>
                          <a:ext uri="{FF2B5EF4-FFF2-40B4-BE49-F238E27FC236}">
                            <a16:creationId xmlns:a16="http://schemas.microsoft.com/office/drawing/2014/main" id="{CFBF7104-E6FA-4AE0-B0DC-2FE653C12EDB}"/>
                          </a:ext>
                        </a:extLst>
                      </p:cNvPr>
                      <p:cNvGrpSpPr/>
                      <p:nvPr/>
                    </p:nvGrpSpPr>
                    <p:grpSpPr>
                      <a:xfrm>
                        <a:off x="4503627" y="2301538"/>
                        <a:ext cx="300259" cy="237183"/>
                        <a:chOff x="2962956" y="2115885"/>
                        <a:chExt cx="300259" cy="237183"/>
                      </a:xfrm>
                    </p:grpSpPr>
                    <p:pic>
                      <p:nvPicPr>
                        <p:cNvPr id="4251" name="Picture 24 161">
                          <a:extLst>
                            <a:ext uri="{FF2B5EF4-FFF2-40B4-BE49-F238E27FC236}">
                              <a16:creationId xmlns:a16="http://schemas.microsoft.com/office/drawing/2014/main" id="{E5E944C8-9511-4402-837A-953E54DF14E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52" name="Picture 24 162">
                          <a:extLst>
                            <a:ext uri="{FF2B5EF4-FFF2-40B4-BE49-F238E27FC236}">
                              <a16:creationId xmlns:a16="http://schemas.microsoft.com/office/drawing/2014/main" id="{BE31326F-B512-4C9B-B709-2407EF192EF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48" name="Group 179">
                        <a:extLst>
                          <a:ext uri="{FF2B5EF4-FFF2-40B4-BE49-F238E27FC236}">
                            <a16:creationId xmlns:a16="http://schemas.microsoft.com/office/drawing/2014/main" id="{91245847-10D5-4E6C-8444-07CD628FABD9}"/>
                          </a:ext>
                        </a:extLst>
                      </p:cNvPr>
                      <p:cNvGrpSpPr/>
                      <p:nvPr/>
                    </p:nvGrpSpPr>
                    <p:grpSpPr>
                      <a:xfrm>
                        <a:off x="4719823" y="2218458"/>
                        <a:ext cx="283630" cy="253824"/>
                        <a:chOff x="6986427" y="2972145"/>
                        <a:chExt cx="283630" cy="253824"/>
                      </a:xfrm>
                    </p:grpSpPr>
                    <p:pic>
                      <p:nvPicPr>
                        <p:cNvPr id="4249" name="Picture 24 163">
                          <a:extLst>
                            <a:ext uri="{FF2B5EF4-FFF2-40B4-BE49-F238E27FC236}">
                              <a16:creationId xmlns:a16="http://schemas.microsoft.com/office/drawing/2014/main" id="{067B35E2-AEA4-4E9A-88B7-61CD062B19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0" name="Picture 24 164">
                          <a:extLst>
                            <a:ext uri="{FF2B5EF4-FFF2-40B4-BE49-F238E27FC236}">
                              <a16:creationId xmlns:a16="http://schemas.microsoft.com/office/drawing/2014/main" id="{CE44542A-9EA3-438B-8C5E-7E4DEF72B5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40" name="Group 4239">
                      <a:extLst>
                        <a:ext uri="{FF2B5EF4-FFF2-40B4-BE49-F238E27FC236}">
                          <a16:creationId xmlns:a16="http://schemas.microsoft.com/office/drawing/2014/main" id="{7865A5C3-E13A-4369-8C0C-99589A820C46}"/>
                        </a:ext>
                      </a:extLst>
                    </p:cNvPr>
                    <p:cNvGrpSpPr/>
                    <p:nvPr/>
                  </p:nvGrpSpPr>
                  <p:grpSpPr>
                    <a:xfrm>
                      <a:off x="4935889" y="3265811"/>
                      <a:ext cx="499826" cy="320263"/>
                      <a:chOff x="4503627" y="2218458"/>
                      <a:chExt cx="499826" cy="320263"/>
                    </a:xfrm>
                  </p:grpSpPr>
                  <p:grpSp>
                    <p:nvGrpSpPr>
                      <p:cNvPr id="4241" name="Group 176">
                        <a:extLst>
                          <a:ext uri="{FF2B5EF4-FFF2-40B4-BE49-F238E27FC236}">
                            <a16:creationId xmlns:a16="http://schemas.microsoft.com/office/drawing/2014/main" id="{E62E746C-5292-433E-8989-C4C29F4AF3C7}"/>
                          </a:ext>
                        </a:extLst>
                      </p:cNvPr>
                      <p:cNvGrpSpPr/>
                      <p:nvPr/>
                    </p:nvGrpSpPr>
                    <p:grpSpPr>
                      <a:xfrm>
                        <a:off x="4503627" y="2301538"/>
                        <a:ext cx="300259" cy="237183"/>
                        <a:chOff x="2962956" y="2115885"/>
                        <a:chExt cx="300259" cy="237183"/>
                      </a:xfrm>
                    </p:grpSpPr>
                    <p:pic>
                      <p:nvPicPr>
                        <p:cNvPr id="4245" name="Picture 24 165">
                          <a:extLst>
                            <a:ext uri="{FF2B5EF4-FFF2-40B4-BE49-F238E27FC236}">
                              <a16:creationId xmlns:a16="http://schemas.microsoft.com/office/drawing/2014/main" id="{70265B5C-88B0-42B1-91FC-A4D9AC7743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46" name="Picture 24 166">
                          <a:extLst>
                            <a:ext uri="{FF2B5EF4-FFF2-40B4-BE49-F238E27FC236}">
                              <a16:creationId xmlns:a16="http://schemas.microsoft.com/office/drawing/2014/main" id="{8D1E489C-A832-4205-B5D3-F5C178B185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42" name="Group 179">
                        <a:extLst>
                          <a:ext uri="{FF2B5EF4-FFF2-40B4-BE49-F238E27FC236}">
                            <a16:creationId xmlns:a16="http://schemas.microsoft.com/office/drawing/2014/main" id="{CE0B61D7-F6BF-44DC-B1E3-1EFCFFD709E4}"/>
                          </a:ext>
                        </a:extLst>
                      </p:cNvPr>
                      <p:cNvGrpSpPr/>
                      <p:nvPr/>
                    </p:nvGrpSpPr>
                    <p:grpSpPr>
                      <a:xfrm>
                        <a:off x="4719823" y="2218458"/>
                        <a:ext cx="283630" cy="253824"/>
                        <a:chOff x="6986427" y="2972145"/>
                        <a:chExt cx="283630" cy="253824"/>
                      </a:xfrm>
                    </p:grpSpPr>
                    <p:pic>
                      <p:nvPicPr>
                        <p:cNvPr id="4243" name="Picture 24 167">
                          <a:extLst>
                            <a:ext uri="{FF2B5EF4-FFF2-40B4-BE49-F238E27FC236}">
                              <a16:creationId xmlns:a16="http://schemas.microsoft.com/office/drawing/2014/main" id="{BC511AF0-2115-421C-9F16-5306023421A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44" name="Picture 24 168">
                          <a:extLst>
                            <a:ext uri="{FF2B5EF4-FFF2-40B4-BE49-F238E27FC236}">
                              <a16:creationId xmlns:a16="http://schemas.microsoft.com/office/drawing/2014/main" id="{77F6EB36-20F7-4292-8134-A89BBB85BC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94" name="Group 4193">
                    <a:extLst>
                      <a:ext uri="{FF2B5EF4-FFF2-40B4-BE49-F238E27FC236}">
                        <a16:creationId xmlns:a16="http://schemas.microsoft.com/office/drawing/2014/main" id="{15209A62-89AA-49F5-BA47-4631F2493A20}"/>
                      </a:ext>
                    </a:extLst>
                  </p:cNvPr>
                  <p:cNvGrpSpPr/>
                  <p:nvPr/>
                </p:nvGrpSpPr>
                <p:grpSpPr>
                  <a:xfrm rot="19661454">
                    <a:off x="6800712" y="2979296"/>
                    <a:ext cx="601238" cy="499826"/>
                    <a:chOff x="5841977" y="3176030"/>
                    <a:chExt cx="601238" cy="499826"/>
                  </a:xfrm>
                </p:grpSpPr>
                <p:grpSp>
                  <p:nvGrpSpPr>
                    <p:cNvPr id="4225" name="Group 4224">
                      <a:extLst>
                        <a:ext uri="{FF2B5EF4-FFF2-40B4-BE49-F238E27FC236}">
                          <a16:creationId xmlns:a16="http://schemas.microsoft.com/office/drawing/2014/main" id="{E51862B9-BE4F-4CC1-BB2E-46595B4DED27}"/>
                        </a:ext>
                      </a:extLst>
                    </p:cNvPr>
                    <p:cNvGrpSpPr/>
                    <p:nvPr/>
                  </p:nvGrpSpPr>
                  <p:grpSpPr>
                    <a:xfrm rot="19742345">
                      <a:off x="5841977" y="3207622"/>
                      <a:ext cx="499826" cy="320263"/>
                      <a:chOff x="4503627" y="2218458"/>
                      <a:chExt cx="499826" cy="320263"/>
                    </a:xfrm>
                  </p:grpSpPr>
                  <p:grpSp>
                    <p:nvGrpSpPr>
                      <p:cNvPr id="4233" name="Group 176">
                        <a:extLst>
                          <a:ext uri="{FF2B5EF4-FFF2-40B4-BE49-F238E27FC236}">
                            <a16:creationId xmlns:a16="http://schemas.microsoft.com/office/drawing/2014/main" id="{2318AC58-AFE1-4650-B0DD-882A0E509619}"/>
                          </a:ext>
                        </a:extLst>
                      </p:cNvPr>
                      <p:cNvGrpSpPr/>
                      <p:nvPr/>
                    </p:nvGrpSpPr>
                    <p:grpSpPr>
                      <a:xfrm>
                        <a:off x="4503627" y="2301538"/>
                        <a:ext cx="300259" cy="237183"/>
                        <a:chOff x="2962956" y="2115885"/>
                        <a:chExt cx="300259" cy="237183"/>
                      </a:xfrm>
                    </p:grpSpPr>
                    <p:pic>
                      <p:nvPicPr>
                        <p:cNvPr id="4237" name="Picture 24 169">
                          <a:extLst>
                            <a:ext uri="{FF2B5EF4-FFF2-40B4-BE49-F238E27FC236}">
                              <a16:creationId xmlns:a16="http://schemas.microsoft.com/office/drawing/2014/main" id="{19DBBE9E-6F2D-4047-B2FC-770BC36BC8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8" name="Picture 24 170">
                          <a:extLst>
                            <a:ext uri="{FF2B5EF4-FFF2-40B4-BE49-F238E27FC236}">
                              <a16:creationId xmlns:a16="http://schemas.microsoft.com/office/drawing/2014/main" id="{76541558-8BDF-4088-A320-5D88A11B02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4" name="Group 179">
                        <a:extLst>
                          <a:ext uri="{FF2B5EF4-FFF2-40B4-BE49-F238E27FC236}">
                            <a16:creationId xmlns:a16="http://schemas.microsoft.com/office/drawing/2014/main" id="{30A4B043-81A5-413B-9485-53367AEAE191}"/>
                          </a:ext>
                        </a:extLst>
                      </p:cNvPr>
                      <p:cNvGrpSpPr/>
                      <p:nvPr/>
                    </p:nvGrpSpPr>
                    <p:grpSpPr>
                      <a:xfrm>
                        <a:off x="4719823" y="2218458"/>
                        <a:ext cx="283630" cy="253824"/>
                        <a:chOff x="6986427" y="2972145"/>
                        <a:chExt cx="283630" cy="253824"/>
                      </a:xfrm>
                    </p:grpSpPr>
                    <p:pic>
                      <p:nvPicPr>
                        <p:cNvPr id="4235" name="Picture 24 171">
                          <a:extLst>
                            <a:ext uri="{FF2B5EF4-FFF2-40B4-BE49-F238E27FC236}">
                              <a16:creationId xmlns:a16="http://schemas.microsoft.com/office/drawing/2014/main" id="{25107026-1025-4CCB-9437-26A0822F6B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36" name="Picture 24 172">
                          <a:extLst>
                            <a:ext uri="{FF2B5EF4-FFF2-40B4-BE49-F238E27FC236}">
                              <a16:creationId xmlns:a16="http://schemas.microsoft.com/office/drawing/2014/main" id="{B200B182-4C7D-40F9-A857-EA13D9FBC0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26" name="Group 4225">
                      <a:extLst>
                        <a:ext uri="{FF2B5EF4-FFF2-40B4-BE49-F238E27FC236}">
                          <a16:creationId xmlns:a16="http://schemas.microsoft.com/office/drawing/2014/main" id="{C6EE946A-D2D2-4F54-AABB-4BCBB67216AF}"/>
                        </a:ext>
                      </a:extLst>
                    </p:cNvPr>
                    <p:cNvGrpSpPr/>
                    <p:nvPr/>
                  </p:nvGrpSpPr>
                  <p:grpSpPr>
                    <a:xfrm rot="17239213">
                      <a:off x="6033171" y="3265811"/>
                      <a:ext cx="499826" cy="320263"/>
                      <a:chOff x="4503627" y="2218458"/>
                      <a:chExt cx="499826" cy="320263"/>
                    </a:xfrm>
                  </p:grpSpPr>
                  <p:grpSp>
                    <p:nvGrpSpPr>
                      <p:cNvPr id="4227" name="Group 176">
                        <a:extLst>
                          <a:ext uri="{FF2B5EF4-FFF2-40B4-BE49-F238E27FC236}">
                            <a16:creationId xmlns:a16="http://schemas.microsoft.com/office/drawing/2014/main" id="{D50FDF40-D854-4465-B62D-326B80083C6C}"/>
                          </a:ext>
                        </a:extLst>
                      </p:cNvPr>
                      <p:cNvGrpSpPr/>
                      <p:nvPr/>
                    </p:nvGrpSpPr>
                    <p:grpSpPr>
                      <a:xfrm>
                        <a:off x="4503627" y="2301538"/>
                        <a:ext cx="300259" cy="237183"/>
                        <a:chOff x="2962956" y="2115885"/>
                        <a:chExt cx="300259" cy="237183"/>
                      </a:xfrm>
                    </p:grpSpPr>
                    <p:pic>
                      <p:nvPicPr>
                        <p:cNvPr id="4231" name="Picture 24 173">
                          <a:extLst>
                            <a:ext uri="{FF2B5EF4-FFF2-40B4-BE49-F238E27FC236}">
                              <a16:creationId xmlns:a16="http://schemas.microsoft.com/office/drawing/2014/main" id="{D491F773-6A2D-494A-8905-32E1398470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2" name="Picture 24 174">
                          <a:extLst>
                            <a:ext uri="{FF2B5EF4-FFF2-40B4-BE49-F238E27FC236}">
                              <a16:creationId xmlns:a16="http://schemas.microsoft.com/office/drawing/2014/main" id="{C1E76FA6-E8B3-41AA-8385-80A669D6F5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28" name="Group 179">
                        <a:extLst>
                          <a:ext uri="{FF2B5EF4-FFF2-40B4-BE49-F238E27FC236}">
                            <a16:creationId xmlns:a16="http://schemas.microsoft.com/office/drawing/2014/main" id="{7F5A2631-D37C-407B-96E9-CD44D6E7863C}"/>
                          </a:ext>
                        </a:extLst>
                      </p:cNvPr>
                      <p:cNvGrpSpPr/>
                      <p:nvPr/>
                    </p:nvGrpSpPr>
                    <p:grpSpPr>
                      <a:xfrm>
                        <a:off x="4719823" y="2218458"/>
                        <a:ext cx="283630" cy="253824"/>
                        <a:chOff x="6986427" y="2972145"/>
                        <a:chExt cx="283630" cy="253824"/>
                      </a:xfrm>
                    </p:grpSpPr>
                    <p:pic>
                      <p:nvPicPr>
                        <p:cNvPr id="4229" name="Picture 24 175">
                          <a:extLst>
                            <a:ext uri="{FF2B5EF4-FFF2-40B4-BE49-F238E27FC236}">
                              <a16:creationId xmlns:a16="http://schemas.microsoft.com/office/drawing/2014/main" id="{849B2D1C-88F0-4946-BD0D-BF3E134F02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30" name="Picture 24 176">
                          <a:extLst>
                            <a:ext uri="{FF2B5EF4-FFF2-40B4-BE49-F238E27FC236}">
                              <a16:creationId xmlns:a16="http://schemas.microsoft.com/office/drawing/2014/main" id="{8C75C41C-4E3F-43DE-9E7C-E5912946844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95" name="Group 4194">
                    <a:extLst>
                      <a:ext uri="{FF2B5EF4-FFF2-40B4-BE49-F238E27FC236}">
                        <a16:creationId xmlns:a16="http://schemas.microsoft.com/office/drawing/2014/main" id="{6A09773F-9B60-4012-A7E0-1B8174E83C87}"/>
                      </a:ext>
                    </a:extLst>
                  </p:cNvPr>
                  <p:cNvGrpSpPr/>
                  <p:nvPr/>
                </p:nvGrpSpPr>
                <p:grpSpPr>
                  <a:xfrm rot="2171672">
                    <a:off x="7240864" y="2945788"/>
                    <a:ext cx="657768" cy="378452"/>
                    <a:chOff x="4777947" y="3207622"/>
                    <a:chExt cx="657768" cy="378452"/>
                  </a:xfrm>
                </p:grpSpPr>
                <p:grpSp>
                  <p:nvGrpSpPr>
                    <p:cNvPr id="4211" name="Group 4210">
                      <a:extLst>
                        <a:ext uri="{FF2B5EF4-FFF2-40B4-BE49-F238E27FC236}">
                          <a16:creationId xmlns:a16="http://schemas.microsoft.com/office/drawing/2014/main" id="{F9930B09-C0B5-4CB2-844F-4E4017D59162}"/>
                        </a:ext>
                      </a:extLst>
                    </p:cNvPr>
                    <p:cNvGrpSpPr/>
                    <p:nvPr/>
                  </p:nvGrpSpPr>
                  <p:grpSpPr>
                    <a:xfrm>
                      <a:off x="4777947" y="3207622"/>
                      <a:ext cx="499826" cy="320263"/>
                      <a:chOff x="4503627" y="2218458"/>
                      <a:chExt cx="499826" cy="320263"/>
                    </a:xfrm>
                  </p:grpSpPr>
                  <p:grpSp>
                    <p:nvGrpSpPr>
                      <p:cNvPr id="4219" name="Group 176">
                        <a:extLst>
                          <a:ext uri="{FF2B5EF4-FFF2-40B4-BE49-F238E27FC236}">
                            <a16:creationId xmlns:a16="http://schemas.microsoft.com/office/drawing/2014/main" id="{7BAA1F4A-E5E7-4196-AC80-464265B7A459}"/>
                          </a:ext>
                        </a:extLst>
                      </p:cNvPr>
                      <p:cNvGrpSpPr/>
                      <p:nvPr/>
                    </p:nvGrpSpPr>
                    <p:grpSpPr>
                      <a:xfrm>
                        <a:off x="4503627" y="2301538"/>
                        <a:ext cx="300259" cy="237183"/>
                        <a:chOff x="2962956" y="2115885"/>
                        <a:chExt cx="300259" cy="237183"/>
                      </a:xfrm>
                    </p:grpSpPr>
                    <p:pic>
                      <p:nvPicPr>
                        <p:cNvPr id="4223" name="Picture 24 177">
                          <a:extLst>
                            <a:ext uri="{FF2B5EF4-FFF2-40B4-BE49-F238E27FC236}">
                              <a16:creationId xmlns:a16="http://schemas.microsoft.com/office/drawing/2014/main" id="{F2A5463E-2869-489C-9801-F89FB6F6846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24" name="Picture 24 178">
                          <a:extLst>
                            <a:ext uri="{FF2B5EF4-FFF2-40B4-BE49-F238E27FC236}">
                              <a16:creationId xmlns:a16="http://schemas.microsoft.com/office/drawing/2014/main" id="{31EEC974-B32F-438C-BF09-E879AEA6AED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20" name="Group 179">
                        <a:extLst>
                          <a:ext uri="{FF2B5EF4-FFF2-40B4-BE49-F238E27FC236}">
                            <a16:creationId xmlns:a16="http://schemas.microsoft.com/office/drawing/2014/main" id="{4CF6552D-C4C2-4E37-AB29-4D7E12E8BD51}"/>
                          </a:ext>
                        </a:extLst>
                      </p:cNvPr>
                      <p:cNvGrpSpPr/>
                      <p:nvPr/>
                    </p:nvGrpSpPr>
                    <p:grpSpPr>
                      <a:xfrm>
                        <a:off x="4719823" y="2218458"/>
                        <a:ext cx="283630" cy="253824"/>
                        <a:chOff x="6986427" y="2972145"/>
                        <a:chExt cx="283630" cy="253824"/>
                      </a:xfrm>
                    </p:grpSpPr>
                    <p:pic>
                      <p:nvPicPr>
                        <p:cNvPr id="4221" name="Picture 24 179">
                          <a:extLst>
                            <a:ext uri="{FF2B5EF4-FFF2-40B4-BE49-F238E27FC236}">
                              <a16:creationId xmlns:a16="http://schemas.microsoft.com/office/drawing/2014/main" id="{B296AD7B-08EB-4619-BE51-73F87C5408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22" name="Picture 24 180">
                          <a:extLst>
                            <a:ext uri="{FF2B5EF4-FFF2-40B4-BE49-F238E27FC236}">
                              <a16:creationId xmlns:a16="http://schemas.microsoft.com/office/drawing/2014/main" id="{B5534056-C6A5-49DB-AB83-3BEC467B7B4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12" name="Group 4211">
                      <a:extLst>
                        <a:ext uri="{FF2B5EF4-FFF2-40B4-BE49-F238E27FC236}">
                          <a16:creationId xmlns:a16="http://schemas.microsoft.com/office/drawing/2014/main" id="{631B6271-44B8-406E-BF71-A0146B1E9B5B}"/>
                        </a:ext>
                      </a:extLst>
                    </p:cNvPr>
                    <p:cNvGrpSpPr/>
                    <p:nvPr/>
                  </p:nvGrpSpPr>
                  <p:grpSpPr>
                    <a:xfrm>
                      <a:off x="4935889" y="3265811"/>
                      <a:ext cx="499826" cy="320263"/>
                      <a:chOff x="4503627" y="2218458"/>
                      <a:chExt cx="499826" cy="320263"/>
                    </a:xfrm>
                  </p:grpSpPr>
                  <p:grpSp>
                    <p:nvGrpSpPr>
                      <p:cNvPr id="4213" name="Group 176">
                        <a:extLst>
                          <a:ext uri="{FF2B5EF4-FFF2-40B4-BE49-F238E27FC236}">
                            <a16:creationId xmlns:a16="http://schemas.microsoft.com/office/drawing/2014/main" id="{9549B9C5-CC44-4CE0-B3D8-FD0F6C8F8812}"/>
                          </a:ext>
                        </a:extLst>
                      </p:cNvPr>
                      <p:cNvGrpSpPr/>
                      <p:nvPr/>
                    </p:nvGrpSpPr>
                    <p:grpSpPr>
                      <a:xfrm>
                        <a:off x="4503627" y="2301538"/>
                        <a:ext cx="300259" cy="237183"/>
                        <a:chOff x="2962956" y="2115885"/>
                        <a:chExt cx="300259" cy="237183"/>
                      </a:xfrm>
                    </p:grpSpPr>
                    <p:pic>
                      <p:nvPicPr>
                        <p:cNvPr id="4217" name="Picture 24 181">
                          <a:extLst>
                            <a:ext uri="{FF2B5EF4-FFF2-40B4-BE49-F238E27FC236}">
                              <a16:creationId xmlns:a16="http://schemas.microsoft.com/office/drawing/2014/main" id="{3B629AF6-0450-4CB6-81D8-41887EDB65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8" name="Picture 24 182">
                          <a:extLst>
                            <a:ext uri="{FF2B5EF4-FFF2-40B4-BE49-F238E27FC236}">
                              <a16:creationId xmlns:a16="http://schemas.microsoft.com/office/drawing/2014/main" id="{DCE83C44-96F0-4F22-8484-A6342581DE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14" name="Group 179">
                        <a:extLst>
                          <a:ext uri="{FF2B5EF4-FFF2-40B4-BE49-F238E27FC236}">
                            <a16:creationId xmlns:a16="http://schemas.microsoft.com/office/drawing/2014/main" id="{95DE6ADE-3065-4D8D-AC86-AAFB4E83C1C6}"/>
                          </a:ext>
                        </a:extLst>
                      </p:cNvPr>
                      <p:cNvGrpSpPr/>
                      <p:nvPr/>
                    </p:nvGrpSpPr>
                    <p:grpSpPr>
                      <a:xfrm>
                        <a:off x="4719823" y="2218458"/>
                        <a:ext cx="283630" cy="253824"/>
                        <a:chOff x="6986427" y="2972145"/>
                        <a:chExt cx="283630" cy="253824"/>
                      </a:xfrm>
                    </p:grpSpPr>
                    <p:pic>
                      <p:nvPicPr>
                        <p:cNvPr id="4215" name="Picture 24 183">
                          <a:extLst>
                            <a:ext uri="{FF2B5EF4-FFF2-40B4-BE49-F238E27FC236}">
                              <a16:creationId xmlns:a16="http://schemas.microsoft.com/office/drawing/2014/main" id="{7513D464-DE90-4AC0-A67B-49A98469B5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6" name="Picture 24 184">
                          <a:extLst>
                            <a:ext uri="{FF2B5EF4-FFF2-40B4-BE49-F238E27FC236}">
                              <a16:creationId xmlns:a16="http://schemas.microsoft.com/office/drawing/2014/main" id="{D2BB3694-FA8E-492B-83BA-75897DCBAE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96" name="Group 4195">
                    <a:extLst>
                      <a:ext uri="{FF2B5EF4-FFF2-40B4-BE49-F238E27FC236}">
                        <a16:creationId xmlns:a16="http://schemas.microsoft.com/office/drawing/2014/main" id="{921B7490-FA5A-4757-A844-9E76B24427AF}"/>
                      </a:ext>
                    </a:extLst>
                  </p:cNvPr>
                  <p:cNvGrpSpPr/>
                  <p:nvPr/>
                </p:nvGrpSpPr>
                <p:grpSpPr>
                  <a:xfrm rot="21049340">
                    <a:off x="7270080" y="2509410"/>
                    <a:ext cx="601238" cy="499826"/>
                    <a:chOff x="5841977" y="3176030"/>
                    <a:chExt cx="601238" cy="499826"/>
                  </a:xfrm>
                </p:grpSpPr>
                <p:grpSp>
                  <p:nvGrpSpPr>
                    <p:cNvPr id="4197" name="Group 4196">
                      <a:extLst>
                        <a:ext uri="{FF2B5EF4-FFF2-40B4-BE49-F238E27FC236}">
                          <a16:creationId xmlns:a16="http://schemas.microsoft.com/office/drawing/2014/main" id="{B0FAAB4C-035F-4818-800D-A1409571C54E}"/>
                        </a:ext>
                      </a:extLst>
                    </p:cNvPr>
                    <p:cNvGrpSpPr/>
                    <p:nvPr/>
                  </p:nvGrpSpPr>
                  <p:grpSpPr>
                    <a:xfrm rot="19742345">
                      <a:off x="5841977" y="3207622"/>
                      <a:ext cx="499826" cy="320263"/>
                      <a:chOff x="4503627" y="2218458"/>
                      <a:chExt cx="499826" cy="320263"/>
                    </a:xfrm>
                  </p:grpSpPr>
                  <p:grpSp>
                    <p:nvGrpSpPr>
                      <p:cNvPr id="4205" name="Group 176">
                        <a:extLst>
                          <a:ext uri="{FF2B5EF4-FFF2-40B4-BE49-F238E27FC236}">
                            <a16:creationId xmlns:a16="http://schemas.microsoft.com/office/drawing/2014/main" id="{0A3AEBE2-62FB-4B7F-BE1D-3D643CDE952E}"/>
                          </a:ext>
                        </a:extLst>
                      </p:cNvPr>
                      <p:cNvGrpSpPr/>
                      <p:nvPr/>
                    </p:nvGrpSpPr>
                    <p:grpSpPr>
                      <a:xfrm>
                        <a:off x="4503627" y="2301538"/>
                        <a:ext cx="300259" cy="237183"/>
                        <a:chOff x="2962956" y="2115885"/>
                        <a:chExt cx="300259" cy="237183"/>
                      </a:xfrm>
                    </p:grpSpPr>
                    <p:pic>
                      <p:nvPicPr>
                        <p:cNvPr id="4209" name="Picture 24 185">
                          <a:extLst>
                            <a:ext uri="{FF2B5EF4-FFF2-40B4-BE49-F238E27FC236}">
                              <a16:creationId xmlns:a16="http://schemas.microsoft.com/office/drawing/2014/main" id="{C18AC105-15F0-4229-9545-FAE7D969E7C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0" name="Picture 24 186">
                          <a:extLst>
                            <a:ext uri="{FF2B5EF4-FFF2-40B4-BE49-F238E27FC236}">
                              <a16:creationId xmlns:a16="http://schemas.microsoft.com/office/drawing/2014/main" id="{F2FD12E4-F16A-457B-9E65-3A869257DA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06" name="Group 179">
                        <a:extLst>
                          <a:ext uri="{FF2B5EF4-FFF2-40B4-BE49-F238E27FC236}">
                            <a16:creationId xmlns:a16="http://schemas.microsoft.com/office/drawing/2014/main" id="{216A83EB-4B35-4DAA-885A-897B56BD5440}"/>
                          </a:ext>
                        </a:extLst>
                      </p:cNvPr>
                      <p:cNvGrpSpPr/>
                      <p:nvPr/>
                    </p:nvGrpSpPr>
                    <p:grpSpPr>
                      <a:xfrm>
                        <a:off x="4719823" y="2218458"/>
                        <a:ext cx="283630" cy="253824"/>
                        <a:chOff x="6986427" y="2972145"/>
                        <a:chExt cx="283630" cy="253824"/>
                      </a:xfrm>
                    </p:grpSpPr>
                    <p:pic>
                      <p:nvPicPr>
                        <p:cNvPr id="4207" name="Picture 24 187">
                          <a:extLst>
                            <a:ext uri="{FF2B5EF4-FFF2-40B4-BE49-F238E27FC236}">
                              <a16:creationId xmlns:a16="http://schemas.microsoft.com/office/drawing/2014/main" id="{A05FC374-2634-49C2-8DD7-75E9C1183B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08" name="Picture 24 188">
                          <a:extLst>
                            <a:ext uri="{FF2B5EF4-FFF2-40B4-BE49-F238E27FC236}">
                              <a16:creationId xmlns:a16="http://schemas.microsoft.com/office/drawing/2014/main" id="{1473D2F8-71E1-4279-B911-5A65122980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98" name="Group 4197">
                      <a:extLst>
                        <a:ext uri="{FF2B5EF4-FFF2-40B4-BE49-F238E27FC236}">
                          <a16:creationId xmlns:a16="http://schemas.microsoft.com/office/drawing/2014/main" id="{C084E893-827C-4813-9471-C1BBDA8B401A}"/>
                        </a:ext>
                      </a:extLst>
                    </p:cNvPr>
                    <p:cNvGrpSpPr/>
                    <p:nvPr/>
                  </p:nvGrpSpPr>
                  <p:grpSpPr>
                    <a:xfrm rot="17239213">
                      <a:off x="6033171" y="3265811"/>
                      <a:ext cx="499826" cy="320263"/>
                      <a:chOff x="4503627" y="2218458"/>
                      <a:chExt cx="499826" cy="320263"/>
                    </a:xfrm>
                  </p:grpSpPr>
                  <p:grpSp>
                    <p:nvGrpSpPr>
                      <p:cNvPr id="4199" name="Group 176">
                        <a:extLst>
                          <a:ext uri="{FF2B5EF4-FFF2-40B4-BE49-F238E27FC236}">
                            <a16:creationId xmlns:a16="http://schemas.microsoft.com/office/drawing/2014/main" id="{B2C0C06B-21C3-40A8-B252-E0E657BDB41E}"/>
                          </a:ext>
                        </a:extLst>
                      </p:cNvPr>
                      <p:cNvGrpSpPr/>
                      <p:nvPr/>
                    </p:nvGrpSpPr>
                    <p:grpSpPr>
                      <a:xfrm>
                        <a:off x="4503627" y="2301538"/>
                        <a:ext cx="300259" cy="237183"/>
                        <a:chOff x="2962956" y="2115885"/>
                        <a:chExt cx="300259" cy="237183"/>
                      </a:xfrm>
                    </p:grpSpPr>
                    <p:pic>
                      <p:nvPicPr>
                        <p:cNvPr id="4203" name="Picture 24 189">
                          <a:extLst>
                            <a:ext uri="{FF2B5EF4-FFF2-40B4-BE49-F238E27FC236}">
                              <a16:creationId xmlns:a16="http://schemas.microsoft.com/office/drawing/2014/main" id="{9E10BEF6-084D-420D-8E39-82574DFC14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04" name="Picture 24 190">
                          <a:extLst>
                            <a:ext uri="{FF2B5EF4-FFF2-40B4-BE49-F238E27FC236}">
                              <a16:creationId xmlns:a16="http://schemas.microsoft.com/office/drawing/2014/main" id="{04AF0845-DBAF-40C8-8FED-7667DE14395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00" name="Group 179">
                        <a:extLst>
                          <a:ext uri="{FF2B5EF4-FFF2-40B4-BE49-F238E27FC236}">
                            <a16:creationId xmlns:a16="http://schemas.microsoft.com/office/drawing/2014/main" id="{10C59A53-582F-427D-8F3B-8E972997B06B}"/>
                          </a:ext>
                        </a:extLst>
                      </p:cNvPr>
                      <p:cNvGrpSpPr/>
                      <p:nvPr/>
                    </p:nvGrpSpPr>
                    <p:grpSpPr>
                      <a:xfrm>
                        <a:off x="4719823" y="2218458"/>
                        <a:ext cx="283630" cy="253824"/>
                        <a:chOff x="6986427" y="2972145"/>
                        <a:chExt cx="283630" cy="253824"/>
                      </a:xfrm>
                    </p:grpSpPr>
                    <p:pic>
                      <p:nvPicPr>
                        <p:cNvPr id="4201" name="Picture 24 191">
                          <a:extLst>
                            <a:ext uri="{FF2B5EF4-FFF2-40B4-BE49-F238E27FC236}">
                              <a16:creationId xmlns:a16="http://schemas.microsoft.com/office/drawing/2014/main" id="{EF6E8C73-3CC7-4880-B8F6-13FC68D08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02" name="Picture 24 192">
                          <a:extLst>
                            <a:ext uri="{FF2B5EF4-FFF2-40B4-BE49-F238E27FC236}">
                              <a16:creationId xmlns:a16="http://schemas.microsoft.com/office/drawing/2014/main" id="{1CE590D8-7B19-460A-87D7-ABACC1E738C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070" name="Group 4069">
                  <a:extLst>
                    <a:ext uri="{FF2B5EF4-FFF2-40B4-BE49-F238E27FC236}">
                      <a16:creationId xmlns:a16="http://schemas.microsoft.com/office/drawing/2014/main" id="{FEBCA4DD-0AF9-4077-A320-1A8D57DDF736}"/>
                    </a:ext>
                  </a:extLst>
                </p:cNvPr>
                <p:cNvGrpSpPr/>
                <p:nvPr/>
              </p:nvGrpSpPr>
              <p:grpSpPr>
                <a:xfrm>
                  <a:off x="5889081" y="2731026"/>
                  <a:ext cx="1557892" cy="1293966"/>
                  <a:chOff x="6991903" y="2695004"/>
                  <a:chExt cx="1557892" cy="1293966"/>
                </a:xfrm>
              </p:grpSpPr>
              <p:grpSp>
                <p:nvGrpSpPr>
                  <p:cNvPr id="4071" name="Group 4070">
                    <a:extLst>
                      <a:ext uri="{FF2B5EF4-FFF2-40B4-BE49-F238E27FC236}">
                        <a16:creationId xmlns:a16="http://schemas.microsoft.com/office/drawing/2014/main" id="{3BBD5DF4-EED4-48EC-990E-97A164D24D99}"/>
                      </a:ext>
                    </a:extLst>
                  </p:cNvPr>
                  <p:cNvGrpSpPr/>
                  <p:nvPr/>
                </p:nvGrpSpPr>
                <p:grpSpPr>
                  <a:xfrm>
                    <a:off x="6991903" y="2695004"/>
                    <a:ext cx="657768" cy="378452"/>
                    <a:chOff x="4777947" y="3207622"/>
                    <a:chExt cx="657768" cy="378452"/>
                  </a:xfrm>
                </p:grpSpPr>
                <p:grpSp>
                  <p:nvGrpSpPr>
                    <p:cNvPr id="4179" name="Group 4178">
                      <a:extLst>
                        <a:ext uri="{FF2B5EF4-FFF2-40B4-BE49-F238E27FC236}">
                          <a16:creationId xmlns:a16="http://schemas.microsoft.com/office/drawing/2014/main" id="{EED87693-DD23-46A0-A997-8CD4CA118003}"/>
                        </a:ext>
                      </a:extLst>
                    </p:cNvPr>
                    <p:cNvGrpSpPr/>
                    <p:nvPr/>
                  </p:nvGrpSpPr>
                  <p:grpSpPr>
                    <a:xfrm>
                      <a:off x="4777947" y="3207622"/>
                      <a:ext cx="499826" cy="320263"/>
                      <a:chOff x="4503627" y="2218458"/>
                      <a:chExt cx="499826" cy="320263"/>
                    </a:xfrm>
                  </p:grpSpPr>
                  <p:grpSp>
                    <p:nvGrpSpPr>
                      <p:cNvPr id="4187" name="Group 176">
                        <a:extLst>
                          <a:ext uri="{FF2B5EF4-FFF2-40B4-BE49-F238E27FC236}">
                            <a16:creationId xmlns:a16="http://schemas.microsoft.com/office/drawing/2014/main" id="{D4F60FEA-A929-437C-BCD3-7A92764D9EAC}"/>
                          </a:ext>
                        </a:extLst>
                      </p:cNvPr>
                      <p:cNvGrpSpPr/>
                      <p:nvPr/>
                    </p:nvGrpSpPr>
                    <p:grpSpPr>
                      <a:xfrm>
                        <a:off x="4503627" y="2301538"/>
                        <a:ext cx="300259" cy="237183"/>
                        <a:chOff x="2962956" y="2115885"/>
                        <a:chExt cx="300259" cy="237183"/>
                      </a:xfrm>
                    </p:grpSpPr>
                    <p:pic>
                      <p:nvPicPr>
                        <p:cNvPr id="4191" name="Picture 24 193">
                          <a:extLst>
                            <a:ext uri="{FF2B5EF4-FFF2-40B4-BE49-F238E27FC236}">
                              <a16:creationId xmlns:a16="http://schemas.microsoft.com/office/drawing/2014/main" id="{52D6F2F3-3A45-42CE-A4A8-FA041F3FC9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92" name="Picture 24 194">
                          <a:extLst>
                            <a:ext uri="{FF2B5EF4-FFF2-40B4-BE49-F238E27FC236}">
                              <a16:creationId xmlns:a16="http://schemas.microsoft.com/office/drawing/2014/main" id="{F4D8435B-A95B-4F18-B022-EF6F93A28F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88" name="Group 179">
                        <a:extLst>
                          <a:ext uri="{FF2B5EF4-FFF2-40B4-BE49-F238E27FC236}">
                            <a16:creationId xmlns:a16="http://schemas.microsoft.com/office/drawing/2014/main" id="{A32198C2-26C2-4AF9-B043-1FEC9B6B5D85}"/>
                          </a:ext>
                        </a:extLst>
                      </p:cNvPr>
                      <p:cNvGrpSpPr/>
                      <p:nvPr/>
                    </p:nvGrpSpPr>
                    <p:grpSpPr>
                      <a:xfrm>
                        <a:off x="4719823" y="2218458"/>
                        <a:ext cx="283630" cy="253824"/>
                        <a:chOff x="6986427" y="2972145"/>
                        <a:chExt cx="283630" cy="253824"/>
                      </a:xfrm>
                    </p:grpSpPr>
                    <p:pic>
                      <p:nvPicPr>
                        <p:cNvPr id="4189" name="Picture 24 195">
                          <a:extLst>
                            <a:ext uri="{FF2B5EF4-FFF2-40B4-BE49-F238E27FC236}">
                              <a16:creationId xmlns:a16="http://schemas.microsoft.com/office/drawing/2014/main" id="{D5F4A46B-1BC0-4563-AB8E-C0CDC093C7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0" name="Picture 24 196">
                          <a:extLst>
                            <a:ext uri="{FF2B5EF4-FFF2-40B4-BE49-F238E27FC236}">
                              <a16:creationId xmlns:a16="http://schemas.microsoft.com/office/drawing/2014/main" id="{BB676386-A7FE-458C-91BF-67A382C39B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80" name="Group 4179">
                      <a:extLst>
                        <a:ext uri="{FF2B5EF4-FFF2-40B4-BE49-F238E27FC236}">
                          <a16:creationId xmlns:a16="http://schemas.microsoft.com/office/drawing/2014/main" id="{56042B1E-E350-4E52-A0D6-EB0CB82D8B66}"/>
                        </a:ext>
                      </a:extLst>
                    </p:cNvPr>
                    <p:cNvGrpSpPr/>
                    <p:nvPr/>
                  </p:nvGrpSpPr>
                  <p:grpSpPr>
                    <a:xfrm>
                      <a:off x="4935889" y="3265811"/>
                      <a:ext cx="499826" cy="320263"/>
                      <a:chOff x="4503627" y="2218458"/>
                      <a:chExt cx="499826" cy="320263"/>
                    </a:xfrm>
                  </p:grpSpPr>
                  <p:grpSp>
                    <p:nvGrpSpPr>
                      <p:cNvPr id="4181" name="Group 176">
                        <a:extLst>
                          <a:ext uri="{FF2B5EF4-FFF2-40B4-BE49-F238E27FC236}">
                            <a16:creationId xmlns:a16="http://schemas.microsoft.com/office/drawing/2014/main" id="{DA2CC818-8076-4781-B785-2DCE7059738C}"/>
                          </a:ext>
                        </a:extLst>
                      </p:cNvPr>
                      <p:cNvGrpSpPr/>
                      <p:nvPr/>
                    </p:nvGrpSpPr>
                    <p:grpSpPr>
                      <a:xfrm>
                        <a:off x="4503627" y="2301538"/>
                        <a:ext cx="300259" cy="237183"/>
                        <a:chOff x="2962956" y="2115885"/>
                        <a:chExt cx="300259" cy="237183"/>
                      </a:xfrm>
                    </p:grpSpPr>
                    <p:pic>
                      <p:nvPicPr>
                        <p:cNvPr id="4185" name="Picture 24 197">
                          <a:extLst>
                            <a:ext uri="{FF2B5EF4-FFF2-40B4-BE49-F238E27FC236}">
                              <a16:creationId xmlns:a16="http://schemas.microsoft.com/office/drawing/2014/main" id="{C71A2476-4523-4703-89A0-3AAB3AD54DC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86" name="Picture 24 198">
                          <a:extLst>
                            <a:ext uri="{FF2B5EF4-FFF2-40B4-BE49-F238E27FC236}">
                              <a16:creationId xmlns:a16="http://schemas.microsoft.com/office/drawing/2014/main" id="{D00AC034-6A6B-48EF-85FA-B45B040377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82" name="Group 179">
                        <a:extLst>
                          <a:ext uri="{FF2B5EF4-FFF2-40B4-BE49-F238E27FC236}">
                            <a16:creationId xmlns:a16="http://schemas.microsoft.com/office/drawing/2014/main" id="{972E2839-E778-4F08-8DF6-A5F9D3EE7A20}"/>
                          </a:ext>
                        </a:extLst>
                      </p:cNvPr>
                      <p:cNvGrpSpPr/>
                      <p:nvPr/>
                    </p:nvGrpSpPr>
                    <p:grpSpPr>
                      <a:xfrm>
                        <a:off x="4719823" y="2218458"/>
                        <a:ext cx="283630" cy="253824"/>
                        <a:chOff x="6986427" y="2972145"/>
                        <a:chExt cx="283630" cy="253824"/>
                      </a:xfrm>
                    </p:grpSpPr>
                    <p:pic>
                      <p:nvPicPr>
                        <p:cNvPr id="4183" name="Picture 24 199">
                          <a:extLst>
                            <a:ext uri="{FF2B5EF4-FFF2-40B4-BE49-F238E27FC236}">
                              <a16:creationId xmlns:a16="http://schemas.microsoft.com/office/drawing/2014/main" id="{8958E0A5-1F63-4072-9920-B23683D0BD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84" name="Picture 24 200">
                          <a:extLst>
                            <a:ext uri="{FF2B5EF4-FFF2-40B4-BE49-F238E27FC236}">
                              <a16:creationId xmlns:a16="http://schemas.microsoft.com/office/drawing/2014/main" id="{E7C3A26C-6B75-4306-B122-EF442C0DF2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2" name="Group 4071">
                    <a:extLst>
                      <a:ext uri="{FF2B5EF4-FFF2-40B4-BE49-F238E27FC236}">
                        <a16:creationId xmlns:a16="http://schemas.microsoft.com/office/drawing/2014/main" id="{F6D06DFB-9DAA-424C-AB55-432554B405E9}"/>
                      </a:ext>
                    </a:extLst>
                  </p:cNvPr>
                  <p:cNvGrpSpPr/>
                  <p:nvPr/>
                </p:nvGrpSpPr>
                <p:grpSpPr>
                  <a:xfrm>
                    <a:off x="7000217" y="2970983"/>
                    <a:ext cx="601238" cy="499826"/>
                    <a:chOff x="5841977" y="3176030"/>
                    <a:chExt cx="601238" cy="499826"/>
                  </a:xfrm>
                </p:grpSpPr>
                <p:grpSp>
                  <p:nvGrpSpPr>
                    <p:cNvPr id="4165" name="Group 4164">
                      <a:extLst>
                        <a:ext uri="{FF2B5EF4-FFF2-40B4-BE49-F238E27FC236}">
                          <a16:creationId xmlns:a16="http://schemas.microsoft.com/office/drawing/2014/main" id="{33D3B588-8EE3-412E-AF5C-C402B18EB72E}"/>
                        </a:ext>
                      </a:extLst>
                    </p:cNvPr>
                    <p:cNvGrpSpPr/>
                    <p:nvPr/>
                  </p:nvGrpSpPr>
                  <p:grpSpPr>
                    <a:xfrm rot="19742345">
                      <a:off x="5841977" y="3207622"/>
                      <a:ext cx="499826" cy="320263"/>
                      <a:chOff x="4503627" y="2218458"/>
                      <a:chExt cx="499826" cy="320263"/>
                    </a:xfrm>
                  </p:grpSpPr>
                  <p:grpSp>
                    <p:nvGrpSpPr>
                      <p:cNvPr id="4173" name="Group 176">
                        <a:extLst>
                          <a:ext uri="{FF2B5EF4-FFF2-40B4-BE49-F238E27FC236}">
                            <a16:creationId xmlns:a16="http://schemas.microsoft.com/office/drawing/2014/main" id="{67A9D8D8-150C-4034-9B21-E885E6836337}"/>
                          </a:ext>
                        </a:extLst>
                      </p:cNvPr>
                      <p:cNvGrpSpPr/>
                      <p:nvPr/>
                    </p:nvGrpSpPr>
                    <p:grpSpPr>
                      <a:xfrm>
                        <a:off x="4503627" y="2301538"/>
                        <a:ext cx="300259" cy="237183"/>
                        <a:chOff x="2962956" y="2115885"/>
                        <a:chExt cx="300259" cy="237183"/>
                      </a:xfrm>
                    </p:grpSpPr>
                    <p:pic>
                      <p:nvPicPr>
                        <p:cNvPr id="4177" name="Picture 24 201">
                          <a:extLst>
                            <a:ext uri="{FF2B5EF4-FFF2-40B4-BE49-F238E27FC236}">
                              <a16:creationId xmlns:a16="http://schemas.microsoft.com/office/drawing/2014/main" id="{A71005F4-15AD-429A-88AF-8828F7E523F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8" name="Picture 24 202">
                          <a:extLst>
                            <a:ext uri="{FF2B5EF4-FFF2-40B4-BE49-F238E27FC236}">
                              <a16:creationId xmlns:a16="http://schemas.microsoft.com/office/drawing/2014/main" id="{531AA09E-60B2-4275-86F5-4C3866D3E14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4" name="Group 179">
                        <a:extLst>
                          <a:ext uri="{FF2B5EF4-FFF2-40B4-BE49-F238E27FC236}">
                            <a16:creationId xmlns:a16="http://schemas.microsoft.com/office/drawing/2014/main" id="{941C21E2-6478-4354-A9FE-521218397433}"/>
                          </a:ext>
                        </a:extLst>
                      </p:cNvPr>
                      <p:cNvGrpSpPr/>
                      <p:nvPr/>
                    </p:nvGrpSpPr>
                    <p:grpSpPr>
                      <a:xfrm>
                        <a:off x="4719823" y="2218458"/>
                        <a:ext cx="283630" cy="253824"/>
                        <a:chOff x="6986427" y="2972145"/>
                        <a:chExt cx="283630" cy="253824"/>
                      </a:xfrm>
                    </p:grpSpPr>
                    <p:pic>
                      <p:nvPicPr>
                        <p:cNvPr id="4175" name="Picture 24 203">
                          <a:extLst>
                            <a:ext uri="{FF2B5EF4-FFF2-40B4-BE49-F238E27FC236}">
                              <a16:creationId xmlns:a16="http://schemas.microsoft.com/office/drawing/2014/main" id="{849A7902-048A-40C6-B936-DB28EC7865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76" name="Picture 24 204">
                          <a:extLst>
                            <a:ext uri="{FF2B5EF4-FFF2-40B4-BE49-F238E27FC236}">
                              <a16:creationId xmlns:a16="http://schemas.microsoft.com/office/drawing/2014/main" id="{3A101BDB-AC5E-476C-BFAB-A609AADC4EF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66" name="Group 4165">
                      <a:extLst>
                        <a:ext uri="{FF2B5EF4-FFF2-40B4-BE49-F238E27FC236}">
                          <a16:creationId xmlns:a16="http://schemas.microsoft.com/office/drawing/2014/main" id="{17C533CC-318F-4145-A51F-3DF640CA9140}"/>
                        </a:ext>
                      </a:extLst>
                    </p:cNvPr>
                    <p:cNvGrpSpPr/>
                    <p:nvPr/>
                  </p:nvGrpSpPr>
                  <p:grpSpPr>
                    <a:xfrm rot="17239213">
                      <a:off x="6033171" y="3265811"/>
                      <a:ext cx="499826" cy="320263"/>
                      <a:chOff x="4503627" y="2218458"/>
                      <a:chExt cx="499826" cy="320263"/>
                    </a:xfrm>
                  </p:grpSpPr>
                  <p:grpSp>
                    <p:nvGrpSpPr>
                      <p:cNvPr id="4167" name="Group 176">
                        <a:extLst>
                          <a:ext uri="{FF2B5EF4-FFF2-40B4-BE49-F238E27FC236}">
                            <a16:creationId xmlns:a16="http://schemas.microsoft.com/office/drawing/2014/main" id="{32C19686-A8C6-4020-9E89-A8A24A96C2A1}"/>
                          </a:ext>
                        </a:extLst>
                      </p:cNvPr>
                      <p:cNvGrpSpPr/>
                      <p:nvPr/>
                    </p:nvGrpSpPr>
                    <p:grpSpPr>
                      <a:xfrm>
                        <a:off x="4503627" y="2301538"/>
                        <a:ext cx="300259" cy="237183"/>
                        <a:chOff x="2962956" y="2115885"/>
                        <a:chExt cx="300259" cy="237183"/>
                      </a:xfrm>
                    </p:grpSpPr>
                    <p:pic>
                      <p:nvPicPr>
                        <p:cNvPr id="4171" name="Picture 24 205">
                          <a:extLst>
                            <a:ext uri="{FF2B5EF4-FFF2-40B4-BE49-F238E27FC236}">
                              <a16:creationId xmlns:a16="http://schemas.microsoft.com/office/drawing/2014/main" id="{3B7BC51D-F500-4B89-AF6D-E67927D9FF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2" name="Picture 24 206">
                          <a:extLst>
                            <a:ext uri="{FF2B5EF4-FFF2-40B4-BE49-F238E27FC236}">
                              <a16:creationId xmlns:a16="http://schemas.microsoft.com/office/drawing/2014/main" id="{D274EC23-94EB-45A0-9D34-08D28965E95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68" name="Group 179">
                        <a:extLst>
                          <a:ext uri="{FF2B5EF4-FFF2-40B4-BE49-F238E27FC236}">
                            <a16:creationId xmlns:a16="http://schemas.microsoft.com/office/drawing/2014/main" id="{E1322220-5409-40FA-9B3F-B9272C17BF68}"/>
                          </a:ext>
                        </a:extLst>
                      </p:cNvPr>
                      <p:cNvGrpSpPr/>
                      <p:nvPr/>
                    </p:nvGrpSpPr>
                    <p:grpSpPr>
                      <a:xfrm>
                        <a:off x="4719823" y="2218458"/>
                        <a:ext cx="283630" cy="253824"/>
                        <a:chOff x="6986427" y="2972145"/>
                        <a:chExt cx="283630" cy="253824"/>
                      </a:xfrm>
                    </p:grpSpPr>
                    <p:pic>
                      <p:nvPicPr>
                        <p:cNvPr id="4169" name="Picture 24 207">
                          <a:extLst>
                            <a:ext uri="{FF2B5EF4-FFF2-40B4-BE49-F238E27FC236}">
                              <a16:creationId xmlns:a16="http://schemas.microsoft.com/office/drawing/2014/main" id="{C5AE75CD-FDFB-47B4-B39F-851E1AC54E5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70" name="Picture 24 208">
                          <a:extLst>
                            <a:ext uri="{FF2B5EF4-FFF2-40B4-BE49-F238E27FC236}">
                              <a16:creationId xmlns:a16="http://schemas.microsoft.com/office/drawing/2014/main" id="{2EB7893B-5480-4ABA-A18A-DA4A581C340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3" name="Group 4072">
                    <a:extLst>
                      <a:ext uri="{FF2B5EF4-FFF2-40B4-BE49-F238E27FC236}">
                        <a16:creationId xmlns:a16="http://schemas.microsoft.com/office/drawing/2014/main" id="{4BA31AC9-6950-489D-BB4F-4103A4F6ABD5}"/>
                      </a:ext>
                    </a:extLst>
                  </p:cNvPr>
                  <p:cNvGrpSpPr/>
                  <p:nvPr/>
                </p:nvGrpSpPr>
                <p:grpSpPr>
                  <a:xfrm>
                    <a:off x="7469330" y="2714400"/>
                    <a:ext cx="1055948" cy="610380"/>
                    <a:chOff x="6261214" y="3135578"/>
                    <a:chExt cx="1055948" cy="610380"/>
                  </a:xfrm>
                </p:grpSpPr>
                <p:grpSp>
                  <p:nvGrpSpPr>
                    <p:cNvPr id="4135" name="Group 4134">
                      <a:extLst>
                        <a:ext uri="{FF2B5EF4-FFF2-40B4-BE49-F238E27FC236}">
                          <a16:creationId xmlns:a16="http://schemas.microsoft.com/office/drawing/2014/main" id="{2FD6339B-0DB3-42BE-A0D5-B5EC846D10CD}"/>
                        </a:ext>
                      </a:extLst>
                    </p:cNvPr>
                    <p:cNvGrpSpPr/>
                    <p:nvPr/>
                  </p:nvGrpSpPr>
                  <p:grpSpPr>
                    <a:xfrm>
                      <a:off x="6659394" y="3135578"/>
                      <a:ext cx="657768" cy="378452"/>
                      <a:chOff x="4777947" y="3207622"/>
                      <a:chExt cx="657768" cy="378452"/>
                    </a:xfrm>
                  </p:grpSpPr>
                  <p:grpSp>
                    <p:nvGrpSpPr>
                      <p:cNvPr id="4151" name="Group 4150">
                        <a:extLst>
                          <a:ext uri="{FF2B5EF4-FFF2-40B4-BE49-F238E27FC236}">
                            <a16:creationId xmlns:a16="http://schemas.microsoft.com/office/drawing/2014/main" id="{4F73EA8A-E49E-4140-8065-E0F94420352C}"/>
                          </a:ext>
                        </a:extLst>
                      </p:cNvPr>
                      <p:cNvGrpSpPr/>
                      <p:nvPr/>
                    </p:nvGrpSpPr>
                    <p:grpSpPr>
                      <a:xfrm>
                        <a:off x="4777947" y="3207622"/>
                        <a:ext cx="499826" cy="320263"/>
                        <a:chOff x="4503627" y="2218458"/>
                        <a:chExt cx="499826" cy="320263"/>
                      </a:xfrm>
                    </p:grpSpPr>
                    <p:grpSp>
                      <p:nvGrpSpPr>
                        <p:cNvPr id="4159" name="Group 176">
                          <a:extLst>
                            <a:ext uri="{FF2B5EF4-FFF2-40B4-BE49-F238E27FC236}">
                              <a16:creationId xmlns:a16="http://schemas.microsoft.com/office/drawing/2014/main" id="{6CC479FB-09A6-4435-928A-D90A8B152E47}"/>
                            </a:ext>
                          </a:extLst>
                        </p:cNvPr>
                        <p:cNvGrpSpPr/>
                        <p:nvPr/>
                      </p:nvGrpSpPr>
                      <p:grpSpPr>
                        <a:xfrm>
                          <a:off x="4503627" y="2301538"/>
                          <a:ext cx="300259" cy="237183"/>
                          <a:chOff x="2962956" y="2115885"/>
                          <a:chExt cx="300259" cy="237183"/>
                        </a:xfrm>
                      </p:grpSpPr>
                      <p:pic>
                        <p:nvPicPr>
                          <p:cNvPr id="4163" name="Picture 24 209">
                            <a:extLst>
                              <a:ext uri="{FF2B5EF4-FFF2-40B4-BE49-F238E27FC236}">
                                <a16:creationId xmlns:a16="http://schemas.microsoft.com/office/drawing/2014/main" id="{819EC310-AD55-41DC-A566-B450116DC94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64" name="Picture 24 210">
                            <a:extLst>
                              <a:ext uri="{FF2B5EF4-FFF2-40B4-BE49-F238E27FC236}">
                                <a16:creationId xmlns:a16="http://schemas.microsoft.com/office/drawing/2014/main" id="{CB5AABB0-C2E5-48D0-BAC3-ED3D99FD0E6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60" name="Group 179">
                          <a:extLst>
                            <a:ext uri="{FF2B5EF4-FFF2-40B4-BE49-F238E27FC236}">
                              <a16:creationId xmlns:a16="http://schemas.microsoft.com/office/drawing/2014/main" id="{A14686F0-9717-4867-A212-C52AF24FD9C8}"/>
                            </a:ext>
                          </a:extLst>
                        </p:cNvPr>
                        <p:cNvGrpSpPr/>
                        <p:nvPr/>
                      </p:nvGrpSpPr>
                      <p:grpSpPr>
                        <a:xfrm>
                          <a:off x="4719823" y="2218458"/>
                          <a:ext cx="283630" cy="253824"/>
                          <a:chOff x="6986427" y="2972145"/>
                          <a:chExt cx="283630" cy="253824"/>
                        </a:xfrm>
                      </p:grpSpPr>
                      <p:pic>
                        <p:nvPicPr>
                          <p:cNvPr id="4161" name="Picture 24 211">
                            <a:extLst>
                              <a:ext uri="{FF2B5EF4-FFF2-40B4-BE49-F238E27FC236}">
                                <a16:creationId xmlns:a16="http://schemas.microsoft.com/office/drawing/2014/main" id="{9276B17D-EF19-4E1C-81F0-AD57B7130D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62" name="Picture 24 212">
                            <a:extLst>
                              <a:ext uri="{FF2B5EF4-FFF2-40B4-BE49-F238E27FC236}">
                                <a16:creationId xmlns:a16="http://schemas.microsoft.com/office/drawing/2014/main" id="{EF078FCE-DC37-4999-8BDB-6250E0D922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2" name="Group 4151">
                        <a:extLst>
                          <a:ext uri="{FF2B5EF4-FFF2-40B4-BE49-F238E27FC236}">
                            <a16:creationId xmlns:a16="http://schemas.microsoft.com/office/drawing/2014/main" id="{F254A21F-3B13-41A5-99CC-8D80FA81AE66}"/>
                          </a:ext>
                        </a:extLst>
                      </p:cNvPr>
                      <p:cNvGrpSpPr/>
                      <p:nvPr/>
                    </p:nvGrpSpPr>
                    <p:grpSpPr>
                      <a:xfrm>
                        <a:off x="4935889" y="3265811"/>
                        <a:ext cx="499826" cy="320263"/>
                        <a:chOff x="4503627" y="2218458"/>
                        <a:chExt cx="499826" cy="320263"/>
                      </a:xfrm>
                    </p:grpSpPr>
                    <p:grpSp>
                      <p:nvGrpSpPr>
                        <p:cNvPr id="4153" name="Group 176">
                          <a:extLst>
                            <a:ext uri="{FF2B5EF4-FFF2-40B4-BE49-F238E27FC236}">
                              <a16:creationId xmlns:a16="http://schemas.microsoft.com/office/drawing/2014/main" id="{F9E5BCC5-6DBD-4B4B-B01F-8695B245A291}"/>
                            </a:ext>
                          </a:extLst>
                        </p:cNvPr>
                        <p:cNvGrpSpPr/>
                        <p:nvPr/>
                      </p:nvGrpSpPr>
                      <p:grpSpPr>
                        <a:xfrm>
                          <a:off x="4503627" y="2301538"/>
                          <a:ext cx="300259" cy="237183"/>
                          <a:chOff x="2962956" y="2115885"/>
                          <a:chExt cx="300259" cy="237183"/>
                        </a:xfrm>
                      </p:grpSpPr>
                      <p:pic>
                        <p:nvPicPr>
                          <p:cNvPr id="4157" name="Picture 24 213">
                            <a:extLst>
                              <a:ext uri="{FF2B5EF4-FFF2-40B4-BE49-F238E27FC236}">
                                <a16:creationId xmlns:a16="http://schemas.microsoft.com/office/drawing/2014/main" id="{65F0837A-1049-40EB-A07C-C1DB883E8C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8" name="Picture 24 214">
                            <a:extLst>
                              <a:ext uri="{FF2B5EF4-FFF2-40B4-BE49-F238E27FC236}">
                                <a16:creationId xmlns:a16="http://schemas.microsoft.com/office/drawing/2014/main" id="{13E17FD4-4C44-4CA7-948F-C45F6D5C6F4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54" name="Group 179">
                          <a:extLst>
                            <a:ext uri="{FF2B5EF4-FFF2-40B4-BE49-F238E27FC236}">
                              <a16:creationId xmlns:a16="http://schemas.microsoft.com/office/drawing/2014/main" id="{67E0BE3A-D835-40B7-9EE3-98EA3EFE15E7}"/>
                            </a:ext>
                          </a:extLst>
                        </p:cNvPr>
                        <p:cNvGrpSpPr/>
                        <p:nvPr/>
                      </p:nvGrpSpPr>
                      <p:grpSpPr>
                        <a:xfrm>
                          <a:off x="4719823" y="2218458"/>
                          <a:ext cx="283630" cy="253824"/>
                          <a:chOff x="6986427" y="2972145"/>
                          <a:chExt cx="283630" cy="253824"/>
                        </a:xfrm>
                      </p:grpSpPr>
                      <p:pic>
                        <p:nvPicPr>
                          <p:cNvPr id="4155" name="Picture 24 215">
                            <a:extLst>
                              <a:ext uri="{FF2B5EF4-FFF2-40B4-BE49-F238E27FC236}">
                                <a16:creationId xmlns:a16="http://schemas.microsoft.com/office/drawing/2014/main" id="{9048AB52-48B7-43EA-AD0C-DF5D5BE5A97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6" name="Picture 24 216">
                            <a:extLst>
                              <a:ext uri="{FF2B5EF4-FFF2-40B4-BE49-F238E27FC236}">
                                <a16:creationId xmlns:a16="http://schemas.microsoft.com/office/drawing/2014/main" id="{0F97A76A-F82B-4021-B377-E97E80E7E9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36" name="Group 4135">
                      <a:extLst>
                        <a:ext uri="{FF2B5EF4-FFF2-40B4-BE49-F238E27FC236}">
                          <a16:creationId xmlns:a16="http://schemas.microsoft.com/office/drawing/2014/main" id="{90F75638-EAF6-460C-9A8E-5B7601D35468}"/>
                        </a:ext>
                      </a:extLst>
                    </p:cNvPr>
                    <p:cNvGrpSpPr/>
                    <p:nvPr/>
                  </p:nvGrpSpPr>
                  <p:grpSpPr>
                    <a:xfrm rot="18877668">
                      <a:off x="6210508" y="3195426"/>
                      <a:ext cx="601238" cy="499826"/>
                      <a:chOff x="5841977" y="3176030"/>
                      <a:chExt cx="601238" cy="499826"/>
                    </a:xfrm>
                  </p:grpSpPr>
                  <p:grpSp>
                    <p:nvGrpSpPr>
                      <p:cNvPr id="4137" name="Group 4136">
                        <a:extLst>
                          <a:ext uri="{FF2B5EF4-FFF2-40B4-BE49-F238E27FC236}">
                            <a16:creationId xmlns:a16="http://schemas.microsoft.com/office/drawing/2014/main" id="{698A1381-E0DE-4A85-9FCB-8EA3A2544DA8}"/>
                          </a:ext>
                        </a:extLst>
                      </p:cNvPr>
                      <p:cNvGrpSpPr/>
                      <p:nvPr/>
                    </p:nvGrpSpPr>
                    <p:grpSpPr>
                      <a:xfrm rot="19742345">
                        <a:off x="5841977" y="3207622"/>
                        <a:ext cx="499826" cy="320263"/>
                        <a:chOff x="4503627" y="2218458"/>
                        <a:chExt cx="499826" cy="320263"/>
                      </a:xfrm>
                    </p:grpSpPr>
                    <p:grpSp>
                      <p:nvGrpSpPr>
                        <p:cNvPr id="4145" name="Group 176">
                          <a:extLst>
                            <a:ext uri="{FF2B5EF4-FFF2-40B4-BE49-F238E27FC236}">
                              <a16:creationId xmlns:a16="http://schemas.microsoft.com/office/drawing/2014/main" id="{80F67FFC-DC7E-4D4F-99E7-ABF02760EF50}"/>
                            </a:ext>
                          </a:extLst>
                        </p:cNvPr>
                        <p:cNvGrpSpPr/>
                        <p:nvPr/>
                      </p:nvGrpSpPr>
                      <p:grpSpPr>
                        <a:xfrm>
                          <a:off x="4503627" y="2301538"/>
                          <a:ext cx="300259" cy="237183"/>
                          <a:chOff x="2962956" y="2115885"/>
                          <a:chExt cx="300259" cy="237183"/>
                        </a:xfrm>
                      </p:grpSpPr>
                      <p:pic>
                        <p:nvPicPr>
                          <p:cNvPr id="4149" name="Picture 24 217">
                            <a:extLst>
                              <a:ext uri="{FF2B5EF4-FFF2-40B4-BE49-F238E27FC236}">
                                <a16:creationId xmlns:a16="http://schemas.microsoft.com/office/drawing/2014/main" id="{D2E45036-F947-498B-84F3-E46EDC68A56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0" name="Picture 24 218">
                            <a:extLst>
                              <a:ext uri="{FF2B5EF4-FFF2-40B4-BE49-F238E27FC236}">
                                <a16:creationId xmlns:a16="http://schemas.microsoft.com/office/drawing/2014/main" id="{90392A11-7406-4970-BC5B-F838115C8A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46" name="Group 179">
                          <a:extLst>
                            <a:ext uri="{FF2B5EF4-FFF2-40B4-BE49-F238E27FC236}">
                              <a16:creationId xmlns:a16="http://schemas.microsoft.com/office/drawing/2014/main" id="{F3A6D86A-CA3E-4888-8615-98F059E0D350}"/>
                            </a:ext>
                          </a:extLst>
                        </p:cNvPr>
                        <p:cNvGrpSpPr/>
                        <p:nvPr/>
                      </p:nvGrpSpPr>
                      <p:grpSpPr>
                        <a:xfrm>
                          <a:off x="4719823" y="2218458"/>
                          <a:ext cx="283630" cy="253824"/>
                          <a:chOff x="6986427" y="2972145"/>
                          <a:chExt cx="283630" cy="253824"/>
                        </a:xfrm>
                      </p:grpSpPr>
                      <p:pic>
                        <p:nvPicPr>
                          <p:cNvPr id="4147" name="Picture 24 219">
                            <a:extLst>
                              <a:ext uri="{FF2B5EF4-FFF2-40B4-BE49-F238E27FC236}">
                                <a16:creationId xmlns:a16="http://schemas.microsoft.com/office/drawing/2014/main" id="{DAF465CE-DEC8-4FC9-804D-3471016618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48" name="Picture 24 220">
                            <a:extLst>
                              <a:ext uri="{FF2B5EF4-FFF2-40B4-BE49-F238E27FC236}">
                                <a16:creationId xmlns:a16="http://schemas.microsoft.com/office/drawing/2014/main" id="{F0AB633F-FA92-4A76-A0F0-53BC41263C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38" name="Group 4137">
                        <a:extLst>
                          <a:ext uri="{FF2B5EF4-FFF2-40B4-BE49-F238E27FC236}">
                            <a16:creationId xmlns:a16="http://schemas.microsoft.com/office/drawing/2014/main" id="{7344B6C4-60FC-477D-A2C3-BD0E06F3960C}"/>
                          </a:ext>
                        </a:extLst>
                      </p:cNvPr>
                      <p:cNvGrpSpPr/>
                      <p:nvPr/>
                    </p:nvGrpSpPr>
                    <p:grpSpPr>
                      <a:xfrm rot="17239213">
                        <a:off x="6033171" y="3265811"/>
                        <a:ext cx="499826" cy="320263"/>
                        <a:chOff x="4503627" y="2218458"/>
                        <a:chExt cx="499826" cy="320263"/>
                      </a:xfrm>
                    </p:grpSpPr>
                    <p:grpSp>
                      <p:nvGrpSpPr>
                        <p:cNvPr id="4139" name="Group 4138">
                          <a:extLst>
                            <a:ext uri="{FF2B5EF4-FFF2-40B4-BE49-F238E27FC236}">
                              <a16:creationId xmlns:a16="http://schemas.microsoft.com/office/drawing/2014/main" id="{35A06D0A-C048-4BEB-8E78-FB85D85CFDD2}"/>
                            </a:ext>
                          </a:extLst>
                        </p:cNvPr>
                        <p:cNvGrpSpPr/>
                        <p:nvPr/>
                      </p:nvGrpSpPr>
                      <p:grpSpPr>
                        <a:xfrm>
                          <a:off x="4503627" y="2301538"/>
                          <a:ext cx="300259" cy="237183"/>
                          <a:chOff x="2962956" y="2115885"/>
                          <a:chExt cx="300259" cy="237183"/>
                        </a:xfrm>
                      </p:grpSpPr>
                      <p:pic>
                        <p:nvPicPr>
                          <p:cNvPr id="4143" name="Picture 24 221">
                            <a:extLst>
                              <a:ext uri="{FF2B5EF4-FFF2-40B4-BE49-F238E27FC236}">
                                <a16:creationId xmlns:a16="http://schemas.microsoft.com/office/drawing/2014/main" id="{AAD2A5F1-77E5-44AF-88EB-1FBE086E35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44" name="Picture 24 222">
                            <a:extLst>
                              <a:ext uri="{FF2B5EF4-FFF2-40B4-BE49-F238E27FC236}">
                                <a16:creationId xmlns:a16="http://schemas.microsoft.com/office/drawing/2014/main" id="{F27ED122-ED89-4D8A-9120-43DC740B44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40" name="Group 179">
                          <a:extLst>
                            <a:ext uri="{FF2B5EF4-FFF2-40B4-BE49-F238E27FC236}">
                              <a16:creationId xmlns:a16="http://schemas.microsoft.com/office/drawing/2014/main" id="{05AF1855-68A7-4377-9FD3-41BD5D10BFD6}"/>
                            </a:ext>
                          </a:extLst>
                        </p:cNvPr>
                        <p:cNvGrpSpPr/>
                        <p:nvPr/>
                      </p:nvGrpSpPr>
                      <p:grpSpPr>
                        <a:xfrm>
                          <a:off x="4719823" y="2218458"/>
                          <a:ext cx="283630" cy="253824"/>
                          <a:chOff x="6986427" y="2972145"/>
                          <a:chExt cx="283630" cy="253824"/>
                        </a:xfrm>
                      </p:grpSpPr>
                      <p:pic>
                        <p:nvPicPr>
                          <p:cNvPr id="4141" name="Picture 24 223">
                            <a:extLst>
                              <a:ext uri="{FF2B5EF4-FFF2-40B4-BE49-F238E27FC236}">
                                <a16:creationId xmlns:a16="http://schemas.microsoft.com/office/drawing/2014/main" id="{BF2A0BA2-F998-4E33-9D24-9C0DC40B8D2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42" name="Picture 24 224">
                            <a:extLst>
                              <a:ext uri="{FF2B5EF4-FFF2-40B4-BE49-F238E27FC236}">
                                <a16:creationId xmlns:a16="http://schemas.microsoft.com/office/drawing/2014/main" id="{F29E0830-D6F5-45B0-8072-91A73B770BC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074" name="Group 4073">
                    <a:extLst>
                      <a:ext uri="{FF2B5EF4-FFF2-40B4-BE49-F238E27FC236}">
                        <a16:creationId xmlns:a16="http://schemas.microsoft.com/office/drawing/2014/main" id="{5C029EDC-68C4-4CBC-B141-9B3BC3DDCB28}"/>
                      </a:ext>
                    </a:extLst>
                  </p:cNvPr>
                  <p:cNvGrpSpPr/>
                  <p:nvPr/>
                </p:nvGrpSpPr>
                <p:grpSpPr>
                  <a:xfrm>
                    <a:off x="7443561" y="3019258"/>
                    <a:ext cx="1106234" cy="969712"/>
                    <a:chOff x="6792398" y="2509410"/>
                    <a:chExt cx="1106234" cy="969712"/>
                  </a:xfrm>
                </p:grpSpPr>
                <p:grpSp>
                  <p:nvGrpSpPr>
                    <p:cNvPr id="4075" name="Group 4074">
                      <a:extLst>
                        <a:ext uri="{FF2B5EF4-FFF2-40B4-BE49-F238E27FC236}">
                          <a16:creationId xmlns:a16="http://schemas.microsoft.com/office/drawing/2014/main" id="{8B5DFB15-52C9-4550-8574-BF60F5D7CBD2}"/>
                        </a:ext>
                      </a:extLst>
                    </p:cNvPr>
                    <p:cNvGrpSpPr/>
                    <p:nvPr/>
                  </p:nvGrpSpPr>
                  <p:grpSpPr>
                    <a:xfrm>
                      <a:off x="6792398" y="2703317"/>
                      <a:ext cx="657768" cy="378452"/>
                      <a:chOff x="4777947" y="3207622"/>
                      <a:chExt cx="657768" cy="378452"/>
                    </a:xfrm>
                  </p:grpSpPr>
                  <p:grpSp>
                    <p:nvGrpSpPr>
                      <p:cNvPr id="4121" name="Group 4120">
                        <a:extLst>
                          <a:ext uri="{FF2B5EF4-FFF2-40B4-BE49-F238E27FC236}">
                            <a16:creationId xmlns:a16="http://schemas.microsoft.com/office/drawing/2014/main" id="{75D0A9DA-43E6-4D75-8675-B60C9EF1AA38}"/>
                          </a:ext>
                        </a:extLst>
                      </p:cNvPr>
                      <p:cNvGrpSpPr/>
                      <p:nvPr/>
                    </p:nvGrpSpPr>
                    <p:grpSpPr>
                      <a:xfrm>
                        <a:off x="4777947" y="3207622"/>
                        <a:ext cx="499826" cy="320263"/>
                        <a:chOff x="4503627" y="2218458"/>
                        <a:chExt cx="499826" cy="320263"/>
                      </a:xfrm>
                    </p:grpSpPr>
                    <p:grpSp>
                      <p:nvGrpSpPr>
                        <p:cNvPr id="4129" name="Group 176">
                          <a:extLst>
                            <a:ext uri="{FF2B5EF4-FFF2-40B4-BE49-F238E27FC236}">
                              <a16:creationId xmlns:a16="http://schemas.microsoft.com/office/drawing/2014/main" id="{B8F2F324-92D7-4948-AFAA-F9527DE75802}"/>
                            </a:ext>
                          </a:extLst>
                        </p:cNvPr>
                        <p:cNvGrpSpPr/>
                        <p:nvPr/>
                      </p:nvGrpSpPr>
                      <p:grpSpPr>
                        <a:xfrm>
                          <a:off x="4503627" y="2301538"/>
                          <a:ext cx="300259" cy="237183"/>
                          <a:chOff x="2962956" y="2115885"/>
                          <a:chExt cx="300259" cy="237183"/>
                        </a:xfrm>
                      </p:grpSpPr>
                      <p:pic>
                        <p:nvPicPr>
                          <p:cNvPr id="4133" name="Picture 24 225">
                            <a:extLst>
                              <a:ext uri="{FF2B5EF4-FFF2-40B4-BE49-F238E27FC236}">
                                <a16:creationId xmlns:a16="http://schemas.microsoft.com/office/drawing/2014/main" id="{3FEE42E6-79E5-4155-B28D-9860012E7D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34" name="Picture 24 226">
                            <a:extLst>
                              <a:ext uri="{FF2B5EF4-FFF2-40B4-BE49-F238E27FC236}">
                                <a16:creationId xmlns:a16="http://schemas.microsoft.com/office/drawing/2014/main" id="{A5FC5A78-9831-4E2A-9591-E2C3322D42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0" name="Group 179">
                          <a:extLst>
                            <a:ext uri="{FF2B5EF4-FFF2-40B4-BE49-F238E27FC236}">
                              <a16:creationId xmlns:a16="http://schemas.microsoft.com/office/drawing/2014/main" id="{9D1059B9-24EB-430B-9A96-11B92B725185}"/>
                            </a:ext>
                          </a:extLst>
                        </p:cNvPr>
                        <p:cNvGrpSpPr/>
                        <p:nvPr/>
                      </p:nvGrpSpPr>
                      <p:grpSpPr>
                        <a:xfrm>
                          <a:off x="4719823" y="2218458"/>
                          <a:ext cx="283630" cy="253824"/>
                          <a:chOff x="6986427" y="2972145"/>
                          <a:chExt cx="283630" cy="253824"/>
                        </a:xfrm>
                      </p:grpSpPr>
                      <p:pic>
                        <p:nvPicPr>
                          <p:cNvPr id="4131" name="Picture 24 227">
                            <a:extLst>
                              <a:ext uri="{FF2B5EF4-FFF2-40B4-BE49-F238E27FC236}">
                                <a16:creationId xmlns:a16="http://schemas.microsoft.com/office/drawing/2014/main" id="{64265686-2127-4DBE-AF5F-698D36F40F2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2" name="Picture 24 228">
                            <a:extLst>
                              <a:ext uri="{FF2B5EF4-FFF2-40B4-BE49-F238E27FC236}">
                                <a16:creationId xmlns:a16="http://schemas.microsoft.com/office/drawing/2014/main" id="{946D29CB-3647-47C2-B102-65E8B945192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22" name="Group 4121">
                        <a:extLst>
                          <a:ext uri="{FF2B5EF4-FFF2-40B4-BE49-F238E27FC236}">
                            <a16:creationId xmlns:a16="http://schemas.microsoft.com/office/drawing/2014/main" id="{A7FDDDF8-D506-4DB5-8A43-03EC3A3962F8}"/>
                          </a:ext>
                        </a:extLst>
                      </p:cNvPr>
                      <p:cNvGrpSpPr/>
                      <p:nvPr/>
                    </p:nvGrpSpPr>
                    <p:grpSpPr>
                      <a:xfrm>
                        <a:off x="4935889" y="3265811"/>
                        <a:ext cx="499826" cy="320263"/>
                        <a:chOff x="4503627" y="2218458"/>
                        <a:chExt cx="499826" cy="320263"/>
                      </a:xfrm>
                    </p:grpSpPr>
                    <p:grpSp>
                      <p:nvGrpSpPr>
                        <p:cNvPr id="4123" name="Group 176">
                          <a:extLst>
                            <a:ext uri="{FF2B5EF4-FFF2-40B4-BE49-F238E27FC236}">
                              <a16:creationId xmlns:a16="http://schemas.microsoft.com/office/drawing/2014/main" id="{E65F333B-D160-4875-9F22-6433D7021F54}"/>
                            </a:ext>
                          </a:extLst>
                        </p:cNvPr>
                        <p:cNvGrpSpPr/>
                        <p:nvPr/>
                      </p:nvGrpSpPr>
                      <p:grpSpPr>
                        <a:xfrm>
                          <a:off x="4503627" y="2301538"/>
                          <a:ext cx="300259" cy="237183"/>
                          <a:chOff x="2962956" y="2115885"/>
                          <a:chExt cx="300259" cy="237183"/>
                        </a:xfrm>
                      </p:grpSpPr>
                      <p:pic>
                        <p:nvPicPr>
                          <p:cNvPr id="4127" name="Picture 24 229">
                            <a:extLst>
                              <a:ext uri="{FF2B5EF4-FFF2-40B4-BE49-F238E27FC236}">
                                <a16:creationId xmlns:a16="http://schemas.microsoft.com/office/drawing/2014/main" id="{409F21CA-3217-4FB2-A736-9C32812993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28" name="Picture 24 230">
                            <a:extLst>
                              <a:ext uri="{FF2B5EF4-FFF2-40B4-BE49-F238E27FC236}">
                                <a16:creationId xmlns:a16="http://schemas.microsoft.com/office/drawing/2014/main" id="{222AB21D-71D6-4070-A502-91E1F9AD2E0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24" name="Group 179">
                          <a:extLst>
                            <a:ext uri="{FF2B5EF4-FFF2-40B4-BE49-F238E27FC236}">
                              <a16:creationId xmlns:a16="http://schemas.microsoft.com/office/drawing/2014/main" id="{97D575F3-FEB1-4BF4-82E1-DA22955925EB}"/>
                            </a:ext>
                          </a:extLst>
                        </p:cNvPr>
                        <p:cNvGrpSpPr/>
                        <p:nvPr/>
                      </p:nvGrpSpPr>
                      <p:grpSpPr>
                        <a:xfrm>
                          <a:off x="4719823" y="2218458"/>
                          <a:ext cx="283630" cy="253824"/>
                          <a:chOff x="6986427" y="2972145"/>
                          <a:chExt cx="283630" cy="253824"/>
                        </a:xfrm>
                      </p:grpSpPr>
                      <p:pic>
                        <p:nvPicPr>
                          <p:cNvPr id="4125" name="Picture 24 231">
                            <a:extLst>
                              <a:ext uri="{FF2B5EF4-FFF2-40B4-BE49-F238E27FC236}">
                                <a16:creationId xmlns:a16="http://schemas.microsoft.com/office/drawing/2014/main" id="{446C31AD-4883-426E-8DAB-73E30CD0C8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26" name="Picture 24 232">
                            <a:extLst>
                              <a:ext uri="{FF2B5EF4-FFF2-40B4-BE49-F238E27FC236}">
                                <a16:creationId xmlns:a16="http://schemas.microsoft.com/office/drawing/2014/main" id="{1A0E9B7C-2B35-4C36-AABF-D0F21B452E8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6" name="Group 4075">
                      <a:extLst>
                        <a:ext uri="{FF2B5EF4-FFF2-40B4-BE49-F238E27FC236}">
                          <a16:creationId xmlns:a16="http://schemas.microsoft.com/office/drawing/2014/main" id="{CD3026F0-A0AE-4BCD-9994-CC365662F400}"/>
                        </a:ext>
                      </a:extLst>
                    </p:cNvPr>
                    <p:cNvGrpSpPr/>
                    <p:nvPr/>
                  </p:nvGrpSpPr>
                  <p:grpSpPr>
                    <a:xfrm rot="19661454">
                      <a:off x="6800712" y="2979296"/>
                      <a:ext cx="601238" cy="499826"/>
                      <a:chOff x="5841977" y="3176030"/>
                      <a:chExt cx="601238" cy="499826"/>
                    </a:xfrm>
                  </p:grpSpPr>
                  <p:grpSp>
                    <p:nvGrpSpPr>
                      <p:cNvPr id="4107" name="Group 4106">
                        <a:extLst>
                          <a:ext uri="{FF2B5EF4-FFF2-40B4-BE49-F238E27FC236}">
                            <a16:creationId xmlns:a16="http://schemas.microsoft.com/office/drawing/2014/main" id="{548E5368-18AF-4920-86D0-C414C81D9667}"/>
                          </a:ext>
                        </a:extLst>
                      </p:cNvPr>
                      <p:cNvGrpSpPr/>
                      <p:nvPr/>
                    </p:nvGrpSpPr>
                    <p:grpSpPr>
                      <a:xfrm rot="19742345">
                        <a:off x="5841977" y="3207622"/>
                        <a:ext cx="499826" cy="320263"/>
                        <a:chOff x="4503627" y="2218458"/>
                        <a:chExt cx="499826" cy="320263"/>
                      </a:xfrm>
                    </p:grpSpPr>
                    <p:grpSp>
                      <p:nvGrpSpPr>
                        <p:cNvPr id="4115" name="Group 176">
                          <a:extLst>
                            <a:ext uri="{FF2B5EF4-FFF2-40B4-BE49-F238E27FC236}">
                              <a16:creationId xmlns:a16="http://schemas.microsoft.com/office/drawing/2014/main" id="{F0BC2ED3-8A74-4F49-9AD2-40B1DA8793A3}"/>
                            </a:ext>
                          </a:extLst>
                        </p:cNvPr>
                        <p:cNvGrpSpPr/>
                        <p:nvPr/>
                      </p:nvGrpSpPr>
                      <p:grpSpPr>
                        <a:xfrm>
                          <a:off x="4503627" y="2301538"/>
                          <a:ext cx="300259" cy="237183"/>
                          <a:chOff x="2962956" y="2115885"/>
                          <a:chExt cx="300259" cy="237183"/>
                        </a:xfrm>
                      </p:grpSpPr>
                      <p:pic>
                        <p:nvPicPr>
                          <p:cNvPr id="4119" name="Picture 24 233">
                            <a:extLst>
                              <a:ext uri="{FF2B5EF4-FFF2-40B4-BE49-F238E27FC236}">
                                <a16:creationId xmlns:a16="http://schemas.microsoft.com/office/drawing/2014/main" id="{4C7878A3-84C4-48F4-BA57-03460BEEA07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20" name="Picture 24 234">
                            <a:extLst>
                              <a:ext uri="{FF2B5EF4-FFF2-40B4-BE49-F238E27FC236}">
                                <a16:creationId xmlns:a16="http://schemas.microsoft.com/office/drawing/2014/main" id="{1B7580B2-4DDD-4DC9-A455-32F2A63D3D2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6" name="Group 179">
                          <a:extLst>
                            <a:ext uri="{FF2B5EF4-FFF2-40B4-BE49-F238E27FC236}">
                              <a16:creationId xmlns:a16="http://schemas.microsoft.com/office/drawing/2014/main" id="{4BBB39C2-F72C-4E85-8B5E-809F0F542EBC}"/>
                            </a:ext>
                          </a:extLst>
                        </p:cNvPr>
                        <p:cNvGrpSpPr/>
                        <p:nvPr/>
                      </p:nvGrpSpPr>
                      <p:grpSpPr>
                        <a:xfrm>
                          <a:off x="4719823" y="2218458"/>
                          <a:ext cx="283630" cy="253824"/>
                          <a:chOff x="6986427" y="2972145"/>
                          <a:chExt cx="283630" cy="253824"/>
                        </a:xfrm>
                      </p:grpSpPr>
                      <p:pic>
                        <p:nvPicPr>
                          <p:cNvPr id="4117" name="Picture 24 235">
                            <a:extLst>
                              <a:ext uri="{FF2B5EF4-FFF2-40B4-BE49-F238E27FC236}">
                                <a16:creationId xmlns:a16="http://schemas.microsoft.com/office/drawing/2014/main" id="{B3E4D748-5B84-4E0A-8B4D-DA8D4E61C9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18" name="Picture 24 236">
                            <a:extLst>
                              <a:ext uri="{FF2B5EF4-FFF2-40B4-BE49-F238E27FC236}">
                                <a16:creationId xmlns:a16="http://schemas.microsoft.com/office/drawing/2014/main" id="{3643464A-5836-4E71-9F2B-E395493757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08" name="Group 4107">
                        <a:extLst>
                          <a:ext uri="{FF2B5EF4-FFF2-40B4-BE49-F238E27FC236}">
                            <a16:creationId xmlns:a16="http://schemas.microsoft.com/office/drawing/2014/main" id="{253BC08A-EE2F-4AA2-A37B-B0E7E59A9A24}"/>
                          </a:ext>
                        </a:extLst>
                      </p:cNvPr>
                      <p:cNvGrpSpPr/>
                      <p:nvPr/>
                    </p:nvGrpSpPr>
                    <p:grpSpPr>
                      <a:xfrm rot="17239213">
                        <a:off x="6033171" y="3265811"/>
                        <a:ext cx="499826" cy="320263"/>
                        <a:chOff x="4503627" y="2218458"/>
                        <a:chExt cx="499826" cy="320263"/>
                      </a:xfrm>
                    </p:grpSpPr>
                    <p:grpSp>
                      <p:nvGrpSpPr>
                        <p:cNvPr id="4109" name="Group 176">
                          <a:extLst>
                            <a:ext uri="{FF2B5EF4-FFF2-40B4-BE49-F238E27FC236}">
                              <a16:creationId xmlns:a16="http://schemas.microsoft.com/office/drawing/2014/main" id="{D85C2660-3E95-4A88-B0CD-956BD1395593}"/>
                            </a:ext>
                          </a:extLst>
                        </p:cNvPr>
                        <p:cNvGrpSpPr/>
                        <p:nvPr/>
                      </p:nvGrpSpPr>
                      <p:grpSpPr>
                        <a:xfrm>
                          <a:off x="4503627" y="2301538"/>
                          <a:ext cx="300259" cy="237183"/>
                          <a:chOff x="2962956" y="2115885"/>
                          <a:chExt cx="300259" cy="237183"/>
                        </a:xfrm>
                      </p:grpSpPr>
                      <p:pic>
                        <p:nvPicPr>
                          <p:cNvPr id="4113" name="Picture 24 237">
                            <a:extLst>
                              <a:ext uri="{FF2B5EF4-FFF2-40B4-BE49-F238E27FC236}">
                                <a16:creationId xmlns:a16="http://schemas.microsoft.com/office/drawing/2014/main" id="{549CDAF4-32C1-4E95-AC41-E8841150ED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14" name="Picture 24 238">
                            <a:extLst>
                              <a:ext uri="{FF2B5EF4-FFF2-40B4-BE49-F238E27FC236}">
                                <a16:creationId xmlns:a16="http://schemas.microsoft.com/office/drawing/2014/main" id="{0FAED101-5F62-4BC2-BD43-82F5C913FA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0" name="Group 179">
                          <a:extLst>
                            <a:ext uri="{FF2B5EF4-FFF2-40B4-BE49-F238E27FC236}">
                              <a16:creationId xmlns:a16="http://schemas.microsoft.com/office/drawing/2014/main" id="{B92D4B73-4FF2-461F-A030-D668DC1A8244}"/>
                            </a:ext>
                          </a:extLst>
                        </p:cNvPr>
                        <p:cNvGrpSpPr/>
                        <p:nvPr/>
                      </p:nvGrpSpPr>
                      <p:grpSpPr>
                        <a:xfrm>
                          <a:off x="4719823" y="2218458"/>
                          <a:ext cx="283630" cy="253824"/>
                          <a:chOff x="6986427" y="2972145"/>
                          <a:chExt cx="283630" cy="253824"/>
                        </a:xfrm>
                      </p:grpSpPr>
                      <p:pic>
                        <p:nvPicPr>
                          <p:cNvPr id="4111" name="Picture 24 239">
                            <a:extLst>
                              <a:ext uri="{FF2B5EF4-FFF2-40B4-BE49-F238E27FC236}">
                                <a16:creationId xmlns:a16="http://schemas.microsoft.com/office/drawing/2014/main" id="{5E0BEC0E-97B6-4F12-82BE-51B66ED57B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12" name="Picture 24 240">
                            <a:extLst>
                              <a:ext uri="{FF2B5EF4-FFF2-40B4-BE49-F238E27FC236}">
                                <a16:creationId xmlns:a16="http://schemas.microsoft.com/office/drawing/2014/main" id="{566ED176-9E45-4A11-BEBE-EC887D73D4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7" name="Group 4076">
                      <a:extLst>
                        <a:ext uri="{FF2B5EF4-FFF2-40B4-BE49-F238E27FC236}">
                          <a16:creationId xmlns:a16="http://schemas.microsoft.com/office/drawing/2014/main" id="{364B2B56-3401-4547-B370-3B24A8203BD2}"/>
                        </a:ext>
                      </a:extLst>
                    </p:cNvPr>
                    <p:cNvGrpSpPr/>
                    <p:nvPr/>
                  </p:nvGrpSpPr>
                  <p:grpSpPr>
                    <a:xfrm rot="2171672">
                      <a:off x="7240864" y="2945788"/>
                      <a:ext cx="657768" cy="378452"/>
                      <a:chOff x="4777947" y="3207622"/>
                      <a:chExt cx="657768" cy="378452"/>
                    </a:xfrm>
                  </p:grpSpPr>
                  <p:grpSp>
                    <p:nvGrpSpPr>
                      <p:cNvPr id="4093" name="Group 4092">
                        <a:extLst>
                          <a:ext uri="{FF2B5EF4-FFF2-40B4-BE49-F238E27FC236}">
                            <a16:creationId xmlns:a16="http://schemas.microsoft.com/office/drawing/2014/main" id="{C4C7A374-F2B3-4C38-9DA5-64AF56965243}"/>
                          </a:ext>
                        </a:extLst>
                      </p:cNvPr>
                      <p:cNvGrpSpPr/>
                      <p:nvPr/>
                    </p:nvGrpSpPr>
                    <p:grpSpPr>
                      <a:xfrm>
                        <a:off x="4777947" y="3207622"/>
                        <a:ext cx="499826" cy="320263"/>
                        <a:chOff x="4503627" y="2218458"/>
                        <a:chExt cx="499826" cy="320263"/>
                      </a:xfrm>
                    </p:grpSpPr>
                    <p:grpSp>
                      <p:nvGrpSpPr>
                        <p:cNvPr id="4101" name="Group 176">
                          <a:extLst>
                            <a:ext uri="{FF2B5EF4-FFF2-40B4-BE49-F238E27FC236}">
                              <a16:creationId xmlns:a16="http://schemas.microsoft.com/office/drawing/2014/main" id="{9261BDF6-F9A8-4B21-8FEA-4EC0CE28ADCC}"/>
                            </a:ext>
                          </a:extLst>
                        </p:cNvPr>
                        <p:cNvGrpSpPr/>
                        <p:nvPr/>
                      </p:nvGrpSpPr>
                      <p:grpSpPr>
                        <a:xfrm>
                          <a:off x="4503627" y="2301538"/>
                          <a:ext cx="300259" cy="237183"/>
                          <a:chOff x="2962956" y="2115885"/>
                          <a:chExt cx="300259" cy="237183"/>
                        </a:xfrm>
                      </p:grpSpPr>
                      <p:pic>
                        <p:nvPicPr>
                          <p:cNvPr id="4105" name="Picture 24 241">
                            <a:extLst>
                              <a:ext uri="{FF2B5EF4-FFF2-40B4-BE49-F238E27FC236}">
                                <a16:creationId xmlns:a16="http://schemas.microsoft.com/office/drawing/2014/main" id="{EABEEE88-DD89-4DBD-96CF-E1AF4D6D41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06" name="Picture 24 242">
                            <a:extLst>
                              <a:ext uri="{FF2B5EF4-FFF2-40B4-BE49-F238E27FC236}">
                                <a16:creationId xmlns:a16="http://schemas.microsoft.com/office/drawing/2014/main" id="{13245C7B-068C-40AD-8078-3D107AFD6E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02" name="Group 179">
                          <a:extLst>
                            <a:ext uri="{FF2B5EF4-FFF2-40B4-BE49-F238E27FC236}">
                              <a16:creationId xmlns:a16="http://schemas.microsoft.com/office/drawing/2014/main" id="{0B3BF12F-A3A8-4065-9225-22EE401FE034}"/>
                            </a:ext>
                          </a:extLst>
                        </p:cNvPr>
                        <p:cNvGrpSpPr/>
                        <p:nvPr/>
                      </p:nvGrpSpPr>
                      <p:grpSpPr>
                        <a:xfrm>
                          <a:off x="4719823" y="2218458"/>
                          <a:ext cx="283630" cy="253824"/>
                          <a:chOff x="6986427" y="2972145"/>
                          <a:chExt cx="283630" cy="253824"/>
                        </a:xfrm>
                      </p:grpSpPr>
                      <p:pic>
                        <p:nvPicPr>
                          <p:cNvPr id="4103" name="Picture 24 243">
                            <a:extLst>
                              <a:ext uri="{FF2B5EF4-FFF2-40B4-BE49-F238E27FC236}">
                                <a16:creationId xmlns:a16="http://schemas.microsoft.com/office/drawing/2014/main" id="{6A220B69-07C0-4070-BD62-B029F20921C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04" name="Picture 24 244">
                            <a:extLst>
                              <a:ext uri="{FF2B5EF4-FFF2-40B4-BE49-F238E27FC236}">
                                <a16:creationId xmlns:a16="http://schemas.microsoft.com/office/drawing/2014/main" id="{924612F3-8D6B-4EB5-8DB4-A581D42CB9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94" name="Group 4093">
                        <a:extLst>
                          <a:ext uri="{FF2B5EF4-FFF2-40B4-BE49-F238E27FC236}">
                            <a16:creationId xmlns:a16="http://schemas.microsoft.com/office/drawing/2014/main" id="{87A4532B-44E2-4992-99D2-5447EA2FFB0D}"/>
                          </a:ext>
                        </a:extLst>
                      </p:cNvPr>
                      <p:cNvGrpSpPr/>
                      <p:nvPr/>
                    </p:nvGrpSpPr>
                    <p:grpSpPr>
                      <a:xfrm>
                        <a:off x="4935889" y="3265811"/>
                        <a:ext cx="499826" cy="320263"/>
                        <a:chOff x="4503627" y="2218458"/>
                        <a:chExt cx="499826" cy="320263"/>
                      </a:xfrm>
                    </p:grpSpPr>
                    <p:grpSp>
                      <p:nvGrpSpPr>
                        <p:cNvPr id="4095" name="Group 176">
                          <a:extLst>
                            <a:ext uri="{FF2B5EF4-FFF2-40B4-BE49-F238E27FC236}">
                              <a16:creationId xmlns:a16="http://schemas.microsoft.com/office/drawing/2014/main" id="{BCF04B13-A026-40AC-8CE0-02581395965D}"/>
                            </a:ext>
                          </a:extLst>
                        </p:cNvPr>
                        <p:cNvGrpSpPr/>
                        <p:nvPr/>
                      </p:nvGrpSpPr>
                      <p:grpSpPr>
                        <a:xfrm>
                          <a:off x="4503627" y="2301538"/>
                          <a:ext cx="300259" cy="237183"/>
                          <a:chOff x="2962956" y="2115885"/>
                          <a:chExt cx="300259" cy="237183"/>
                        </a:xfrm>
                      </p:grpSpPr>
                      <p:pic>
                        <p:nvPicPr>
                          <p:cNvPr id="4099" name="Picture 24 245">
                            <a:extLst>
                              <a:ext uri="{FF2B5EF4-FFF2-40B4-BE49-F238E27FC236}">
                                <a16:creationId xmlns:a16="http://schemas.microsoft.com/office/drawing/2014/main" id="{DF446643-C552-4054-B5F9-27FB954FE7B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00" name="Picture 24 246">
                            <a:extLst>
                              <a:ext uri="{FF2B5EF4-FFF2-40B4-BE49-F238E27FC236}">
                                <a16:creationId xmlns:a16="http://schemas.microsoft.com/office/drawing/2014/main" id="{B8CCBD39-CCEE-48FC-8821-16D3487119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96" name="Group 179">
                          <a:extLst>
                            <a:ext uri="{FF2B5EF4-FFF2-40B4-BE49-F238E27FC236}">
                              <a16:creationId xmlns:a16="http://schemas.microsoft.com/office/drawing/2014/main" id="{20C47493-D7CA-423B-B977-EFCBE7DB966D}"/>
                            </a:ext>
                          </a:extLst>
                        </p:cNvPr>
                        <p:cNvGrpSpPr/>
                        <p:nvPr/>
                      </p:nvGrpSpPr>
                      <p:grpSpPr>
                        <a:xfrm>
                          <a:off x="4719823" y="2218458"/>
                          <a:ext cx="283630" cy="253824"/>
                          <a:chOff x="6986427" y="2972145"/>
                          <a:chExt cx="283630" cy="253824"/>
                        </a:xfrm>
                      </p:grpSpPr>
                      <p:pic>
                        <p:nvPicPr>
                          <p:cNvPr id="4097" name="Picture 24 247">
                            <a:extLst>
                              <a:ext uri="{FF2B5EF4-FFF2-40B4-BE49-F238E27FC236}">
                                <a16:creationId xmlns:a16="http://schemas.microsoft.com/office/drawing/2014/main" id="{0958770E-04A0-4E45-93AE-F46FD6AA49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98" name="Picture 24 248">
                            <a:extLst>
                              <a:ext uri="{FF2B5EF4-FFF2-40B4-BE49-F238E27FC236}">
                                <a16:creationId xmlns:a16="http://schemas.microsoft.com/office/drawing/2014/main" id="{F9550A00-5C18-4F32-A5E0-5A00B7F440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8" name="Group 4077">
                      <a:extLst>
                        <a:ext uri="{FF2B5EF4-FFF2-40B4-BE49-F238E27FC236}">
                          <a16:creationId xmlns:a16="http://schemas.microsoft.com/office/drawing/2014/main" id="{BF33A74F-5346-4005-B949-E628B353D338}"/>
                        </a:ext>
                      </a:extLst>
                    </p:cNvPr>
                    <p:cNvGrpSpPr/>
                    <p:nvPr/>
                  </p:nvGrpSpPr>
                  <p:grpSpPr>
                    <a:xfrm rot="21049340">
                      <a:off x="7270080" y="2509410"/>
                      <a:ext cx="601238" cy="499826"/>
                      <a:chOff x="5841977" y="3176030"/>
                      <a:chExt cx="601238" cy="499826"/>
                    </a:xfrm>
                  </p:grpSpPr>
                  <p:grpSp>
                    <p:nvGrpSpPr>
                      <p:cNvPr id="4079" name="Group 4078">
                        <a:extLst>
                          <a:ext uri="{FF2B5EF4-FFF2-40B4-BE49-F238E27FC236}">
                            <a16:creationId xmlns:a16="http://schemas.microsoft.com/office/drawing/2014/main" id="{23D350E2-D6F4-49D5-9E67-519B88F5AFA2}"/>
                          </a:ext>
                        </a:extLst>
                      </p:cNvPr>
                      <p:cNvGrpSpPr/>
                      <p:nvPr/>
                    </p:nvGrpSpPr>
                    <p:grpSpPr>
                      <a:xfrm rot="19742345">
                        <a:off x="5841977" y="3207622"/>
                        <a:ext cx="499826" cy="320263"/>
                        <a:chOff x="4503627" y="2218458"/>
                        <a:chExt cx="499826" cy="320263"/>
                      </a:xfrm>
                    </p:grpSpPr>
                    <p:grpSp>
                      <p:nvGrpSpPr>
                        <p:cNvPr id="4087" name="Group 176">
                          <a:extLst>
                            <a:ext uri="{FF2B5EF4-FFF2-40B4-BE49-F238E27FC236}">
                              <a16:creationId xmlns:a16="http://schemas.microsoft.com/office/drawing/2014/main" id="{433C0E8F-E903-442C-A2F6-1EAE4E2CC68F}"/>
                            </a:ext>
                          </a:extLst>
                        </p:cNvPr>
                        <p:cNvGrpSpPr/>
                        <p:nvPr/>
                      </p:nvGrpSpPr>
                      <p:grpSpPr>
                        <a:xfrm>
                          <a:off x="4503627" y="2301538"/>
                          <a:ext cx="300259" cy="237183"/>
                          <a:chOff x="2962956" y="2115885"/>
                          <a:chExt cx="300259" cy="237183"/>
                        </a:xfrm>
                      </p:grpSpPr>
                      <p:pic>
                        <p:nvPicPr>
                          <p:cNvPr id="4091" name="Picture 24 249">
                            <a:extLst>
                              <a:ext uri="{FF2B5EF4-FFF2-40B4-BE49-F238E27FC236}">
                                <a16:creationId xmlns:a16="http://schemas.microsoft.com/office/drawing/2014/main" id="{EF8800C5-1627-44AE-A325-9ABF5397E9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2" name="Picture 24 250">
                            <a:extLst>
                              <a:ext uri="{FF2B5EF4-FFF2-40B4-BE49-F238E27FC236}">
                                <a16:creationId xmlns:a16="http://schemas.microsoft.com/office/drawing/2014/main" id="{6C48EDFF-6268-4E6E-9995-257892180B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88" name="Group 179">
                          <a:extLst>
                            <a:ext uri="{FF2B5EF4-FFF2-40B4-BE49-F238E27FC236}">
                              <a16:creationId xmlns:a16="http://schemas.microsoft.com/office/drawing/2014/main" id="{F723FC3E-5702-439F-A4A3-432C0A9D1971}"/>
                            </a:ext>
                          </a:extLst>
                        </p:cNvPr>
                        <p:cNvGrpSpPr/>
                        <p:nvPr/>
                      </p:nvGrpSpPr>
                      <p:grpSpPr>
                        <a:xfrm>
                          <a:off x="4719823" y="2218458"/>
                          <a:ext cx="283630" cy="253824"/>
                          <a:chOff x="6986427" y="2972145"/>
                          <a:chExt cx="283630" cy="253824"/>
                        </a:xfrm>
                      </p:grpSpPr>
                      <p:pic>
                        <p:nvPicPr>
                          <p:cNvPr id="4089" name="Picture 24 251">
                            <a:extLst>
                              <a:ext uri="{FF2B5EF4-FFF2-40B4-BE49-F238E27FC236}">
                                <a16:creationId xmlns:a16="http://schemas.microsoft.com/office/drawing/2014/main" id="{5E536212-A564-4950-9BFE-E41A078B05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90" name="Picture 24 252">
                            <a:extLst>
                              <a:ext uri="{FF2B5EF4-FFF2-40B4-BE49-F238E27FC236}">
                                <a16:creationId xmlns:a16="http://schemas.microsoft.com/office/drawing/2014/main" id="{CC07A39E-6825-4DC0-8218-5C240FEE71B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80" name="Group 4079">
                        <a:extLst>
                          <a:ext uri="{FF2B5EF4-FFF2-40B4-BE49-F238E27FC236}">
                            <a16:creationId xmlns:a16="http://schemas.microsoft.com/office/drawing/2014/main" id="{ABB05BB3-5DBC-4B21-A3B7-11A5D06CC487}"/>
                          </a:ext>
                        </a:extLst>
                      </p:cNvPr>
                      <p:cNvGrpSpPr/>
                      <p:nvPr/>
                    </p:nvGrpSpPr>
                    <p:grpSpPr>
                      <a:xfrm rot="17239213">
                        <a:off x="6033171" y="3265811"/>
                        <a:ext cx="499826" cy="320263"/>
                        <a:chOff x="4503627" y="2218458"/>
                        <a:chExt cx="499826" cy="320263"/>
                      </a:xfrm>
                    </p:grpSpPr>
                    <p:grpSp>
                      <p:nvGrpSpPr>
                        <p:cNvPr id="4081" name="Group 176">
                          <a:extLst>
                            <a:ext uri="{FF2B5EF4-FFF2-40B4-BE49-F238E27FC236}">
                              <a16:creationId xmlns:a16="http://schemas.microsoft.com/office/drawing/2014/main" id="{954D42EA-4B2F-42B8-AD92-E8793F46B7E4}"/>
                            </a:ext>
                          </a:extLst>
                        </p:cNvPr>
                        <p:cNvGrpSpPr/>
                        <p:nvPr/>
                      </p:nvGrpSpPr>
                      <p:grpSpPr>
                        <a:xfrm>
                          <a:off x="4503627" y="2301538"/>
                          <a:ext cx="300259" cy="237183"/>
                          <a:chOff x="2962956" y="2115885"/>
                          <a:chExt cx="300259" cy="237183"/>
                        </a:xfrm>
                      </p:grpSpPr>
                      <p:pic>
                        <p:nvPicPr>
                          <p:cNvPr id="4085" name="Picture 24 253">
                            <a:extLst>
                              <a:ext uri="{FF2B5EF4-FFF2-40B4-BE49-F238E27FC236}">
                                <a16:creationId xmlns:a16="http://schemas.microsoft.com/office/drawing/2014/main" id="{CDD8EFE2-F9B6-4040-AF85-86AC4DF285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86" name="Picture 24 254">
                            <a:extLst>
                              <a:ext uri="{FF2B5EF4-FFF2-40B4-BE49-F238E27FC236}">
                                <a16:creationId xmlns:a16="http://schemas.microsoft.com/office/drawing/2014/main" id="{6C92EDE3-41AE-4725-9C80-53A95813EB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82" name="Group 179">
                          <a:extLst>
                            <a:ext uri="{FF2B5EF4-FFF2-40B4-BE49-F238E27FC236}">
                              <a16:creationId xmlns:a16="http://schemas.microsoft.com/office/drawing/2014/main" id="{C5F23331-6433-4B2B-8E5B-9740A811B609}"/>
                            </a:ext>
                          </a:extLst>
                        </p:cNvPr>
                        <p:cNvGrpSpPr/>
                        <p:nvPr/>
                      </p:nvGrpSpPr>
                      <p:grpSpPr>
                        <a:xfrm>
                          <a:off x="4719823" y="2218458"/>
                          <a:ext cx="283630" cy="253824"/>
                          <a:chOff x="6986427" y="2972145"/>
                          <a:chExt cx="283630" cy="253824"/>
                        </a:xfrm>
                      </p:grpSpPr>
                      <p:pic>
                        <p:nvPicPr>
                          <p:cNvPr id="4083" name="Picture 24 255">
                            <a:extLst>
                              <a:ext uri="{FF2B5EF4-FFF2-40B4-BE49-F238E27FC236}">
                                <a16:creationId xmlns:a16="http://schemas.microsoft.com/office/drawing/2014/main" id="{F574CE68-81B3-4F27-8F79-0A79603CD87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84" name="Picture 24 256">
                            <a:extLst>
                              <a:ext uri="{FF2B5EF4-FFF2-40B4-BE49-F238E27FC236}">
                                <a16:creationId xmlns:a16="http://schemas.microsoft.com/office/drawing/2014/main" id="{EF824417-EDFD-4E91-93D9-1E209BD3F2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4556" name="Group 4555">
            <a:extLst>
              <a:ext uri="{FF2B5EF4-FFF2-40B4-BE49-F238E27FC236}">
                <a16:creationId xmlns:a16="http://schemas.microsoft.com/office/drawing/2014/main" id="{8D51CA44-DC94-4F8D-9D6D-5978C7CAC2BC}"/>
              </a:ext>
            </a:extLst>
          </p:cNvPr>
          <p:cNvGrpSpPr/>
          <p:nvPr/>
        </p:nvGrpSpPr>
        <p:grpSpPr>
          <a:xfrm>
            <a:off x="3873146" y="-10304654"/>
            <a:ext cx="1718757" cy="9976163"/>
            <a:chOff x="5265242" y="-10221686"/>
            <a:chExt cx="1718757" cy="9976163"/>
          </a:xfrm>
        </p:grpSpPr>
        <p:sp>
          <p:nvSpPr>
            <p:cNvPr id="4557" name="Rectangle 4556">
              <a:extLst>
                <a:ext uri="{FF2B5EF4-FFF2-40B4-BE49-F238E27FC236}">
                  <a16:creationId xmlns:a16="http://schemas.microsoft.com/office/drawing/2014/main" id="{8E70FB9D-F6D1-4161-9E5F-86FC266666A6}"/>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8" name="Group 4557">
              <a:extLst>
                <a:ext uri="{FF2B5EF4-FFF2-40B4-BE49-F238E27FC236}">
                  <a16:creationId xmlns:a16="http://schemas.microsoft.com/office/drawing/2014/main" id="{0601FC3E-4932-4E08-A966-744FA84238D6}"/>
                </a:ext>
              </a:extLst>
            </p:cNvPr>
            <p:cNvGrpSpPr/>
            <p:nvPr/>
          </p:nvGrpSpPr>
          <p:grpSpPr>
            <a:xfrm>
              <a:off x="5265242" y="-1253677"/>
              <a:ext cx="1689221" cy="1008154"/>
              <a:chOff x="9682163" y="2873542"/>
              <a:chExt cx="1689221" cy="1008154"/>
            </a:xfrm>
          </p:grpSpPr>
          <p:grpSp>
            <p:nvGrpSpPr>
              <p:cNvPr id="4559" name="Group 4558">
                <a:extLst>
                  <a:ext uri="{FF2B5EF4-FFF2-40B4-BE49-F238E27FC236}">
                    <a16:creationId xmlns:a16="http://schemas.microsoft.com/office/drawing/2014/main" id="{885E74C4-FA16-4AE0-A602-D91B471FF4A7}"/>
                  </a:ext>
                </a:extLst>
              </p:cNvPr>
              <p:cNvGrpSpPr/>
              <p:nvPr/>
            </p:nvGrpSpPr>
            <p:grpSpPr>
              <a:xfrm rot="861869">
                <a:off x="10186477" y="2976305"/>
                <a:ext cx="1184907" cy="905391"/>
                <a:chOff x="4930347" y="2731026"/>
                <a:chExt cx="2516626" cy="1922962"/>
              </a:xfrm>
            </p:grpSpPr>
            <p:grpSp>
              <p:nvGrpSpPr>
                <p:cNvPr id="4806" name="Group 4805">
                  <a:extLst>
                    <a:ext uri="{FF2B5EF4-FFF2-40B4-BE49-F238E27FC236}">
                      <a16:creationId xmlns:a16="http://schemas.microsoft.com/office/drawing/2014/main" id="{759A51A1-6334-4393-A454-D7528922509C}"/>
                    </a:ext>
                  </a:extLst>
                </p:cNvPr>
                <p:cNvGrpSpPr/>
                <p:nvPr/>
              </p:nvGrpSpPr>
              <p:grpSpPr>
                <a:xfrm>
                  <a:off x="4930347" y="3360022"/>
                  <a:ext cx="657768" cy="378452"/>
                  <a:chOff x="4777947" y="3207622"/>
                  <a:chExt cx="657768" cy="378452"/>
                </a:xfrm>
              </p:grpSpPr>
              <p:grpSp>
                <p:nvGrpSpPr>
                  <p:cNvPr id="5037" name="Group 5036">
                    <a:extLst>
                      <a:ext uri="{FF2B5EF4-FFF2-40B4-BE49-F238E27FC236}">
                        <a16:creationId xmlns:a16="http://schemas.microsoft.com/office/drawing/2014/main" id="{9A2E5CD2-2E62-4884-AB68-ECE5E0DC7819}"/>
                      </a:ext>
                    </a:extLst>
                  </p:cNvPr>
                  <p:cNvGrpSpPr/>
                  <p:nvPr/>
                </p:nvGrpSpPr>
                <p:grpSpPr>
                  <a:xfrm>
                    <a:off x="4777947" y="3207622"/>
                    <a:ext cx="499826" cy="320263"/>
                    <a:chOff x="4503627" y="2218458"/>
                    <a:chExt cx="499826" cy="320263"/>
                  </a:xfrm>
                </p:grpSpPr>
                <p:grpSp>
                  <p:nvGrpSpPr>
                    <p:cNvPr id="5045" name="Group 176">
                      <a:extLst>
                        <a:ext uri="{FF2B5EF4-FFF2-40B4-BE49-F238E27FC236}">
                          <a16:creationId xmlns:a16="http://schemas.microsoft.com/office/drawing/2014/main" id="{C12E535F-B7F7-4FA8-8DF6-893E5117B792}"/>
                        </a:ext>
                      </a:extLst>
                    </p:cNvPr>
                    <p:cNvGrpSpPr/>
                    <p:nvPr/>
                  </p:nvGrpSpPr>
                  <p:grpSpPr>
                    <a:xfrm>
                      <a:off x="4503627" y="2301538"/>
                      <a:ext cx="300259" cy="237183"/>
                      <a:chOff x="2962956" y="2115885"/>
                      <a:chExt cx="300259" cy="237183"/>
                    </a:xfrm>
                  </p:grpSpPr>
                  <p:pic>
                    <p:nvPicPr>
                      <p:cNvPr id="5049" name="Picture 24 129">
                        <a:extLst>
                          <a:ext uri="{FF2B5EF4-FFF2-40B4-BE49-F238E27FC236}">
                            <a16:creationId xmlns:a16="http://schemas.microsoft.com/office/drawing/2014/main" id="{134C868D-D2F4-43FD-A40A-200CABC529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0" name="Picture 24 130">
                        <a:extLst>
                          <a:ext uri="{FF2B5EF4-FFF2-40B4-BE49-F238E27FC236}">
                            <a16:creationId xmlns:a16="http://schemas.microsoft.com/office/drawing/2014/main" id="{9B472B30-CB0C-4CE4-BA43-51E05DBBEB5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46" name="Group 179">
                      <a:extLst>
                        <a:ext uri="{FF2B5EF4-FFF2-40B4-BE49-F238E27FC236}">
                          <a16:creationId xmlns:a16="http://schemas.microsoft.com/office/drawing/2014/main" id="{6B0CD1D2-9C28-4BD7-B385-ACCECF7AFBBF}"/>
                        </a:ext>
                      </a:extLst>
                    </p:cNvPr>
                    <p:cNvGrpSpPr/>
                    <p:nvPr/>
                  </p:nvGrpSpPr>
                  <p:grpSpPr>
                    <a:xfrm>
                      <a:off x="4719823" y="2218458"/>
                      <a:ext cx="283630" cy="253824"/>
                      <a:chOff x="6986427" y="2972145"/>
                      <a:chExt cx="283630" cy="253824"/>
                    </a:xfrm>
                  </p:grpSpPr>
                  <p:pic>
                    <p:nvPicPr>
                      <p:cNvPr id="5047" name="Picture 24 131">
                        <a:extLst>
                          <a:ext uri="{FF2B5EF4-FFF2-40B4-BE49-F238E27FC236}">
                            <a16:creationId xmlns:a16="http://schemas.microsoft.com/office/drawing/2014/main" id="{7F17B4E9-5294-4117-AB41-62761EFD562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48" name="Picture 24 132">
                        <a:extLst>
                          <a:ext uri="{FF2B5EF4-FFF2-40B4-BE49-F238E27FC236}">
                            <a16:creationId xmlns:a16="http://schemas.microsoft.com/office/drawing/2014/main" id="{118CA0E4-649B-46AC-BFBA-74D1313C53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38" name="Group 5037">
                    <a:extLst>
                      <a:ext uri="{FF2B5EF4-FFF2-40B4-BE49-F238E27FC236}">
                        <a16:creationId xmlns:a16="http://schemas.microsoft.com/office/drawing/2014/main" id="{FAC351C5-08F1-4142-B41D-A2B8CBB2E2F8}"/>
                      </a:ext>
                    </a:extLst>
                  </p:cNvPr>
                  <p:cNvGrpSpPr/>
                  <p:nvPr/>
                </p:nvGrpSpPr>
                <p:grpSpPr>
                  <a:xfrm>
                    <a:off x="4935889" y="3265811"/>
                    <a:ext cx="499826" cy="320263"/>
                    <a:chOff x="4503627" y="2218458"/>
                    <a:chExt cx="499826" cy="320263"/>
                  </a:xfrm>
                </p:grpSpPr>
                <p:grpSp>
                  <p:nvGrpSpPr>
                    <p:cNvPr id="5039" name="Group 176">
                      <a:extLst>
                        <a:ext uri="{FF2B5EF4-FFF2-40B4-BE49-F238E27FC236}">
                          <a16:creationId xmlns:a16="http://schemas.microsoft.com/office/drawing/2014/main" id="{AEF250BF-4AE8-458C-8166-ACA961C9C785}"/>
                        </a:ext>
                      </a:extLst>
                    </p:cNvPr>
                    <p:cNvGrpSpPr/>
                    <p:nvPr/>
                  </p:nvGrpSpPr>
                  <p:grpSpPr>
                    <a:xfrm>
                      <a:off x="4503627" y="2301538"/>
                      <a:ext cx="300259" cy="237183"/>
                      <a:chOff x="2962956" y="2115885"/>
                      <a:chExt cx="300259" cy="237183"/>
                    </a:xfrm>
                  </p:grpSpPr>
                  <p:pic>
                    <p:nvPicPr>
                      <p:cNvPr id="5043" name="Picture 24 133">
                        <a:extLst>
                          <a:ext uri="{FF2B5EF4-FFF2-40B4-BE49-F238E27FC236}">
                            <a16:creationId xmlns:a16="http://schemas.microsoft.com/office/drawing/2014/main" id="{D9637026-5EF2-4236-84DC-1462833751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44" name="Picture 24 134">
                        <a:extLst>
                          <a:ext uri="{FF2B5EF4-FFF2-40B4-BE49-F238E27FC236}">
                            <a16:creationId xmlns:a16="http://schemas.microsoft.com/office/drawing/2014/main" id="{D36C9E0E-7FEA-4B0C-8B27-960EADD796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40" name="Group 179">
                      <a:extLst>
                        <a:ext uri="{FF2B5EF4-FFF2-40B4-BE49-F238E27FC236}">
                          <a16:creationId xmlns:a16="http://schemas.microsoft.com/office/drawing/2014/main" id="{E718A7DA-07AB-41F6-8F74-D68769952ED0}"/>
                        </a:ext>
                      </a:extLst>
                    </p:cNvPr>
                    <p:cNvGrpSpPr/>
                    <p:nvPr/>
                  </p:nvGrpSpPr>
                  <p:grpSpPr>
                    <a:xfrm>
                      <a:off x="4719823" y="2218458"/>
                      <a:ext cx="283630" cy="253824"/>
                      <a:chOff x="6986427" y="2972145"/>
                      <a:chExt cx="283630" cy="253824"/>
                    </a:xfrm>
                  </p:grpSpPr>
                  <p:pic>
                    <p:nvPicPr>
                      <p:cNvPr id="5041" name="Picture 24 135">
                        <a:extLst>
                          <a:ext uri="{FF2B5EF4-FFF2-40B4-BE49-F238E27FC236}">
                            <a16:creationId xmlns:a16="http://schemas.microsoft.com/office/drawing/2014/main" id="{F71C1C06-90D8-4A22-9E5F-E1BBEE28A7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42" name="Picture 24 136">
                        <a:extLst>
                          <a:ext uri="{FF2B5EF4-FFF2-40B4-BE49-F238E27FC236}">
                            <a16:creationId xmlns:a16="http://schemas.microsoft.com/office/drawing/2014/main" id="{A7EC1CCB-98E4-4C49-A8CB-5D82F6D9262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07" name="Group 4806">
                  <a:extLst>
                    <a:ext uri="{FF2B5EF4-FFF2-40B4-BE49-F238E27FC236}">
                      <a16:creationId xmlns:a16="http://schemas.microsoft.com/office/drawing/2014/main" id="{6B5AFAE8-6BC2-4E5D-A39B-7098FE11D721}"/>
                    </a:ext>
                  </a:extLst>
                </p:cNvPr>
                <p:cNvGrpSpPr/>
                <p:nvPr/>
              </p:nvGrpSpPr>
              <p:grpSpPr>
                <a:xfrm>
                  <a:off x="4938661" y="3636001"/>
                  <a:ext cx="601238" cy="499826"/>
                  <a:chOff x="5841977" y="3176030"/>
                  <a:chExt cx="601238" cy="499826"/>
                </a:xfrm>
              </p:grpSpPr>
              <p:grpSp>
                <p:nvGrpSpPr>
                  <p:cNvPr id="5023" name="Group 5022">
                    <a:extLst>
                      <a:ext uri="{FF2B5EF4-FFF2-40B4-BE49-F238E27FC236}">
                        <a16:creationId xmlns:a16="http://schemas.microsoft.com/office/drawing/2014/main" id="{5CC3AB07-941F-4BF1-A54A-51DE37655A11}"/>
                      </a:ext>
                    </a:extLst>
                  </p:cNvPr>
                  <p:cNvGrpSpPr/>
                  <p:nvPr/>
                </p:nvGrpSpPr>
                <p:grpSpPr>
                  <a:xfrm rot="19742345">
                    <a:off x="5841977" y="3207622"/>
                    <a:ext cx="499826" cy="320263"/>
                    <a:chOff x="4503627" y="2218458"/>
                    <a:chExt cx="499826" cy="320263"/>
                  </a:xfrm>
                </p:grpSpPr>
                <p:grpSp>
                  <p:nvGrpSpPr>
                    <p:cNvPr id="5031" name="Group 176">
                      <a:extLst>
                        <a:ext uri="{FF2B5EF4-FFF2-40B4-BE49-F238E27FC236}">
                          <a16:creationId xmlns:a16="http://schemas.microsoft.com/office/drawing/2014/main" id="{60DFF2F0-13A8-423D-9377-825D6ED1F530}"/>
                        </a:ext>
                      </a:extLst>
                    </p:cNvPr>
                    <p:cNvGrpSpPr/>
                    <p:nvPr/>
                  </p:nvGrpSpPr>
                  <p:grpSpPr>
                    <a:xfrm>
                      <a:off x="4503627" y="2301538"/>
                      <a:ext cx="300259" cy="237183"/>
                      <a:chOff x="2962956" y="2115885"/>
                      <a:chExt cx="300259" cy="237183"/>
                    </a:xfrm>
                  </p:grpSpPr>
                  <p:pic>
                    <p:nvPicPr>
                      <p:cNvPr id="5035" name="Picture 24 137">
                        <a:extLst>
                          <a:ext uri="{FF2B5EF4-FFF2-40B4-BE49-F238E27FC236}">
                            <a16:creationId xmlns:a16="http://schemas.microsoft.com/office/drawing/2014/main" id="{ED969282-1ADB-4EB2-8CB6-0EF1E7DA92F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6" name="Picture 24 138">
                        <a:extLst>
                          <a:ext uri="{FF2B5EF4-FFF2-40B4-BE49-F238E27FC236}">
                            <a16:creationId xmlns:a16="http://schemas.microsoft.com/office/drawing/2014/main" id="{4F8BCD19-AB56-4A5E-A32F-A6057EAA2D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32" name="Group 179">
                      <a:extLst>
                        <a:ext uri="{FF2B5EF4-FFF2-40B4-BE49-F238E27FC236}">
                          <a16:creationId xmlns:a16="http://schemas.microsoft.com/office/drawing/2014/main" id="{AFB0B7E7-D0DA-4603-AC4F-D86790CA8F94}"/>
                        </a:ext>
                      </a:extLst>
                    </p:cNvPr>
                    <p:cNvGrpSpPr/>
                    <p:nvPr/>
                  </p:nvGrpSpPr>
                  <p:grpSpPr>
                    <a:xfrm>
                      <a:off x="4719823" y="2218458"/>
                      <a:ext cx="283630" cy="253824"/>
                      <a:chOff x="6986427" y="2972145"/>
                      <a:chExt cx="283630" cy="253824"/>
                    </a:xfrm>
                  </p:grpSpPr>
                  <p:pic>
                    <p:nvPicPr>
                      <p:cNvPr id="5033" name="Picture 24 139">
                        <a:extLst>
                          <a:ext uri="{FF2B5EF4-FFF2-40B4-BE49-F238E27FC236}">
                            <a16:creationId xmlns:a16="http://schemas.microsoft.com/office/drawing/2014/main" id="{AE9A9808-6E94-418B-A8CB-AAB18E85D8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4" name="Picture 24 140">
                        <a:extLst>
                          <a:ext uri="{FF2B5EF4-FFF2-40B4-BE49-F238E27FC236}">
                            <a16:creationId xmlns:a16="http://schemas.microsoft.com/office/drawing/2014/main" id="{15D7440F-714E-40EF-B784-8CBEEE6B27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24" name="Group 5023">
                    <a:extLst>
                      <a:ext uri="{FF2B5EF4-FFF2-40B4-BE49-F238E27FC236}">
                        <a16:creationId xmlns:a16="http://schemas.microsoft.com/office/drawing/2014/main" id="{B246A6C0-11A8-45B3-B393-ED9EF1557A25}"/>
                      </a:ext>
                    </a:extLst>
                  </p:cNvPr>
                  <p:cNvGrpSpPr/>
                  <p:nvPr/>
                </p:nvGrpSpPr>
                <p:grpSpPr>
                  <a:xfrm rot="17239213">
                    <a:off x="6033171" y="3265811"/>
                    <a:ext cx="499826" cy="320263"/>
                    <a:chOff x="4503627" y="2218458"/>
                    <a:chExt cx="499826" cy="320263"/>
                  </a:xfrm>
                </p:grpSpPr>
                <p:grpSp>
                  <p:nvGrpSpPr>
                    <p:cNvPr id="5025" name="Group 176">
                      <a:extLst>
                        <a:ext uri="{FF2B5EF4-FFF2-40B4-BE49-F238E27FC236}">
                          <a16:creationId xmlns:a16="http://schemas.microsoft.com/office/drawing/2014/main" id="{E3E0CE55-065C-450F-A3D0-2B67DD647208}"/>
                        </a:ext>
                      </a:extLst>
                    </p:cNvPr>
                    <p:cNvGrpSpPr/>
                    <p:nvPr/>
                  </p:nvGrpSpPr>
                  <p:grpSpPr>
                    <a:xfrm>
                      <a:off x="4503627" y="2301538"/>
                      <a:ext cx="300259" cy="237183"/>
                      <a:chOff x="2962956" y="2115885"/>
                      <a:chExt cx="300259" cy="237183"/>
                    </a:xfrm>
                  </p:grpSpPr>
                  <p:pic>
                    <p:nvPicPr>
                      <p:cNvPr id="5029" name="Picture 24 141">
                        <a:extLst>
                          <a:ext uri="{FF2B5EF4-FFF2-40B4-BE49-F238E27FC236}">
                            <a16:creationId xmlns:a16="http://schemas.microsoft.com/office/drawing/2014/main" id="{B8C5AA16-80EF-400B-90A4-59AC5E968A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0" name="Picture 24 142">
                        <a:extLst>
                          <a:ext uri="{FF2B5EF4-FFF2-40B4-BE49-F238E27FC236}">
                            <a16:creationId xmlns:a16="http://schemas.microsoft.com/office/drawing/2014/main" id="{18B00D34-54B6-4AA3-9788-2A99CBFBFF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26" name="Group 179">
                      <a:extLst>
                        <a:ext uri="{FF2B5EF4-FFF2-40B4-BE49-F238E27FC236}">
                          <a16:creationId xmlns:a16="http://schemas.microsoft.com/office/drawing/2014/main" id="{7BAFCD31-C5D6-4FF6-8DFE-7A2477E1B11D}"/>
                        </a:ext>
                      </a:extLst>
                    </p:cNvPr>
                    <p:cNvGrpSpPr/>
                    <p:nvPr/>
                  </p:nvGrpSpPr>
                  <p:grpSpPr>
                    <a:xfrm>
                      <a:off x="4719823" y="2218458"/>
                      <a:ext cx="283630" cy="253824"/>
                      <a:chOff x="6986427" y="2972145"/>
                      <a:chExt cx="283630" cy="253824"/>
                    </a:xfrm>
                  </p:grpSpPr>
                  <p:pic>
                    <p:nvPicPr>
                      <p:cNvPr id="5027" name="Picture 24 143">
                        <a:extLst>
                          <a:ext uri="{FF2B5EF4-FFF2-40B4-BE49-F238E27FC236}">
                            <a16:creationId xmlns:a16="http://schemas.microsoft.com/office/drawing/2014/main" id="{8D02862D-BE93-4C94-8E79-AC48F41034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28" name="Picture 24 144">
                        <a:extLst>
                          <a:ext uri="{FF2B5EF4-FFF2-40B4-BE49-F238E27FC236}">
                            <a16:creationId xmlns:a16="http://schemas.microsoft.com/office/drawing/2014/main" id="{2EB077F7-7734-4F3A-A709-D6C13939C8D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08" name="Group 4807">
                  <a:extLst>
                    <a:ext uri="{FF2B5EF4-FFF2-40B4-BE49-F238E27FC236}">
                      <a16:creationId xmlns:a16="http://schemas.microsoft.com/office/drawing/2014/main" id="{054324F4-8A36-4E40-91D7-82F04686CF7F}"/>
                    </a:ext>
                  </a:extLst>
                </p:cNvPr>
                <p:cNvGrpSpPr/>
                <p:nvPr/>
              </p:nvGrpSpPr>
              <p:grpSpPr>
                <a:xfrm>
                  <a:off x="5407774" y="3379418"/>
                  <a:ext cx="1055948" cy="610380"/>
                  <a:chOff x="6261214" y="3135578"/>
                  <a:chExt cx="1055948" cy="610380"/>
                </a:xfrm>
              </p:grpSpPr>
              <p:grpSp>
                <p:nvGrpSpPr>
                  <p:cNvPr id="4993" name="Group 4992">
                    <a:extLst>
                      <a:ext uri="{FF2B5EF4-FFF2-40B4-BE49-F238E27FC236}">
                        <a16:creationId xmlns:a16="http://schemas.microsoft.com/office/drawing/2014/main" id="{33D8FDBE-AF0D-4BE0-A55B-5C1B95E59981}"/>
                      </a:ext>
                    </a:extLst>
                  </p:cNvPr>
                  <p:cNvGrpSpPr/>
                  <p:nvPr/>
                </p:nvGrpSpPr>
                <p:grpSpPr>
                  <a:xfrm>
                    <a:off x="6659394" y="3135578"/>
                    <a:ext cx="657768" cy="378452"/>
                    <a:chOff x="4777947" y="3207622"/>
                    <a:chExt cx="657768" cy="378452"/>
                  </a:xfrm>
                </p:grpSpPr>
                <p:grpSp>
                  <p:nvGrpSpPr>
                    <p:cNvPr id="5009" name="Group 5008">
                      <a:extLst>
                        <a:ext uri="{FF2B5EF4-FFF2-40B4-BE49-F238E27FC236}">
                          <a16:creationId xmlns:a16="http://schemas.microsoft.com/office/drawing/2014/main" id="{705CF7EB-B47F-4515-BC4A-1E0223DCD269}"/>
                        </a:ext>
                      </a:extLst>
                    </p:cNvPr>
                    <p:cNvGrpSpPr/>
                    <p:nvPr/>
                  </p:nvGrpSpPr>
                  <p:grpSpPr>
                    <a:xfrm>
                      <a:off x="4777947" y="3207622"/>
                      <a:ext cx="499826" cy="320263"/>
                      <a:chOff x="4503627" y="2218458"/>
                      <a:chExt cx="499826" cy="320263"/>
                    </a:xfrm>
                  </p:grpSpPr>
                  <p:grpSp>
                    <p:nvGrpSpPr>
                      <p:cNvPr id="5017" name="Group 176">
                        <a:extLst>
                          <a:ext uri="{FF2B5EF4-FFF2-40B4-BE49-F238E27FC236}">
                            <a16:creationId xmlns:a16="http://schemas.microsoft.com/office/drawing/2014/main" id="{97A712FF-6569-4793-BE7E-80803F1DA02F}"/>
                          </a:ext>
                        </a:extLst>
                      </p:cNvPr>
                      <p:cNvGrpSpPr/>
                      <p:nvPr/>
                    </p:nvGrpSpPr>
                    <p:grpSpPr>
                      <a:xfrm>
                        <a:off x="4503627" y="2301538"/>
                        <a:ext cx="300259" cy="237183"/>
                        <a:chOff x="2962956" y="2115885"/>
                        <a:chExt cx="300259" cy="237183"/>
                      </a:xfrm>
                    </p:grpSpPr>
                    <p:pic>
                      <p:nvPicPr>
                        <p:cNvPr id="5021" name="Picture 24 145">
                          <a:extLst>
                            <a:ext uri="{FF2B5EF4-FFF2-40B4-BE49-F238E27FC236}">
                              <a16:creationId xmlns:a16="http://schemas.microsoft.com/office/drawing/2014/main" id="{ACE7B801-119C-4CAF-B801-E8F4EC3943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22" name="Picture 24 146">
                          <a:extLst>
                            <a:ext uri="{FF2B5EF4-FFF2-40B4-BE49-F238E27FC236}">
                              <a16:creationId xmlns:a16="http://schemas.microsoft.com/office/drawing/2014/main" id="{71C39255-76F9-4479-AE8A-5E994E94D37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8" name="Group 179">
                        <a:extLst>
                          <a:ext uri="{FF2B5EF4-FFF2-40B4-BE49-F238E27FC236}">
                            <a16:creationId xmlns:a16="http://schemas.microsoft.com/office/drawing/2014/main" id="{CAC66736-1185-4802-90FF-EEF4AEC042B9}"/>
                          </a:ext>
                        </a:extLst>
                      </p:cNvPr>
                      <p:cNvGrpSpPr/>
                      <p:nvPr/>
                    </p:nvGrpSpPr>
                    <p:grpSpPr>
                      <a:xfrm>
                        <a:off x="4719823" y="2218458"/>
                        <a:ext cx="283630" cy="253824"/>
                        <a:chOff x="6986427" y="2972145"/>
                        <a:chExt cx="283630" cy="253824"/>
                      </a:xfrm>
                    </p:grpSpPr>
                    <p:pic>
                      <p:nvPicPr>
                        <p:cNvPr id="5019" name="Picture 24 147">
                          <a:extLst>
                            <a:ext uri="{FF2B5EF4-FFF2-40B4-BE49-F238E27FC236}">
                              <a16:creationId xmlns:a16="http://schemas.microsoft.com/office/drawing/2014/main" id="{A3F02E90-57AA-470C-877A-EE90C1B819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20" name="Picture 24 148">
                          <a:extLst>
                            <a:ext uri="{FF2B5EF4-FFF2-40B4-BE49-F238E27FC236}">
                              <a16:creationId xmlns:a16="http://schemas.microsoft.com/office/drawing/2014/main" id="{3613D170-084A-4986-A07D-BA186FF9B0F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10" name="Group 5009">
                      <a:extLst>
                        <a:ext uri="{FF2B5EF4-FFF2-40B4-BE49-F238E27FC236}">
                          <a16:creationId xmlns:a16="http://schemas.microsoft.com/office/drawing/2014/main" id="{636DFE66-362B-453D-A9D4-E11BB6FDF9E6}"/>
                        </a:ext>
                      </a:extLst>
                    </p:cNvPr>
                    <p:cNvGrpSpPr/>
                    <p:nvPr/>
                  </p:nvGrpSpPr>
                  <p:grpSpPr>
                    <a:xfrm>
                      <a:off x="4935889" y="3265811"/>
                      <a:ext cx="499826" cy="320263"/>
                      <a:chOff x="4503627" y="2218458"/>
                      <a:chExt cx="499826" cy="320263"/>
                    </a:xfrm>
                  </p:grpSpPr>
                  <p:grpSp>
                    <p:nvGrpSpPr>
                      <p:cNvPr id="5011" name="Group 176">
                        <a:extLst>
                          <a:ext uri="{FF2B5EF4-FFF2-40B4-BE49-F238E27FC236}">
                            <a16:creationId xmlns:a16="http://schemas.microsoft.com/office/drawing/2014/main" id="{017E1C2D-2924-48E2-90A1-F24E02A4C43C}"/>
                          </a:ext>
                        </a:extLst>
                      </p:cNvPr>
                      <p:cNvGrpSpPr/>
                      <p:nvPr/>
                    </p:nvGrpSpPr>
                    <p:grpSpPr>
                      <a:xfrm>
                        <a:off x="4503627" y="2301538"/>
                        <a:ext cx="300259" cy="237183"/>
                        <a:chOff x="2962956" y="2115885"/>
                        <a:chExt cx="300259" cy="237183"/>
                      </a:xfrm>
                    </p:grpSpPr>
                    <p:pic>
                      <p:nvPicPr>
                        <p:cNvPr id="5015" name="Picture 24 149">
                          <a:extLst>
                            <a:ext uri="{FF2B5EF4-FFF2-40B4-BE49-F238E27FC236}">
                              <a16:creationId xmlns:a16="http://schemas.microsoft.com/office/drawing/2014/main" id="{4E3CB8EC-3E2A-4B0C-BBED-297A775CA6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6" name="Picture 24 150">
                          <a:extLst>
                            <a:ext uri="{FF2B5EF4-FFF2-40B4-BE49-F238E27FC236}">
                              <a16:creationId xmlns:a16="http://schemas.microsoft.com/office/drawing/2014/main" id="{72A56D9E-EB90-4CD7-85F9-541959A509F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2" name="Group 179">
                        <a:extLst>
                          <a:ext uri="{FF2B5EF4-FFF2-40B4-BE49-F238E27FC236}">
                            <a16:creationId xmlns:a16="http://schemas.microsoft.com/office/drawing/2014/main" id="{4DE87C13-2F32-447B-AEDD-A4C1CD80987B}"/>
                          </a:ext>
                        </a:extLst>
                      </p:cNvPr>
                      <p:cNvGrpSpPr/>
                      <p:nvPr/>
                    </p:nvGrpSpPr>
                    <p:grpSpPr>
                      <a:xfrm>
                        <a:off x="4719823" y="2218458"/>
                        <a:ext cx="283630" cy="253824"/>
                        <a:chOff x="6986427" y="2972145"/>
                        <a:chExt cx="283630" cy="253824"/>
                      </a:xfrm>
                    </p:grpSpPr>
                    <p:pic>
                      <p:nvPicPr>
                        <p:cNvPr id="5013" name="Picture 24 151">
                          <a:extLst>
                            <a:ext uri="{FF2B5EF4-FFF2-40B4-BE49-F238E27FC236}">
                              <a16:creationId xmlns:a16="http://schemas.microsoft.com/office/drawing/2014/main" id="{ECF25743-4A0F-4814-AF42-985E539172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4" name="Picture 24 152">
                          <a:extLst>
                            <a:ext uri="{FF2B5EF4-FFF2-40B4-BE49-F238E27FC236}">
                              <a16:creationId xmlns:a16="http://schemas.microsoft.com/office/drawing/2014/main" id="{B7488EC8-3B86-4FEF-AE4B-A8F258320E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94" name="Group 4993">
                    <a:extLst>
                      <a:ext uri="{FF2B5EF4-FFF2-40B4-BE49-F238E27FC236}">
                        <a16:creationId xmlns:a16="http://schemas.microsoft.com/office/drawing/2014/main" id="{C098087A-5459-47E7-8703-1F9D6361DCE8}"/>
                      </a:ext>
                    </a:extLst>
                  </p:cNvPr>
                  <p:cNvGrpSpPr/>
                  <p:nvPr/>
                </p:nvGrpSpPr>
                <p:grpSpPr>
                  <a:xfrm rot="18877668">
                    <a:off x="6210508" y="3195426"/>
                    <a:ext cx="601238" cy="499826"/>
                    <a:chOff x="5841977" y="3176030"/>
                    <a:chExt cx="601238" cy="499826"/>
                  </a:xfrm>
                </p:grpSpPr>
                <p:grpSp>
                  <p:nvGrpSpPr>
                    <p:cNvPr id="4995" name="Group 4994">
                      <a:extLst>
                        <a:ext uri="{FF2B5EF4-FFF2-40B4-BE49-F238E27FC236}">
                          <a16:creationId xmlns:a16="http://schemas.microsoft.com/office/drawing/2014/main" id="{0F4810A2-F349-4781-BEB6-57516208B958}"/>
                        </a:ext>
                      </a:extLst>
                    </p:cNvPr>
                    <p:cNvGrpSpPr/>
                    <p:nvPr/>
                  </p:nvGrpSpPr>
                  <p:grpSpPr>
                    <a:xfrm rot="19742345">
                      <a:off x="5841977" y="3207622"/>
                      <a:ext cx="499826" cy="320263"/>
                      <a:chOff x="4503627" y="2218458"/>
                      <a:chExt cx="499826" cy="320263"/>
                    </a:xfrm>
                  </p:grpSpPr>
                  <p:grpSp>
                    <p:nvGrpSpPr>
                      <p:cNvPr id="5003" name="Group 176">
                        <a:extLst>
                          <a:ext uri="{FF2B5EF4-FFF2-40B4-BE49-F238E27FC236}">
                            <a16:creationId xmlns:a16="http://schemas.microsoft.com/office/drawing/2014/main" id="{92C78B4A-B099-4D96-A335-4AC1D36D2938}"/>
                          </a:ext>
                        </a:extLst>
                      </p:cNvPr>
                      <p:cNvGrpSpPr/>
                      <p:nvPr/>
                    </p:nvGrpSpPr>
                    <p:grpSpPr>
                      <a:xfrm>
                        <a:off x="4503627" y="2301538"/>
                        <a:ext cx="300259" cy="237183"/>
                        <a:chOff x="2962956" y="2115885"/>
                        <a:chExt cx="300259" cy="237183"/>
                      </a:xfrm>
                    </p:grpSpPr>
                    <p:pic>
                      <p:nvPicPr>
                        <p:cNvPr id="5007" name="Picture 24 153">
                          <a:extLst>
                            <a:ext uri="{FF2B5EF4-FFF2-40B4-BE49-F238E27FC236}">
                              <a16:creationId xmlns:a16="http://schemas.microsoft.com/office/drawing/2014/main" id="{4261E123-BA5A-473A-9E16-461606F281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08" name="Picture 24 154">
                          <a:extLst>
                            <a:ext uri="{FF2B5EF4-FFF2-40B4-BE49-F238E27FC236}">
                              <a16:creationId xmlns:a16="http://schemas.microsoft.com/office/drawing/2014/main" id="{92E184CE-098C-45E6-A228-0F5116759CD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04" name="Group 179">
                        <a:extLst>
                          <a:ext uri="{FF2B5EF4-FFF2-40B4-BE49-F238E27FC236}">
                            <a16:creationId xmlns:a16="http://schemas.microsoft.com/office/drawing/2014/main" id="{9809E0BE-C7CF-45B1-B505-C77649464705}"/>
                          </a:ext>
                        </a:extLst>
                      </p:cNvPr>
                      <p:cNvGrpSpPr/>
                      <p:nvPr/>
                    </p:nvGrpSpPr>
                    <p:grpSpPr>
                      <a:xfrm>
                        <a:off x="4719823" y="2218458"/>
                        <a:ext cx="283630" cy="253824"/>
                        <a:chOff x="6986427" y="2972145"/>
                        <a:chExt cx="283630" cy="253824"/>
                      </a:xfrm>
                    </p:grpSpPr>
                    <p:pic>
                      <p:nvPicPr>
                        <p:cNvPr id="5005" name="Picture 24 155">
                          <a:extLst>
                            <a:ext uri="{FF2B5EF4-FFF2-40B4-BE49-F238E27FC236}">
                              <a16:creationId xmlns:a16="http://schemas.microsoft.com/office/drawing/2014/main" id="{B481FAF0-FD8A-4F31-8590-644F96737F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06" name="Picture 24 156">
                          <a:extLst>
                            <a:ext uri="{FF2B5EF4-FFF2-40B4-BE49-F238E27FC236}">
                              <a16:creationId xmlns:a16="http://schemas.microsoft.com/office/drawing/2014/main" id="{1B82922F-772A-429F-B599-7958F69A3B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6" name="Group 4995">
                      <a:extLst>
                        <a:ext uri="{FF2B5EF4-FFF2-40B4-BE49-F238E27FC236}">
                          <a16:creationId xmlns:a16="http://schemas.microsoft.com/office/drawing/2014/main" id="{03B3A325-42A2-42F2-886D-F26130D72D4C}"/>
                        </a:ext>
                      </a:extLst>
                    </p:cNvPr>
                    <p:cNvGrpSpPr/>
                    <p:nvPr/>
                  </p:nvGrpSpPr>
                  <p:grpSpPr>
                    <a:xfrm rot="17239213">
                      <a:off x="6033171" y="3265811"/>
                      <a:ext cx="499826" cy="320263"/>
                      <a:chOff x="4503627" y="2218458"/>
                      <a:chExt cx="499826" cy="320263"/>
                    </a:xfrm>
                  </p:grpSpPr>
                  <p:grpSp>
                    <p:nvGrpSpPr>
                      <p:cNvPr id="4997" name="Group 176">
                        <a:extLst>
                          <a:ext uri="{FF2B5EF4-FFF2-40B4-BE49-F238E27FC236}">
                            <a16:creationId xmlns:a16="http://schemas.microsoft.com/office/drawing/2014/main" id="{5DC2D3ED-B75B-446F-8D29-6E3E17CE4A8E}"/>
                          </a:ext>
                        </a:extLst>
                      </p:cNvPr>
                      <p:cNvGrpSpPr/>
                      <p:nvPr/>
                    </p:nvGrpSpPr>
                    <p:grpSpPr>
                      <a:xfrm>
                        <a:off x="4503627" y="2301538"/>
                        <a:ext cx="300259" cy="237183"/>
                        <a:chOff x="2962956" y="2115885"/>
                        <a:chExt cx="300259" cy="237183"/>
                      </a:xfrm>
                    </p:grpSpPr>
                    <p:pic>
                      <p:nvPicPr>
                        <p:cNvPr id="5001" name="Picture 24 157">
                          <a:extLst>
                            <a:ext uri="{FF2B5EF4-FFF2-40B4-BE49-F238E27FC236}">
                              <a16:creationId xmlns:a16="http://schemas.microsoft.com/office/drawing/2014/main" id="{C108B443-F3AB-43BE-8121-2D6F95C9D4B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02" name="Picture 24 158">
                          <a:extLst>
                            <a:ext uri="{FF2B5EF4-FFF2-40B4-BE49-F238E27FC236}">
                              <a16:creationId xmlns:a16="http://schemas.microsoft.com/office/drawing/2014/main" id="{0885A0B9-D118-4436-B17E-2E59EFB5508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8" name="Group 179">
                        <a:extLst>
                          <a:ext uri="{FF2B5EF4-FFF2-40B4-BE49-F238E27FC236}">
                            <a16:creationId xmlns:a16="http://schemas.microsoft.com/office/drawing/2014/main" id="{6629828D-9E58-43FA-953F-8D46AB8033DE}"/>
                          </a:ext>
                        </a:extLst>
                      </p:cNvPr>
                      <p:cNvGrpSpPr/>
                      <p:nvPr/>
                    </p:nvGrpSpPr>
                    <p:grpSpPr>
                      <a:xfrm>
                        <a:off x="4719823" y="2218458"/>
                        <a:ext cx="283630" cy="253824"/>
                        <a:chOff x="6986427" y="2972145"/>
                        <a:chExt cx="283630" cy="253824"/>
                      </a:xfrm>
                    </p:grpSpPr>
                    <p:pic>
                      <p:nvPicPr>
                        <p:cNvPr id="4999" name="Picture 24 159">
                          <a:extLst>
                            <a:ext uri="{FF2B5EF4-FFF2-40B4-BE49-F238E27FC236}">
                              <a16:creationId xmlns:a16="http://schemas.microsoft.com/office/drawing/2014/main" id="{1C2D6EE0-5480-4D60-8A90-A2BD634A9E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00" name="Picture 24 160">
                          <a:extLst>
                            <a:ext uri="{FF2B5EF4-FFF2-40B4-BE49-F238E27FC236}">
                              <a16:creationId xmlns:a16="http://schemas.microsoft.com/office/drawing/2014/main" id="{F20DAFC8-2D2C-48A8-85C7-F71728FA715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809" name="Group 4808">
                  <a:extLst>
                    <a:ext uri="{FF2B5EF4-FFF2-40B4-BE49-F238E27FC236}">
                      <a16:creationId xmlns:a16="http://schemas.microsoft.com/office/drawing/2014/main" id="{ED956B13-3A30-4596-B42C-AE51AB5E7D36}"/>
                    </a:ext>
                  </a:extLst>
                </p:cNvPr>
                <p:cNvGrpSpPr/>
                <p:nvPr/>
              </p:nvGrpSpPr>
              <p:grpSpPr>
                <a:xfrm>
                  <a:off x="5382005" y="3684276"/>
                  <a:ext cx="1106234" cy="969712"/>
                  <a:chOff x="6792398" y="2509410"/>
                  <a:chExt cx="1106234" cy="969712"/>
                </a:xfrm>
              </p:grpSpPr>
              <p:grpSp>
                <p:nvGrpSpPr>
                  <p:cNvPr id="4933" name="Group 4932">
                    <a:extLst>
                      <a:ext uri="{FF2B5EF4-FFF2-40B4-BE49-F238E27FC236}">
                        <a16:creationId xmlns:a16="http://schemas.microsoft.com/office/drawing/2014/main" id="{15E08FC4-B9CD-4872-8843-EF8B20FC5E0C}"/>
                      </a:ext>
                    </a:extLst>
                  </p:cNvPr>
                  <p:cNvGrpSpPr/>
                  <p:nvPr/>
                </p:nvGrpSpPr>
                <p:grpSpPr>
                  <a:xfrm>
                    <a:off x="6792398" y="2703317"/>
                    <a:ext cx="657768" cy="378452"/>
                    <a:chOff x="4777947" y="3207622"/>
                    <a:chExt cx="657768" cy="378452"/>
                  </a:xfrm>
                </p:grpSpPr>
                <p:grpSp>
                  <p:nvGrpSpPr>
                    <p:cNvPr id="4979" name="Group 4978">
                      <a:extLst>
                        <a:ext uri="{FF2B5EF4-FFF2-40B4-BE49-F238E27FC236}">
                          <a16:creationId xmlns:a16="http://schemas.microsoft.com/office/drawing/2014/main" id="{47EF71E5-DAA3-431D-8E89-CECAB4B051A0}"/>
                        </a:ext>
                      </a:extLst>
                    </p:cNvPr>
                    <p:cNvGrpSpPr/>
                    <p:nvPr/>
                  </p:nvGrpSpPr>
                  <p:grpSpPr>
                    <a:xfrm>
                      <a:off x="4777947" y="3207622"/>
                      <a:ext cx="499826" cy="320263"/>
                      <a:chOff x="4503627" y="2218458"/>
                      <a:chExt cx="499826" cy="320263"/>
                    </a:xfrm>
                  </p:grpSpPr>
                  <p:grpSp>
                    <p:nvGrpSpPr>
                      <p:cNvPr id="4987" name="Group 176">
                        <a:extLst>
                          <a:ext uri="{FF2B5EF4-FFF2-40B4-BE49-F238E27FC236}">
                            <a16:creationId xmlns:a16="http://schemas.microsoft.com/office/drawing/2014/main" id="{5937E274-416C-4EC8-9E34-4BD34D79940A}"/>
                          </a:ext>
                        </a:extLst>
                      </p:cNvPr>
                      <p:cNvGrpSpPr/>
                      <p:nvPr/>
                    </p:nvGrpSpPr>
                    <p:grpSpPr>
                      <a:xfrm>
                        <a:off x="4503627" y="2301538"/>
                        <a:ext cx="300259" cy="237183"/>
                        <a:chOff x="2962956" y="2115885"/>
                        <a:chExt cx="300259" cy="237183"/>
                      </a:xfrm>
                    </p:grpSpPr>
                    <p:pic>
                      <p:nvPicPr>
                        <p:cNvPr id="4991" name="Picture 24 161">
                          <a:extLst>
                            <a:ext uri="{FF2B5EF4-FFF2-40B4-BE49-F238E27FC236}">
                              <a16:creationId xmlns:a16="http://schemas.microsoft.com/office/drawing/2014/main" id="{D664AD16-455E-49A1-B95C-9E1E77AC67B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92" name="Picture 24 162">
                          <a:extLst>
                            <a:ext uri="{FF2B5EF4-FFF2-40B4-BE49-F238E27FC236}">
                              <a16:creationId xmlns:a16="http://schemas.microsoft.com/office/drawing/2014/main" id="{F8F1C506-C5B2-445E-9617-050C6922B19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88" name="Group 179">
                        <a:extLst>
                          <a:ext uri="{FF2B5EF4-FFF2-40B4-BE49-F238E27FC236}">
                            <a16:creationId xmlns:a16="http://schemas.microsoft.com/office/drawing/2014/main" id="{C476484E-5A1F-4767-BC8E-778A741998EE}"/>
                          </a:ext>
                        </a:extLst>
                      </p:cNvPr>
                      <p:cNvGrpSpPr/>
                      <p:nvPr/>
                    </p:nvGrpSpPr>
                    <p:grpSpPr>
                      <a:xfrm>
                        <a:off x="4719823" y="2218458"/>
                        <a:ext cx="283630" cy="253824"/>
                        <a:chOff x="6986427" y="2972145"/>
                        <a:chExt cx="283630" cy="253824"/>
                      </a:xfrm>
                    </p:grpSpPr>
                    <p:pic>
                      <p:nvPicPr>
                        <p:cNvPr id="4989" name="Picture 24 163">
                          <a:extLst>
                            <a:ext uri="{FF2B5EF4-FFF2-40B4-BE49-F238E27FC236}">
                              <a16:creationId xmlns:a16="http://schemas.microsoft.com/office/drawing/2014/main" id="{48576DC3-D4FA-4A39-95C5-576C9C5CED5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0" name="Picture 24 164">
                          <a:extLst>
                            <a:ext uri="{FF2B5EF4-FFF2-40B4-BE49-F238E27FC236}">
                              <a16:creationId xmlns:a16="http://schemas.microsoft.com/office/drawing/2014/main" id="{A5F79430-5695-478F-8A1D-7C445940EE5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80" name="Group 4979">
                      <a:extLst>
                        <a:ext uri="{FF2B5EF4-FFF2-40B4-BE49-F238E27FC236}">
                          <a16:creationId xmlns:a16="http://schemas.microsoft.com/office/drawing/2014/main" id="{D46EA17A-8089-4E38-BA4E-C0B560709F32}"/>
                        </a:ext>
                      </a:extLst>
                    </p:cNvPr>
                    <p:cNvGrpSpPr/>
                    <p:nvPr/>
                  </p:nvGrpSpPr>
                  <p:grpSpPr>
                    <a:xfrm>
                      <a:off x="4935889" y="3265811"/>
                      <a:ext cx="499826" cy="320263"/>
                      <a:chOff x="4503627" y="2218458"/>
                      <a:chExt cx="499826" cy="320263"/>
                    </a:xfrm>
                  </p:grpSpPr>
                  <p:grpSp>
                    <p:nvGrpSpPr>
                      <p:cNvPr id="4981" name="Group 176">
                        <a:extLst>
                          <a:ext uri="{FF2B5EF4-FFF2-40B4-BE49-F238E27FC236}">
                            <a16:creationId xmlns:a16="http://schemas.microsoft.com/office/drawing/2014/main" id="{FEC2B540-5011-426B-939A-0CFF068D8EA9}"/>
                          </a:ext>
                        </a:extLst>
                      </p:cNvPr>
                      <p:cNvGrpSpPr/>
                      <p:nvPr/>
                    </p:nvGrpSpPr>
                    <p:grpSpPr>
                      <a:xfrm>
                        <a:off x="4503627" y="2301538"/>
                        <a:ext cx="300259" cy="237183"/>
                        <a:chOff x="2962956" y="2115885"/>
                        <a:chExt cx="300259" cy="237183"/>
                      </a:xfrm>
                    </p:grpSpPr>
                    <p:pic>
                      <p:nvPicPr>
                        <p:cNvPr id="4985" name="Picture 24 165">
                          <a:extLst>
                            <a:ext uri="{FF2B5EF4-FFF2-40B4-BE49-F238E27FC236}">
                              <a16:creationId xmlns:a16="http://schemas.microsoft.com/office/drawing/2014/main" id="{F9096EA6-6BB6-4B7D-8BA1-9DB50B970A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86" name="Picture 24 166">
                          <a:extLst>
                            <a:ext uri="{FF2B5EF4-FFF2-40B4-BE49-F238E27FC236}">
                              <a16:creationId xmlns:a16="http://schemas.microsoft.com/office/drawing/2014/main" id="{CB9DD117-2973-44BF-8F92-B660298711B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82" name="Group 179">
                        <a:extLst>
                          <a:ext uri="{FF2B5EF4-FFF2-40B4-BE49-F238E27FC236}">
                            <a16:creationId xmlns:a16="http://schemas.microsoft.com/office/drawing/2014/main" id="{4F6D7F10-68DA-4D17-80E8-EB813AF4935C}"/>
                          </a:ext>
                        </a:extLst>
                      </p:cNvPr>
                      <p:cNvGrpSpPr/>
                      <p:nvPr/>
                    </p:nvGrpSpPr>
                    <p:grpSpPr>
                      <a:xfrm>
                        <a:off x="4719823" y="2218458"/>
                        <a:ext cx="283630" cy="253824"/>
                        <a:chOff x="6986427" y="2972145"/>
                        <a:chExt cx="283630" cy="253824"/>
                      </a:xfrm>
                    </p:grpSpPr>
                    <p:pic>
                      <p:nvPicPr>
                        <p:cNvPr id="4983" name="Picture 24 167">
                          <a:extLst>
                            <a:ext uri="{FF2B5EF4-FFF2-40B4-BE49-F238E27FC236}">
                              <a16:creationId xmlns:a16="http://schemas.microsoft.com/office/drawing/2014/main" id="{56C53543-80DD-4E65-9AEA-C884D7C3175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84" name="Picture 24 168">
                          <a:extLst>
                            <a:ext uri="{FF2B5EF4-FFF2-40B4-BE49-F238E27FC236}">
                              <a16:creationId xmlns:a16="http://schemas.microsoft.com/office/drawing/2014/main" id="{80A30C7F-049A-4EFA-A726-7AD35EA5540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34" name="Group 4933">
                    <a:extLst>
                      <a:ext uri="{FF2B5EF4-FFF2-40B4-BE49-F238E27FC236}">
                        <a16:creationId xmlns:a16="http://schemas.microsoft.com/office/drawing/2014/main" id="{E67C65D0-F0EC-404D-9630-DF18748CAB3E}"/>
                      </a:ext>
                    </a:extLst>
                  </p:cNvPr>
                  <p:cNvGrpSpPr/>
                  <p:nvPr/>
                </p:nvGrpSpPr>
                <p:grpSpPr>
                  <a:xfrm rot="19661454">
                    <a:off x="6800712" y="2979296"/>
                    <a:ext cx="601238" cy="499826"/>
                    <a:chOff x="5841977" y="3176030"/>
                    <a:chExt cx="601238" cy="499826"/>
                  </a:xfrm>
                </p:grpSpPr>
                <p:grpSp>
                  <p:nvGrpSpPr>
                    <p:cNvPr id="4965" name="Group 4964">
                      <a:extLst>
                        <a:ext uri="{FF2B5EF4-FFF2-40B4-BE49-F238E27FC236}">
                          <a16:creationId xmlns:a16="http://schemas.microsoft.com/office/drawing/2014/main" id="{76F7E0FB-BB0A-4120-AD94-BF9045B39C75}"/>
                        </a:ext>
                      </a:extLst>
                    </p:cNvPr>
                    <p:cNvGrpSpPr/>
                    <p:nvPr/>
                  </p:nvGrpSpPr>
                  <p:grpSpPr>
                    <a:xfrm rot="19742345">
                      <a:off x="5841977" y="3207622"/>
                      <a:ext cx="499826" cy="320263"/>
                      <a:chOff x="4503627" y="2218458"/>
                      <a:chExt cx="499826" cy="320263"/>
                    </a:xfrm>
                  </p:grpSpPr>
                  <p:grpSp>
                    <p:nvGrpSpPr>
                      <p:cNvPr id="4973" name="Group 176">
                        <a:extLst>
                          <a:ext uri="{FF2B5EF4-FFF2-40B4-BE49-F238E27FC236}">
                            <a16:creationId xmlns:a16="http://schemas.microsoft.com/office/drawing/2014/main" id="{9CBBD6BF-0FAE-459D-BF0A-295652FAC602}"/>
                          </a:ext>
                        </a:extLst>
                      </p:cNvPr>
                      <p:cNvGrpSpPr/>
                      <p:nvPr/>
                    </p:nvGrpSpPr>
                    <p:grpSpPr>
                      <a:xfrm>
                        <a:off x="4503627" y="2301538"/>
                        <a:ext cx="300259" cy="237183"/>
                        <a:chOff x="2962956" y="2115885"/>
                        <a:chExt cx="300259" cy="237183"/>
                      </a:xfrm>
                    </p:grpSpPr>
                    <p:pic>
                      <p:nvPicPr>
                        <p:cNvPr id="4977" name="Picture 24 169">
                          <a:extLst>
                            <a:ext uri="{FF2B5EF4-FFF2-40B4-BE49-F238E27FC236}">
                              <a16:creationId xmlns:a16="http://schemas.microsoft.com/office/drawing/2014/main" id="{09B75564-5700-4B19-AF62-6A10C0C892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8" name="Picture 24 170">
                          <a:extLst>
                            <a:ext uri="{FF2B5EF4-FFF2-40B4-BE49-F238E27FC236}">
                              <a16:creationId xmlns:a16="http://schemas.microsoft.com/office/drawing/2014/main" id="{DCA8DD30-1E2B-4AE6-BC06-5BA22B2B99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4" name="Group 179">
                        <a:extLst>
                          <a:ext uri="{FF2B5EF4-FFF2-40B4-BE49-F238E27FC236}">
                            <a16:creationId xmlns:a16="http://schemas.microsoft.com/office/drawing/2014/main" id="{968943FE-69A8-4DBA-BE99-E7BDBF3A7362}"/>
                          </a:ext>
                        </a:extLst>
                      </p:cNvPr>
                      <p:cNvGrpSpPr/>
                      <p:nvPr/>
                    </p:nvGrpSpPr>
                    <p:grpSpPr>
                      <a:xfrm>
                        <a:off x="4719823" y="2218458"/>
                        <a:ext cx="283630" cy="253824"/>
                        <a:chOff x="6986427" y="2972145"/>
                        <a:chExt cx="283630" cy="253824"/>
                      </a:xfrm>
                    </p:grpSpPr>
                    <p:pic>
                      <p:nvPicPr>
                        <p:cNvPr id="4975" name="Picture 24 171">
                          <a:extLst>
                            <a:ext uri="{FF2B5EF4-FFF2-40B4-BE49-F238E27FC236}">
                              <a16:creationId xmlns:a16="http://schemas.microsoft.com/office/drawing/2014/main" id="{8FA62138-1685-4CA1-BA2E-F554786D6D3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76" name="Picture 24 172">
                          <a:extLst>
                            <a:ext uri="{FF2B5EF4-FFF2-40B4-BE49-F238E27FC236}">
                              <a16:creationId xmlns:a16="http://schemas.microsoft.com/office/drawing/2014/main" id="{320570C0-C148-46CC-A750-ED1F801E54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66" name="Group 4965">
                      <a:extLst>
                        <a:ext uri="{FF2B5EF4-FFF2-40B4-BE49-F238E27FC236}">
                          <a16:creationId xmlns:a16="http://schemas.microsoft.com/office/drawing/2014/main" id="{025BB71F-5060-4935-997A-4E66BEBC50DF}"/>
                        </a:ext>
                      </a:extLst>
                    </p:cNvPr>
                    <p:cNvGrpSpPr/>
                    <p:nvPr/>
                  </p:nvGrpSpPr>
                  <p:grpSpPr>
                    <a:xfrm rot="17239213">
                      <a:off x="6033171" y="3265811"/>
                      <a:ext cx="499826" cy="320263"/>
                      <a:chOff x="4503627" y="2218458"/>
                      <a:chExt cx="499826" cy="320263"/>
                    </a:xfrm>
                  </p:grpSpPr>
                  <p:grpSp>
                    <p:nvGrpSpPr>
                      <p:cNvPr id="4967" name="Group 176">
                        <a:extLst>
                          <a:ext uri="{FF2B5EF4-FFF2-40B4-BE49-F238E27FC236}">
                            <a16:creationId xmlns:a16="http://schemas.microsoft.com/office/drawing/2014/main" id="{63093533-D48B-4B0E-957E-F1F25CC04601}"/>
                          </a:ext>
                        </a:extLst>
                      </p:cNvPr>
                      <p:cNvGrpSpPr/>
                      <p:nvPr/>
                    </p:nvGrpSpPr>
                    <p:grpSpPr>
                      <a:xfrm>
                        <a:off x="4503627" y="2301538"/>
                        <a:ext cx="300259" cy="237183"/>
                        <a:chOff x="2962956" y="2115885"/>
                        <a:chExt cx="300259" cy="237183"/>
                      </a:xfrm>
                    </p:grpSpPr>
                    <p:pic>
                      <p:nvPicPr>
                        <p:cNvPr id="4971" name="Picture 24 173">
                          <a:extLst>
                            <a:ext uri="{FF2B5EF4-FFF2-40B4-BE49-F238E27FC236}">
                              <a16:creationId xmlns:a16="http://schemas.microsoft.com/office/drawing/2014/main" id="{5E97A7DB-2D38-4A4C-A4B3-07B65FA8A4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2" name="Picture 24 174">
                          <a:extLst>
                            <a:ext uri="{FF2B5EF4-FFF2-40B4-BE49-F238E27FC236}">
                              <a16:creationId xmlns:a16="http://schemas.microsoft.com/office/drawing/2014/main" id="{92917100-F877-4360-8A9E-AE1AE8F5C1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68" name="Group 179">
                        <a:extLst>
                          <a:ext uri="{FF2B5EF4-FFF2-40B4-BE49-F238E27FC236}">
                            <a16:creationId xmlns:a16="http://schemas.microsoft.com/office/drawing/2014/main" id="{BB19EAD2-AF35-4F85-A85F-24AC3BF06400}"/>
                          </a:ext>
                        </a:extLst>
                      </p:cNvPr>
                      <p:cNvGrpSpPr/>
                      <p:nvPr/>
                    </p:nvGrpSpPr>
                    <p:grpSpPr>
                      <a:xfrm>
                        <a:off x="4719823" y="2218458"/>
                        <a:ext cx="283630" cy="253824"/>
                        <a:chOff x="6986427" y="2972145"/>
                        <a:chExt cx="283630" cy="253824"/>
                      </a:xfrm>
                    </p:grpSpPr>
                    <p:pic>
                      <p:nvPicPr>
                        <p:cNvPr id="4969" name="Picture 24 175">
                          <a:extLst>
                            <a:ext uri="{FF2B5EF4-FFF2-40B4-BE49-F238E27FC236}">
                              <a16:creationId xmlns:a16="http://schemas.microsoft.com/office/drawing/2014/main" id="{55150633-8706-4910-A37F-EE9578C55D6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70" name="Picture 24 176">
                          <a:extLst>
                            <a:ext uri="{FF2B5EF4-FFF2-40B4-BE49-F238E27FC236}">
                              <a16:creationId xmlns:a16="http://schemas.microsoft.com/office/drawing/2014/main" id="{BCEB6270-7934-4FCD-8C83-E8019F89B21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35" name="Group 4934">
                    <a:extLst>
                      <a:ext uri="{FF2B5EF4-FFF2-40B4-BE49-F238E27FC236}">
                        <a16:creationId xmlns:a16="http://schemas.microsoft.com/office/drawing/2014/main" id="{3DACEEF9-D076-41D1-A382-8F1BA975AA97}"/>
                      </a:ext>
                    </a:extLst>
                  </p:cNvPr>
                  <p:cNvGrpSpPr/>
                  <p:nvPr/>
                </p:nvGrpSpPr>
                <p:grpSpPr>
                  <a:xfrm rot="2171672">
                    <a:off x="7240864" y="2945788"/>
                    <a:ext cx="657768" cy="378452"/>
                    <a:chOff x="4777947" y="3207622"/>
                    <a:chExt cx="657768" cy="378452"/>
                  </a:xfrm>
                </p:grpSpPr>
                <p:grpSp>
                  <p:nvGrpSpPr>
                    <p:cNvPr id="4951" name="Group 4950">
                      <a:extLst>
                        <a:ext uri="{FF2B5EF4-FFF2-40B4-BE49-F238E27FC236}">
                          <a16:creationId xmlns:a16="http://schemas.microsoft.com/office/drawing/2014/main" id="{9C554CBB-21DB-4A84-AA79-AF68C541A0A7}"/>
                        </a:ext>
                      </a:extLst>
                    </p:cNvPr>
                    <p:cNvGrpSpPr/>
                    <p:nvPr/>
                  </p:nvGrpSpPr>
                  <p:grpSpPr>
                    <a:xfrm>
                      <a:off x="4777947" y="3207622"/>
                      <a:ext cx="499826" cy="320263"/>
                      <a:chOff x="4503627" y="2218458"/>
                      <a:chExt cx="499826" cy="320263"/>
                    </a:xfrm>
                  </p:grpSpPr>
                  <p:grpSp>
                    <p:nvGrpSpPr>
                      <p:cNvPr id="4959" name="Group 176">
                        <a:extLst>
                          <a:ext uri="{FF2B5EF4-FFF2-40B4-BE49-F238E27FC236}">
                            <a16:creationId xmlns:a16="http://schemas.microsoft.com/office/drawing/2014/main" id="{C3C577F2-EFE9-496E-82D5-1897FFD59646}"/>
                          </a:ext>
                        </a:extLst>
                      </p:cNvPr>
                      <p:cNvGrpSpPr/>
                      <p:nvPr/>
                    </p:nvGrpSpPr>
                    <p:grpSpPr>
                      <a:xfrm>
                        <a:off x="4503627" y="2301538"/>
                        <a:ext cx="300259" cy="237183"/>
                        <a:chOff x="2962956" y="2115885"/>
                        <a:chExt cx="300259" cy="237183"/>
                      </a:xfrm>
                    </p:grpSpPr>
                    <p:pic>
                      <p:nvPicPr>
                        <p:cNvPr id="4963" name="Picture 24 177">
                          <a:extLst>
                            <a:ext uri="{FF2B5EF4-FFF2-40B4-BE49-F238E27FC236}">
                              <a16:creationId xmlns:a16="http://schemas.microsoft.com/office/drawing/2014/main" id="{118203A8-4E3F-4095-B32B-E233EBF6FA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64" name="Picture 24 178">
                          <a:extLst>
                            <a:ext uri="{FF2B5EF4-FFF2-40B4-BE49-F238E27FC236}">
                              <a16:creationId xmlns:a16="http://schemas.microsoft.com/office/drawing/2014/main" id="{0149661A-56DB-4840-A9B1-1033941E90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60" name="Group 179">
                        <a:extLst>
                          <a:ext uri="{FF2B5EF4-FFF2-40B4-BE49-F238E27FC236}">
                            <a16:creationId xmlns:a16="http://schemas.microsoft.com/office/drawing/2014/main" id="{27751E16-449B-43BE-9D66-0B3B251766CF}"/>
                          </a:ext>
                        </a:extLst>
                      </p:cNvPr>
                      <p:cNvGrpSpPr/>
                      <p:nvPr/>
                    </p:nvGrpSpPr>
                    <p:grpSpPr>
                      <a:xfrm>
                        <a:off x="4719823" y="2218458"/>
                        <a:ext cx="283630" cy="253824"/>
                        <a:chOff x="6986427" y="2972145"/>
                        <a:chExt cx="283630" cy="253824"/>
                      </a:xfrm>
                    </p:grpSpPr>
                    <p:pic>
                      <p:nvPicPr>
                        <p:cNvPr id="4961" name="Picture 24 179">
                          <a:extLst>
                            <a:ext uri="{FF2B5EF4-FFF2-40B4-BE49-F238E27FC236}">
                              <a16:creationId xmlns:a16="http://schemas.microsoft.com/office/drawing/2014/main" id="{B1CF392F-CAC3-4F6F-9F11-5498E48536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62" name="Picture 24 180">
                          <a:extLst>
                            <a:ext uri="{FF2B5EF4-FFF2-40B4-BE49-F238E27FC236}">
                              <a16:creationId xmlns:a16="http://schemas.microsoft.com/office/drawing/2014/main" id="{BBB74D5F-46B5-4843-91E8-CE72512E21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52" name="Group 4951">
                      <a:extLst>
                        <a:ext uri="{FF2B5EF4-FFF2-40B4-BE49-F238E27FC236}">
                          <a16:creationId xmlns:a16="http://schemas.microsoft.com/office/drawing/2014/main" id="{EE174985-1487-447D-826E-53EE96865D3C}"/>
                        </a:ext>
                      </a:extLst>
                    </p:cNvPr>
                    <p:cNvGrpSpPr/>
                    <p:nvPr/>
                  </p:nvGrpSpPr>
                  <p:grpSpPr>
                    <a:xfrm>
                      <a:off x="4935889" y="3265811"/>
                      <a:ext cx="499826" cy="320263"/>
                      <a:chOff x="4503627" y="2218458"/>
                      <a:chExt cx="499826" cy="320263"/>
                    </a:xfrm>
                  </p:grpSpPr>
                  <p:grpSp>
                    <p:nvGrpSpPr>
                      <p:cNvPr id="4953" name="Group 176">
                        <a:extLst>
                          <a:ext uri="{FF2B5EF4-FFF2-40B4-BE49-F238E27FC236}">
                            <a16:creationId xmlns:a16="http://schemas.microsoft.com/office/drawing/2014/main" id="{A0BCD735-4AA1-4022-9915-E15221994637}"/>
                          </a:ext>
                        </a:extLst>
                      </p:cNvPr>
                      <p:cNvGrpSpPr/>
                      <p:nvPr/>
                    </p:nvGrpSpPr>
                    <p:grpSpPr>
                      <a:xfrm>
                        <a:off x="4503627" y="2301538"/>
                        <a:ext cx="300259" cy="237183"/>
                        <a:chOff x="2962956" y="2115885"/>
                        <a:chExt cx="300259" cy="237183"/>
                      </a:xfrm>
                    </p:grpSpPr>
                    <p:pic>
                      <p:nvPicPr>
                        <p:cNvPr id="4957" name="Picture 24 181">
                          <a:extLst>
                            <a:ext uri="{FF2B5EF4-FFF2-40B4-BE49-F238E27FC236}">
                              <a16:creationId xmlns:a16="http://schemas.microsoft.com/office/drawing/2014/main" id="{0387FB92-E21E-4648-B4DE-97C2405B2D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8" name="Picture 24 182">
                          <a:extLst>
                            <a:ext uri="{FF2B5EF4-FFF2-40B4-BE49-F238E27FC236}">
                              <a16:creationId xmlns:a16="http://schemas.microsoft.com/office/drawing/2014/main" id="{9DABF473-7937-484F-A17B-DB29C4D2F53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54" name="Group 179">
                        <a:extLst>
                          <a:ext uri="{FF2B5EF4-FFF2-40B4-BE49-F238E27FC236}">
                            <a16:creationId xmlns:a16="http://schemas.microsoft.com/office/drawing/2014/main" id="{7991E783-3C0D-4362-B78E-8879A8B9BFBE}"/>
                          </a:ext>
                        </a:extLst>
                      </p:cNvPr>
                      <p:cNvGrpSpPr/>
                      <p:nvPr/>
                    </p:nvGrpSpPr>
                    <p:grpSpPr>
                      <a:xfrm>
                        <a:off x="4719823" y="2218458"/>
                        <a:ext cx="283630" cy="253824"/>
                        <a:chOff x="6986427" y="2972145"/>
                        <a:chExt cx="283630" cy="253824"/>
                      </a:xfrm>
                    </p:grpSpPr>
                    <p:pic>
                      <p:nvPicPr>
                        <p:cNvPr id="4955" name="Picture 24 183">
                          <a:extLst>
                            <a:ext uri="{FF2B5EF4-FFF2-40B4-BE49-F238E27FC236}">
                              <a16:creationId xmlns:a16="http://schemas.microsoft.com/office/drawing/2014/main" id="{CD40FFD1-3C61-4716-85EA-3E3566E191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6" name="Picture 24 184">
                          <a:extLst>
                            <a:ext uri="{FF2B5EF4-FFF2-40B4-BE49-F238E27FC236}">
                              <a16:creationId xmlns:a16="http://schemas.microsoft.com/office/drawing/2014/main" id="{3598C36A-A14B-4D6D-8893-D9704F565B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36" name="Group 4935">
                    <a:extLst>
                      <a:ext uri="{FF2B5EF4-FFF2-40B4-BE49-F238E27FC236}">
                        <a16:creationId xmlns:a16="http://schemas.microsoft.com/office/drawing/2014/main" id="{84258603-7FC1-428B-994B-1F929A90ACBF}"/>
                      </a:ext>
                    </a:extLst>
                  </p:cNvPr>
                  <p:cNvGrpSpPr/>
                  <p:nvPr/>
                </p:nvGrpSpPr>
                <p:grpSpPr>
                  <a:xfrm rot="21049340">
                    <a:off x="7270080" y="2509410"/>
                    <a:ext cx="601238" cy="499826"/>
                    <a:chOff x="5841977" y="3176030"/>
                    <a:chExt cx="601238" cy="499826"/>
                  </a:xfrm>
                </p:grpSpPr>
                <p:grpSp>
                  <p:nvGrpSpPr>
                    <p:cNvPr id="4937" name="Group 4936">
                      <a:extLst>
                        <a:ext uri="{FF2B5EF4-FFF2-40B4-BE49-F238E27FC236}">
                          <a16:creationId xmlns:a16="http://schemas.microsoft.com/office/drawing/2014/main" id="{256B5CE0-AE11-4E99-BEEA-D7DC47789918}"/>
                        </a:ext>
                      </a:extLst>
                    </p:cNvPr>
                    <p:cNvGrpSpPr/>
                    <p:nvPr/>
                  </p:nvGrpSpPr>
                  <p:grpSpPr>
                    <a:xfrm rot="19742345">
                      <a:off x="5841977" y="3207622"/>
                      <a:ext cx="499826" cy="320263"/>
                      <a:chOff x="4503627" y="2218458"/>
                      <a:chExt cx="499826" cy="320263"/>
                    </a:xfrm>
                  </p:grpSpPr>
                  <p:grpSp>
                    <p:nvGrpSpPr>
                      <p:cNvPr id="4945" name="Group 176">
                        <a:extLst>
                          <a:ext uri="{FF2B5EF4-FFF2-40B4-BE49-F238E27FC236}">
                            <a16:creationId xmlns:a16="http://schemas.microsoft.com/office/drawing/2014/main" id="{6FDF09DA-D223-46F5-9931-33695CAACFF9}"/>
                          </a:ext>
                        </a:extLst>
                      </p:cNvPr>
                      <p:cNvGrpSpPr/>
                      <p:nvPr/>
                    </p:nvGrpSpPr>
                    <p:grpSpPr>
                      <a:xfrm>
                        <a:off x="4503627" y="2301538"/>
                        <a:ext cx="300259" cy="237183"/>
                        <a:chOff x="2962956" y="2115885"/>
                        <a:chExt cx="300259" cy="237183"/>
                      </a:xfrm>
                    </p:grpSpPr>
                    <p:pic>
                      <p:nvPicPr>
                        <p:cNvPr id="4949" name="Picture 24 185">
                          <a:extLst>
                            <a:ext uri="{FF2B5EF4-FFF2-40B4-BE49-F238E27FC236}">
                              <a16:creationId xmlns:a16="http://schemas.microsoft.com/office/drawing/2014/main" id="{4564297A-3D8C-41AC-9F3D-3E4D01B9E9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0" name="Picture 24 186">
                          <a:extLst>
                            <a:ext uri="{FF2B5EF4-FFF2-40B4-BE49-F238E27FC236}">
                              <a16:creationId xmlns:a16="http://schemas.microsoft.com/office/drawing/2014/main" id="{D672A1A8-59F8-403D-9B48-337FE44C8C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46" name="Group 179">
                        <a:extLst>
                          <a:ext uri="{FF2B5EF4-FFF2-40B4-BE49-F238E27FC236}">
                            <a16:creationId xmlns:a16="http://schemas.microsoft.com/office/drawing/2014/main" id="{CC4F21C3-8F72-46CE-AAE2-0ACB155431CB}"/>
                          </a:ext>
                        </a:extLst>
                      </p:cNvPr>
                      <p:cNvGrpSpPr/>
                      <p:nvPr/>
                    </p:nvGrpSpPr>
                    <p:grpSpPr>
                      <a:xfrm>
                        <a:off x="4719823" y="2218458"/>
                        <a:ext cx="283630" cy="253824"/>
                        <a:chOff x="6986427" y="2972145"/>
                        <a:chExt cx="283630" cy="253824"/>
                      </a:xfrm>
                    </p:grpSpPr>
                    <p:pic>
                      <p:nvPicPr>
                        <p:cNvPr id="4947" name="Picture 24 187">
                          <a:extLst>
                            <a:ext uri="{FF2B5EF4-FFF2-40B4-BE49-F238E27FC236}">
                              <a16:creationId xmlns:a16="http://schemas.microsoft.com/office/drawing/2014/main" id="{27AAA3E0-70A2-4BFA-943E-08D2CE6BC5E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48" name="Picture 24 188">
                          <a:extLst>
                            <a:ext uri="{FF2B5EF4-FFF2-40B4-BE49-F238E27FC236}">
                              <a16:creationId xmlns:a16="http://schemas.microsoft.com/office/drawing/2014/main" id="{9A842BB8-7ADC-4160-96E3-12177DDE9A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38" name="Group 4937">
                      <a:extLst>
                        <a:ext uri="{FF2B5EF4-FFF2-40B4-BE49-F238E27FC236}">
                          <a16:creationId xmlns:a16="http://schemas.microsoft.com/office/drawing/2014/main" id="{578B58A7-B3E6-4FE5-B27E-D59FB253FBD5}"/>
                        </a:ext>
                      </a:extLst>
                    </p:cNvPr>
                    <p:cNvGrpSpPr/>
                    <p:nvPr/>
                  </p:nvGrpSpPr>
                  <p:grpSpPr>
                    <a:xfrm rot="17239213">
                      <a:off x="6033171" y="3265811"/>
                      <a:ext cx="499826" cy="320263"/>
                      <a:chOff x="4503627" y="2218458"/>
                      <a:chExt cx="499826" cy="320263"/>
                    </a:xfrm>
                  </p:grpSpPr>
                  <p:grpSp>
                    <p:nvGrpSpPr>
                      <p:cNvPr id="4939" name="Group 176">
                        <a:extLst>
                          <a:ext uri="{FF2B5EF4-FFF2-40B4-BE49-F238E27FC236}">
                            <a16:creationId xmlns:a16="http://schemas.microsoft.com/office/drawing/2014/main" id="{5B5D5631-2FCD-42D7-8389-A3BF896BAB8D}"/>
                          </a:ext>
                        </a:extLst>
                      </p:cNvPr>
                      <p:cNvGrpSpPr/>
                      <p:nvPr/>
                    </p:nvGrpSpPr>
                    <p:grpSpPr>
                      <a:xfrm>
                        <a:off x="4503627" y="2301538"/>
                        <a:ext cx="300259" cy="237183"/>
                        <a:chOff x="2962956" y="2115885"/>
                        <a:chExt cx="300259" cy="237183"/>
                      </a:xfrm>
                    </p:grpSpPr>
                    <p:pic>
                      <p:nvPicPr>
                        <p:cNvPr id="4943" name="Picture 24 189">
                          <a:extLst>
                            <a:ext uri="{FF2B5EF4-FFF2-40B4-BE49-F238E27FC236}">
                              <a16:creationId xmlns:a16="http://schemas.microsoft.com/office/drawing/2014/main" id="{E98BE71A-03A4-4B69-B1FA-0694B65A51B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44" name="Picture 24 190">
                          <a:extLst>
                            <a:ext uri="{FF2B5EF4-FFF2-40B4-BE49-F238E27FC236}">
                              <a16:creationId xmlns:a16="http://schemas.microsoft.com/office/drawing/2014/main" id="{E4F21CEA-0DD2-44AA-916F-6B6C8C4807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40" name="Group 179">
                        <a:extLst>
                          <a:ext uri="{FF2B5EF4-FFF2-40B4-BE49-F238E27FC236}">
                            <a16:creationId xmlns:a16="http://schemas.microsoft.com/office/drawing/2014/main" id="{5936AD98-7472-4275-BE7C-05907F9EDEFA}"/>
                          </a:ext>
                        </a:extLst>
                      </p:cNvPr>
                      <p:cNvGrpSpPr/>
                      <p:nvPr/>
                    </p:nvGrpSpPr>
                    <p:grpSpPr>
                      <a:xfrm>
                        <a:off x="4719823" y="2218458"/>
                        <a:ext cx="283630" cy="253824"/>
                        <a:chOff x="6986427" y="2972145"/>
                        <a:chExt cx="283630" cy="253824"/>
                      </a:xfrm>
                    </p:grpSpPr>
                    <p:pic>
                      <p:nvPicPr>
                        <p:cNvPr id="4941" name="Picture 24 191">
                          <a:extLst>
                            <a:ext uri="{FF2B5EF4-FFF2-40B4-BE49-F238E27FC236}">
                              <a16:creationId xmlns:a16="http://schemas.microsoft.com/office/drawing/2014/main" id="{0D440C1C-68D3-48BF-9962-2130AB0C1C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42" name="Picture 24 192">
                          <a:extLst>
                            <a:ext uri="{FF2B5EF4-FFF2-40B4-BE49-F238E27FC236}">
                              <a16:creationId xmlns:a16="http://schemas.microsoft.com/office/drawing/2014/main" id="{CB021BD1-CFA6-40E9-A3EF-FA43F900DA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810" name="Group 4809">
                  <a:extLst>
                    <a:ext uri="{FF2B5EF4-FFF2-40B4-BE49-F238E27FC236}">
                      <a16:creationId xmlns:a16="http://schemas.microsoft.com/office/drawing/2014/main" id="{F656AED1-CC4F-4EEF-8ECE-32B30B858DBC}"/>
                    </a:ext>
                  </a:extLst>
                </p:cNvPr>
                <p:cNvGrpSpPr/>
                <p:nvPr/>
              </p:nvGrpSpPr>
              <p:grpSpPr>
                <a:xfrm>
                  <a:off x="5889081" y="2731026"/>
                  <a:ext cx="1557892" cy="1293966"/>
                  <a:chOff x="6991903" y="2695004"/>
                  <a:chExt cx="1557892" cy="1293966"/>
                </a:xfrm>
              </p:grpSpPr>
              <p:grpSp>
                <p:nvGrpSpPr>
                  <p:cNvPr id="4811" name="Group 4810">
                    <a:extLst>
                      <a:ext uri="{FF2B5EF4-FFF2-40B4-BE49-F238E27FC236}">
                        <a16:creationId xmlns:a16="http://schemas.microsoft.com/office/drawing/2014/main" id="{C68A02FF-89E4-4586-A080-8D422D1F86D1}"/>
                      </a:ext>
                    </a:extLst>
                  </p:cNvPr>
                  <p:cNvGrpSpPr/>
                  <p:nvPr/>
                </p:nvGrpSpPr>
                <p:grpSpPr>
                  <a:xfrm>
                    <a:off x="6991903" y="2695004"/>
                    <a:ext cx="657768" cy="378452"/>
                    <a:chOff x="4777947" y="3207622"/>
                    <a:chExt cx="657768" cy="378452"/>
                  </a:xfrm>
                </p:grpSpPr>
                <p:grpSp>
                  <p:nvGrpSpPr>
                    <p:cNvPr id="4919" name="Group 4918">
                      <a:extLst>
                        <a:ext uri="{FF2B5EF4-FFF2-40B4-BE49-F238E27FC236}">
                          <a16:creationId xmlns:a16="http://schemas.microsoft.com/office/drawing/2014/main" id="{CB93EEBB-F497-4FAB-81A6-075A1175D488}"/>
                        </a:ext>
                      </a:extLst>
                    </p:cNvPr>
                    <p:cNvGrpSpPr/>
                    <p:nvPr/>
                  </p:nvGrpSpPr>
                  <p:grpSpPr>
                    <a:xfrm>
                      <a:off x="4777947" y="3207622"/>
                      <a:ext cx="499826" cy="320263"/>
                      <a:chOff x="4503627" y="2218458"/>
                      <a:chExt cx="499826" cy="320263"/>
                    </a:xfrm>
                  </p:grpSpPr>
                  <p:grpSp>
                    <p:nvGrpSpPr>
                      <p:cNvPr id="4927" name="Group 176">
                        <a:extLst>
                          <a:ext uri="{FF2B5EF4-FFF2-40B4-BE49-F238E27FC236}">
                            <a16:creationId xmlns:a16="http://schemas.microsoft.com/office/drawing/2014/main" id="{2ABAA03E-4B85-47A5-A92D-64DEBAA3D595}"/>
                          </a:ext>
                        </a:extLst>
                      </p:cNvPr>
                      <p:cNvGrpSpPr/>
                      <p:nvPr/>
                    </p:nvGrpSpPr>
                    <p:grpSpPr>
                      <a:xfrm>
                        <a:off x="4503627" y="2301538"/>
                        <a:ext cx="300259" cy="237183"/>
                        <a:chOff x="2962956" y="2115885"/>
                        <a:chExt cx="300259" cy="237183"/>
                      </a:xfrm>
                    </p:grpSpPr>
                    <p:pic>
                      <p:nvPicPr>
                        <p:cNvPr id="4931" name="Picture 24 193">
                          <a:extLst>
                            <a:ext uri="{FF2B5EF4-FFF2-40B4-BE49-F238E27FC236}">
                              <a16:creationId xmlns:a16="http://schemas.microsoft.com/office/drawing/2014/main" id="{B4209040-CBC8-459C-A83A-139DABC711B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32" name="Picture 24 194">
                          <a:extLst>
                            <a:ext uri="{FF2B5EF4-FFF2-40B4-BE49-F238E27FC236}">
                              <a16:creationId xmlns:a16="http://schemas.microsoft.com/office/drawing/2014/main" id="{0EC2A4EA-A11F-4772-BB59-DA8DE906CA6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28" name="Group 179">
                        <a:extLst>
                          <a:ext uri="{FF2B5EF4-FFF2-40B4-BE49-F238E27FC236}">
                            <a16:creationId xmlns:a16="http://schemas.microsoft.com/office/drawing/2014/main" id="{446CD707-CAC0-48BD-9357-AD9CE8543C75}"/>
                          </a:ext>
                        </a:extLst>
                      </p:cNvPr>
                      <p:cNvGrpSpPr/>
                      <p:nvPr/>
                    </p:nvGrpSpPr>
                    <p:grpSpPr>
                      <a:xfrm>
                        <a:off x="4719823" y="2218458"/>
                        <a:ext cx="283630" cy="253824"/>
                        <a:chOff x="6986427" y="2972145"/>
                        <a:chExt cx="283630" cy="253824"/>
                      </a:xfrm>
                    </p:grpSpPr>
                    <p:pic>
                      <p:nvPicPr>
                        <p:cNvPr id="4929" name="Picture 24 195">
                          <a:extLst>
                            <a:ext uri="{FF2B5EF4-FFF2-40B4-BE49-F238E27FC236}">
                              <a16:creationId xmlns:a16="http://schemas.microsoft.com/office/drawing/2014/main" id="{10DAB671-04B7-4D21-BFDF-E97384D403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0" name="Picture 24 196">
                          <a:extLst>
                            <a:ext uri="{FF2B5EF4-FFF2-40B4-BE49-F238E27FC236}">
                              <a16:creationId xmlns:a16="http://schemas.microsoft.com/office/drawing/2014/main" id="{280D6818-ADB2-478A-8F68-C8140101D0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20" name="Group 4919">
                      <a:extLst>
                        <a:ext uri="{FF2B5EF4-FFF2-40B4-BE49-F238E27FC236}">
                          <a16:creationId xmlns:a16="http://schemas.microsoft.com/office/drawing/2014/main" id="{82CCB693-47F6-4A86-B703-5DB0DE5F4388}"/>
                        </a:ext>
                      </a:extLst>
                    </p:cNvPr>
                    <p:cNvGrpSpPr/>
                    <p:nvPr/>
                  </p:nvGrpSpPr>
                  <p:grpSpPr>
                    <a:xfrm>
                      <a:off x="4935889" y="3265811"/>
                      <a:ext cx="499826" cy="320263"/>
                      <a:chOff x="4503627" y="2218458"/>
                      <a:chExt cx="499826" cy="320263"/>
                    </a:xfrm>
                  </p:grpSpPr>
                  <p:grpSp>
                    <p:nvGrpSpPr>
                      <p:cNvPr id="4921" name="Group 176">
                        <a:extLst>
                          <a:ext uri="{FF2B5EF4-FFF2-40B4-BE49-F238E27FC236}">
                            <a16:creationId xmlns:a16="http://schemas.microsoft.com/office/drawing/2014/main" id="{804107F3-6457-4627-998F-C853E48E2616}"/>
                          </a:ext>
                        </a:extLst>
                      </p:cNvPr>
                      <p:cNvGrpSpPr/>
                      <p:nvPr/>
                    </p:nvGrpSpPr>
                    <p:grpSpPr>
                      <a:xfrm>
                        <a:off x="4503627" y="2301538"/>
                        <a:ext cx="300259" cy="237183"/>
                        <a:chOff x="2962956" y="2115885"/>
                        <a:chExt cx="300259" cy="237183"/>
                      </a:xfrm>
                    </p:grpSpPr>
                    <p:pic>
                      <p:nvPicPr>
                        <p:cNvPr id="4925" name="Picture 24 197">
                          <a:extLst>
                            <a:ext uri="{FF2B5EF4-FFF2-40B4-BE49-F238E27FC236}">
                              <a16:creationId xmlns:a16="http://schemas.microsoft.com/office/drawing/2014/main" id="{20E61AD8-F18D-4834-B9C2-D8DB4F29D7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26" name="Picture 24 198">
                          <a:extLst>
                            <a:ext uri="{FF2B5EF4-FFF2-40B4-BE49-F238E27FC236}">
                              <a16:creationId xmlns:a16="http://schemas.microsoft.com/office/drawing/2014/main" id="{28EAFAA6-9012-4C60-937C-84FADC6F14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22" name="Group 179">
                        <a:extLst>
                          <a:ext uri="{FF2B5EF4-FFF2-40B4-BE49-F238E27FC236}">
                            <a16:creationId xmlns:a16="http://schemas.microsoft.com/office/drawing/2014/main" id="{E05639CD-5911-4574-ACA1-8CA9D6EB9876}"/>
                          </a:ext>
                        </a:extLst>
                      </p:cNvPr>
                      <p:cNvGrpSpPr/>
                      <p:nvPr/>
                    </p:nvGrpSpPr>
                    <p:grpSpPr>
                      <a:xfrm>
                        <a:off x="4719823" y="2218458"/>
                        <a:ext cx="283630" cy="253824"/>
                        <a:chOff x="6986427" y="2972145"/>
                        <a:chExt cx="283630" cy="253824"/>
                      </a:xfrm>
                    </p:grpSpPr>
                    <p:pic>
                      <p:nvPicPr>
                        <p:cNvPr id="4923" name="Picture 24 199">
                          <a:extLst>
                            <a:ext uri="{FF2B5EF4-FFF2-40B4-BE49-F238E27FC236}">
                              <a16:creationId xmlns:a16="http://schemas.microsoft.com/office/drawing/2014/main" id="{617A41D8-EBE1-4730-827E-7D41A349FB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24" name="Picture 24 200">
                          <a:extLst>
                            <a:ext uri="{FF2B5EF4-FFF2-40B4-BE49-F238E27FC236}">
                              <a16:creationId xmlns:a16="http://schemas.microsoft.com/office/drawing/2014/main" id="{840ABBFF-516B-4A3E-B1E0-8C81918672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2" name="Group 4811">
                    <a:extLst>
                      <a:ext uri="{FF2B5EF4-FFF2-40B4-BE49-F238E27FC236}">
                        <a16:creationId xmlns:a16="http://schemas.microsoft.com/office/drawing/2014/main" id="{10D3533D-50FA-4332-AEE8-D5611470E48B}"/>
                      </a:ext>
                    </a:extLst>
                  </p:cNvPr>
                  <p:cNvGrpSpPr/>
                  <p:nvPr/>
                </p:nvGrpSpPr>
                <p:grpSpPr>
                  <a:xfrm>
                    <a:off x="7000217" y="2970983"/>
                    <a:ext cx="601238" cy="499826"/>
                    <a:chOff x="5841977" y="3176030"/>
                    <a:chExt cx="601238" cy="499826"/>
                  </a:xfrm>
                </p:grpSpPr>
                <p:grpSp>
                  <p:nvGrpSpPr>
                    <p:cNvPr id="4905" name="Group 4904">
                      <a:extLst>
                        <a:ext uri="{FF2B5EF4-FFF2-40B4-BE49-F238E27FC236}">
                          <a16:creationId xmlns:a16="http://schemas.microsoft.com/office/drawing/2014/main" id="{D073E582-C933-4413-982B-C4D54C8CD514}"/>
                        </a:ext>
                      </a:extLst>
                    </p:cNvPr>
                    <p:cNvGrpSpPr/>
                    <p:nvPr/>
                  </p:nvGrpSpPr>
                  <p:grpSpPr>
                    <a:xfrm rot="19742345">
                      <a:off x="5841977" y="3207622"/>
                      <a:ext cx="499826" cy="320263"/>
                      <a:chOff x="4503627" y="2218458"/>
                      <a:chExt cx="499826" cy="320263"/>
                    </a:xfrm>
                  </p:grpSpPr>
                  <p:grpSp>
                    <p:nvGrpSpPr>
                      <p:cNvPr id="4913" name="Group 176">
                        <a:extLst>
                          <a:ext uri="{FF2B5EF4-FFF2-40B4-BE49-F238E27FC236}">
                            <a16:creationId xmlns:a16="http://schemas.microsoft.com/office/drawing/2014/main" id="{57A32176-3065-48CC-9777-9909956E41A1}"/>
                          </a:ext>
                        </a:extLst>
                      </p:cNvPr>
                      <p:cNvGrpSpPr/>
                      <p:nvPr/>
                    </p:nvGrpSpPr>
                    <p:grpSpPr>
                      <a:xfrm>
                        <a:off x="4503627" y="2301538"/>
                        <a:ext cx="300259" cy="237183"/>
                        <a:chOff x="2962956" y="2115885"/>
                        <a:chExt cx="300259" cy="237183"/>
                      </a:xfrm>
                    </p:grpSpPr>
                    <p:pic>
                      <p:nvPicPr>
                        <p:cNvPr id="4917" name="Picture 24 201">
                          <a:extLst>
                            <a:ext uri="{FF2B5EF4-FFF2-40B4-BE49-F238E27FC236}">
                              <a16:creationId xmlns:a16="http://schemas.microsoft.com/office/drawing/2014/main" id="{74186911-EB8D-4CBC-883A-F6988ED92A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8" name="Picture 24 202">
                          <a:extLst>
                            <a:ext uri="{FF2B5EF4-FFF2-40B4-BE49-F238E27FC236}">
                              <a16:creationId xmlns:a16="http://schemas.microsoft.com/office/drawing/2014/main" id="{7AD216E3-C2F1-49E0-90FB-282CE48A04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4" name="Group 179">
                        <a:extLst>
                          <a:ext uri="{FF2B5EF4-FFF2-40B4-BE49-F238E27FC236}">
                            <a16:creationId xmlns:a16="http://schemas.microsoft.com/office/drawing/2014/main" id="{400E39B0-C937-489D-BFE4-584A84834E93}"/>
                          </a:ext>
                        </a:extLst>
                      </p:cNvPr>
                      <p:cNvGrpSpPr/>
                      <p:nvPr/>
                    </p:nvGrpSpPr>
                    <p:grpSpPr>
                      <a:xfrm>
                        <a:off x="4719823" y="2218458"/>
                        <a:ext cx="283630" cy="253824"/>
                        <a:chOff x="6986427" y="2972145"/>
                        <a:chExt cx="283630" cy="253824"/>
                      </a:xfrm>
                    </p:grpSpPr>
                    <p:pic>
                      <p:nvPicPr>
                        <p:cNvPr id="4915" name="Picture 24 203">
                          <a:extLst>
                            <a:ext uri="{FF2B5EF4-FFF2-40B4-BE49-F238E27FC236}">
                              <a16:creationId xmlns:a16="http://schemas.microsoft.com/office/drawing/2014/main" id="{B67F1081-933B-43A4-8787-27FD263FCAB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16" name="Picture 24 204">
                          <a:extLst>
                            <a:ext uri="{FF2B5EF4-FFF2-40B4-BE49-F238E27FC236}">
                              <a16:creationId xmlns:a16="http://schemas.microsoft.com/office/drawing/2014/main" id="{1F27CDE0-5E76-4657-BB8F-186DAFFBE2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06" name="Group 4905">
                      <a:extLst>
                        <a:ext uri="{FF2B5EF4-FFF2-40B4-BE49-F238E27FC236}">
                          <a16:creationId xmlns:a16="http://schemas.microsoft.com/office/drawing/2014/main" id="{9DB94E15-75F9-4538-B055-23F6506C1FD9}"/>
                        </a:ext>
                      </a:extLst>
                    </p:cNvPr>
                    <p:cNvGrpSpPr/>
                    <p:nvPr/>
                  </p:nvGrpSpPr>
                  <p:grpSpPr>
                    <a:xfrm rot="17239213">
                      <a:off x="6033171" y="3265811"/>
                      <a:ext cx="499826" cy="320263"/>
                      <a:chOff x="4503627" y="2218458"/>
                      <a:chExt cx="499826" cy="320263"/>
                    </a:xfrm>
                  </p:grpSpPr>
                  <p:grpSp>
                    <p:nvGrpSpPr>
                      <p:cNvPr id="4907" name="Group 176">
                        <a:extLst>
                          <a:ext uri="{FF2B5EF4-FFF2-40B4-BE49-F238E27FC236}">
                            <a16:creationId xmlns:a16="http://schemas.microsoft.com/office/drawing/2014/main" id="{E056C0F2-AE49-4817-B868-7814823CAA61}"/>
                          </a:ext>
                        </a:extLst>
                      </p:cNvPr>
                      <p:cNvGrpSpPr/>
                      <p:nvPr/>
                    </p:nvGrpSpPr>
                    <p:grpSpPr>
                      <a:xfrm>
                        <a:off x="4503627" y="2301538"/>
                        <a:ext cx="300259" cy="237183"/>
                        <a:chOff x="2962956" y="2115885"/>
                        <a:chExt cx="300259" cy="237183"/>
                      </a:xfrm>
                    </p:grpSpPr>
                    <p:pic>
                      <p:nvPicPr>
                        <p:cNvPr id="4911" name="Picture 24 205">
                          <a:extLst>
                            <a:ext uri="{FF2B5EF4-FFF2-40B4-BE49-F238E27FC236}">
                              <a16:creationId xmlns:a16="http://schemas.microsoft.com/office/drawing/2014/main" id="{830E3BF1-ADDD-478F-B5F4-3AD02FA7728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2" name="Picture 24 206">
                          <a:extLst>
                            <a:ext uri="{FF2B5EF4-FFF2-40B4-BE49-F238E27FC236}">
                              <a16:creationId xmlns:a16="http://schemas.microsoft.com/office/drawing/2014/main" id="{071E43EF-E79C-4380-9AF9-02F7F5AF05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08" name="Group 179">
                        <a:extLst>
                          <a:ext uri="{FF2B5EF4-FFF2-40B4-BE49-F238E27FC236}">
                            <a16:creationId xmlns:a16="http://schemas.microsoft.com/office/drawing/2014/main" id="{CC9823BD-3BF7-4F6B-A87C-42775E23690C}"/>
                          </a:ext>
                        </a:extLst>
                      </p:cNvPr>
                      <p:cNvGrpSpPr/>
                      <p:nvPr/>
                    </p:nvGrpSpPr>
                    <p:grpSpPr>
                      <a:xfrm>
                        <a:off x="4719823" y="2218458"/>
                        <a:ext cx="283630" cy="253824"/>
                        <a:chOff x="6986427" y="2972145"/>
                        <a:chExt cx="283630" cy="253824"/>
                      </a:xfrm>
                    </p:grpSpPr>
                    <p:pic>
                      <p:nvPicPr>
                        <p:cNvPr id="4909" name="Picture 24 207">
                          <a:extLst>
                            <a:ext uri="{FF2B5EF4-FFF2-40B4-BE49-F238E27FC236}">
                              <a16:creationId xmlns:a16="http://schemas.microsoft.com/office/drawing/2014/main" id="{45C297E4-885F-4952-9183-735432E856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10" name="Picture 24 208">
                          <a:extLst>
                            <a:ext uri="{FF2B5EF4-FFF2-40B4-BE49-F238E27FC236}">
                              <a16:creationId xmlns:a16="http://schemas.microsoft.com/office/drawing/2014/main" id="{B1058F02-426C-4045-889C-99924C7444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3" name="Group 4812">
                    <a:extLst>
                      <a:ext uri="{FF2B5EF4-FFF2-40B4-BE49-F238E27FC236}">
                        <a16:creationId xmlns:a16="http://schemas.microsoft.com/office/drawing/2014/main" id="{B28299A3-7CC3-42CC-AC20-8C0376C75A40}"/>
                      </a:ext>
                    </a:extLst>
                  </p:cNvPr>
                  <p:cNvGrpSpPr/>
                  <p:nvPr/>
                </p:nvGrpSpPr>
                <p:grpSpPr>
                  <a:xfrm>
                    <a:off x="7469330" y="2714400"/>
                    <a:ext cx="1055948" cy="610380"/>
                    <a:chOff x="6261214" y="3135578"/>
                    <a:chExt cx="1055948" cy="610380"/>
                  </a:xfrm>
                </p:grpSpPr>
                <p:grpSp>
                  <p:nvGrpSpPr>
                    <p:cNvPr id="4875" name="Group 4874">
                      <a:extLst>
                        <a:ext uri="{FF2B5EF4-FFF2-40B4-BE49-F238E27FC236}">
                          <a16:creationId xmlns:a16="http://schemas.microsoft.com/office/drawing/2014/main" id="{C03EE8B2-7EF5-4691-9F31-BF752FAEF7AA}"/>
                        </a:ext>
                      </a:extLst>
                    </p:cNvPr>
                    <p:cNvGrpSpPr/>
                    <p:nvPr/>
                  </p:nvGrpSpPr>
                  <p:grpSpPr>
                    <a:xfrm>
                      <a:off x="6659394" y="3135578"/>
                      <a:ext cx="657768" cy="378452"/>
                      <a:chOff x="4777947" y="3207622"/>
                      <a:chExt cx="657768" cy="378452"/>
                    </a:xfrm>
                  </p:grpSpPr>
                  <p:grpSp>
                    <p:nvGrpSpPr>
                      <p:cNvPr id="4891" name="Group 4890">
                        <a:extLst>
                          <a:ext uri="{FF2B5EF4-FFF2-40B4-BE49-F238E27FC236}">
                            <a16:creationId xmlns:a16="http://schemas.microsoft.com/office/drawing/2014/main" id="{98E66475-8DDA-470F-8B5A-747F71C6EB9F}"/>
                          </a:ext>
                        </a:extLst>
                      </p:cNvPr>
                      <p:cNvGrpSpPr/>
                      <p:nvPr/>
                    </p:nvGrpSpPr>
                    <p:grpSpPr>
                      <a:xfrm>
                        <a:off x="4777947" y="3207622"/>
                        <a:ext cx="499826" cy="320263"/>
                        <a:chOff x="4503627" y="2218458"/>
                        <a:chExt cx="499826" cy="320263"/>
                      </a:xfrm>
                    </p:grpSpPr>
                    <p:grpSp>
                      <p:nvGrpSpPr>
                        <p:cNvPr id="4899" name="Group 176">
                          <a:extLst>
                            <a:ext uri="{FF2B5EF4-FFF2-40B4-BE49-F238E27FC236}">
                              <a16:creationId xmlns:a16="http://schemas.microsoft.com/office/drawing/2014/main" id="{52FCF0BA-8AA5-49BF-A243-1D38EF67CA34}"/>
                            </a:ext>
                          </a:extLst>
                        </p:cNvPr>
                        <p:cNvGrpSpPr/>
                        <p:nvPr/>
                      </p:nvGrpSpPr>
                      <p:grpSpPr>
                        <a:xfrm>
                          <a:off x="4503627" y="2301538"/>
                          <a:ext cx="300259" cy="237183"/>
                          <a:chOff x="2962956" y="2115885"/>
                          <a:chExt cx="300259" cy="237183"/>
                        </a:xfrm>
                      </p:grpSpPr>
                      <p:pic>
                        <p:nvPicPr>
                          <p:cNvPr id="4903" name="Picture 24 209">
                            <a:extLst>
                              <a:ext uri="{FF2B5EF4-FFF2-40B4-BE49-F238E27FC236}">
                                <a16:creationId xmlns:a16="http://schemas.microsoft.com/office/drawing/2014/main" id="{927D7845-66E0-4469-820A-B079C25904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04" name="Picture 24 210">
                            <a:extLst>
                              <a:ext uri="{FF2B5EF4-FFF2-40B4-BE49-F238E27FC236}">
                                <a16:creationId xmlns:a16="http://schemas.microsoft.com/office/drawing/2014/main" id="{4E123291-F1B8-468C-B95F-6BFBBEDC66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00" name="Group 179">
                          <a:extLst>
                            <a:ext uri="{FF2B5EF4-FFF2-40B4-BE49-F238E27FC236}">
                              <a16:creationId xmlns:a16="http://schemas.microsoft.com/office/drawing/2014/main" id="{2A2F0E6A-3B01-4F7E-8B45-592FDE052479}"/>
                            </a:ext>
                          </a:extLst>
                        </p:cNvPr>
                        <p:cNvGrpSpPr/>
                        <p:nvPr/>
                      </p:nvGrpSpPr>
                      <p:grpSpPr>
                        <a:xfrm>
                          <a:off x="4719823" y="2218458"/>
                          <a:ext cx="283630" cy="253824"/>
                          <a:chOff x="6986427" y="2972145"/>
                          <a:chExt cx="283630" cy="253824"/>
                        </a:xfrm>
                      </p:grpSpPr>
                      <p:pic>
                        <p:nvPicPr>
                          <p:cNvPr id="4901" name="Picture 24 211">
                            <a:extLst>
                              <a:ext uri="{FF2B5EF4-FFF2-40B4-BE49-F238E27FC236}">
                                <a16:creationId xmlns:a16="http://schemas.microsoft.com/office/drawing/2014/main" id="{29ED9EA0-C7AA-4F33-B0D8-E02EAC172B9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02" name="Picture 24 212">
                            <a:extLst>
                              <a:ext uri="{FF2B5EF4-FFF2-40B4-BE49-F238E27FC236}">
                                <a16:creationId xmlns:a16="http://schemas.microsoft.com/office/drawing/2014/main" id="{1C7CC692-3B63-4A36-98E8-0243F7A8DA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2" name="Group 4891">
                        <a:extLst>
                          <a:ext uri="{FF2B5EF4-FFF2-40B4-BE49-F238E27FC236}">
                            <a16:creationId xmlns:a16="http://schemas.microsoft.com/office/drawing/2014/main" id="{8BDDB96B-9711-4779-8A82-2AC286BE6C9C}"/>
                          </a:ext>
                        </a:extLst>
                      </p:cNvPr>
                      <p:cNvGrpSpPr/>
                      <p:nvPr/>
                    </p:nvGrpSpPr>
                    <p:grpSpPr>
                      <a:xfrm>
                        <a:off x="4935889" y="3265811"/>
                        <a:ext cx="499826" cy="320263"/>
                        <a:chOff x="4503627" y="2218458"/>
                        <a:chExt cx="499826" cy="320263"/>
                      </a:xfrm>
                    </p:grpSpPr>
                    <p:grpSp>
                      <p:nvGrpSpPr>
                        <p:cNvPr id="4893" name="Group 176">
                          <a:extLst>
                            <a:ext uri="{FF2B5EF4-FFF2-40B4-BE49-F238E27FC236}">
                              <a16:creationId xmlns:a16="http://schemas.microsoft.com/office/drawing/2014/main" id="{3828BBA9-2117-4760-B7D6-4BF994FD839F}"/>
                            </a:ext>
                          </a:extLst>
                        </p:cNvPr>
                        <p:cNvGrpSpPr/>
                        <p:nvPr/>
                      </p:nvGrpSpPr>
                      <p:grpSpPr>
                        <a:xfrm>
                          <a:off x="4503627" y="2301538"/>
                          <a:ext cx="300259" cy="237183"/>
                          <a:chOff x="2962956" y="2115885"/>
                          <a:chExt cx="300259" cy="237183"/>
                        </a:xfrm>
                      </p:grpSpPr>
                      <p:pic>
                        <p:nvPicPr>
                          <p:cNvPr id="4897" name="Picture 24 213">
                            <a:extLst>
                              <a:ext uri="{FF2B5EF4-FFF2-40B4-BE49-F238E27FC236}">
                                <a16:creationId xmlns:a16="http://schemas.microsoft.com/office/drawing/2014/main" id="{3307DFCE-2BC4-4BDF-A02F-F38B4CAC9A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8" name="Picture 24 214">
                            <a:extLst>
                              <a:ext uri="{FF2B5EF4-FFF2-40B4-BE49-F238E27FC236}">
                                <a16:creationId xmlns:a16="http://schemas.microsoft.com/office/drawing/2014/main" id="{97B6DA6F-60F1-4CB5-9C98-5FA29F8D761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94" name="Group 179">
                          <a:extLst>
                            <a:ext uri="{FF2B5EF4-FFF2-40B4-BE49-F238E27FC236}">
                              <a16:creationId xmlns:a16="http://schemas.microsoft.com/office/drawing/2014/main" id="{F0F08B7B-941C-487D-81F7-C4E19542E3B5}"/>
                            </a:ext>
                          </a:extLst>
                        </p:cNvPr>
                        <p:cNvGrpSpPr/>
                        <p:nvPr/>
                      </p:nvGrpSpPr>
                      <p:grpSpPr>
                        <a:xfrm>
                          <a:off x="4719823" y="2218458"/>
                          <a:ext cx="283630" cy="253824"/>
                          <a:chOff x="6986427" y="2972145"/>
                          <a:chExt cx="283630" cy="253824"/>
                        </a:xfrm>
                      </p:grpSpPr>
                      <p:pic>
                        <p:nvPicPr>
                          <p:cNvPr id="4895" name="Picture 24 215">
                            <a:extLst>
                              <a:ext uri="{FF2B5EF4-FFF2-40B4-BE49-F238E27FC236}">
                                <a16:creationId xmlns:a16="http://schemas.microsoft.com/office/drawing/2014/main" id="{A556A0FC-A5E9-44A2-980F-DAE466900C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6" name="Picture 24 216">
                            <a:extLst>
                              <a:ext uri="{FF2B5EF4-FFF2-40B4-BE49-F238E27FC236}">
                                <a16:creationId xmlns:a16="http://schemas.microsoft.com/office/drawing/2014/main" id="{3AADF06F-362D-49D6-AAE7-B3A9394CBC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76" name="Group 4875">
                      <a:extLst>
                        <a:ext uri="{FF2B5EF4-FFF2-40B4-BE49-F238E27FC236}">
                          <a16:creationId xmlns:a16="http://schemas.microsoft.com/office/drawing/2014/main" id="{A1B5C692-E6EF-42EF-AF85-B93D65518465}"/>
                        </a:ext>
                      </a:extLst>
                    </p:cNvPr>
                    <p:cNvGrpSpPr/>
                    <p:nvPr/>
                  </p:nvGrpSpPr>
                  <p:grpSpPr>
                    <a:xfrm rot="18877668">
                      <a:off x="6210508" y="3195426"/>
                      <a:ext cx="601238" cy="499826"/>
                      <a:chOff x="5841977" y="3176030"/>
                      <a:chExt cx="601238" cy="499826"/>
                    </a:xfrm>
                  </p:grpSpPr>
                  <p:grpSp>
                    <p:nvGrpSpPr>
                      <p:cNvPr id="4877" name="Group 4876">
                        <a:extLst>
                          <a:ext uri="{FF2B5EF4-FFF2-40B4-BE49-F238E27FC236}">
                            <a16:creationId xmlns:a16="http://schemas.microsoft.com/office/drawing/2014/main" id="{BFE4C076-1132-4042-9A10-444062DB7144}"/>
                          </a:ext>
                        </a:extLst>
                      </p:cNvPr>
                      <p:cNvGrpSpPr/>
                      <p:nvPr/>
                    </p:nvGrpSpPr>
                    <p:grpSpPr>
                      <a:xfrm rot="19742345">
                        <a:off x="5841977" y="3207622"/>
                        <a:ext cx="499826" cy="320263"/>
                        <a:chOff x="4503627" y="2218458"/>
                        <a:chExt cx="499826" cy="320263"/>
                      </a:xfrm>
                    </p:grpSpPr>
                    <p:grpSp>
                      <p:nvGrpSpPr>
                        <p:cNvPr id="4885" name="Group 176">
                          <a:extLst>
                            <a:ext uri="{FF2B5EF4-FFF2-40B4-BE49-F238E27FC236}">
                              <a16:creationId xmlns:a16="http://schemas.microsoft.com/office/drawing/2014/main" id="{821FE2DD-2DAD-4BED-A21A-A7E16A0AF5B2}"/>
                            </a:ext>
                          </a:extLst>
                        </p:cNvPr>
                        <p:cNvGrpSpPr/>
                        <p:nvPr/>
                      </p:nvGrpSpPr>
                      <p:grpSpPr>
                        <a:xfrm>
                          <a:off x="4503627" y="2301538"/>
                          <a:ext cx="300259" cy="237183"/>
                          <a:chOff x="2962956" y="2115885"/>
                          <a:chExt cx="300259" cy="237183"/>
                        </a:xfrm>
                      </p:grpSpPr>
                      <p:pic>
                        <p:nvPicPr>
                          <p:cNvPr id="4889" name="Picture 24 217">
                            <a:extLst>
                              <a:ext uri="{FF2B5EF4-FFF2-40B4-BE49-F238E27FC236}">
                                <a16:creationId xmlns:a16="http://schemas.microsoft.com/office/drawing/2014/main" id="{E31F92DE-3649-4B5A-8E95-0C5133471D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0" name="Picture 24 218">
                            <a:extLst>
                              <a:ext uri="{FF2B5EF4-FFF2-40B4-BE49-F238E27FC236}">
                                <a16:creationId xmlns:a16="http://schemas.microsoft.com/office/drawing/2014/main" id="{C7209BB3-BAAD-4690-AF92-37F3D85664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86" name="Group 179">
                          <a:extLst>
                            <a:ext uri="{FF2B5EF4-FFF2-40B4-BE49-F238E27FC236}">
                              <a16:creationId xmlns:a16="http://schemas.microsoft.com/office/drawing/2014/main" id="{B7BFDA0B-9914-4C33-A018-A9862423F4D8}"/>
                            </a:ext>
                          </a:extLst>
                        </p:cNvPr>
                        <p:cNvGrpSpPr/>
                        <p:nvPr/>
                      </p:nvGrpSpPr>
                      <p:grpSpPr>
                        <a:xfrm>
                          <a:off x="4719823" y="2218458"/>
                          <a:ext cx="283630" cy="253824"/>
                          <a:chOff x="6986427" y="2972145"/>
                          <a:chExt cx="283630" cy="253824"/>
                        </a:xfrm>
                      </p:grpSpPr>
                      <p:pic>
                        <p:nvPicPr>
                          <p:cNvPr id="4887" name="Picture 24 219">
                            <a:extLst>
                              <a:ext uri="{FF2B5EF4-FFF2-40B4-BE49-F238E27FC236}">
                                <a16:creationId xmlns:a16="http://schemas.microsoft.com/office/drawing/2014/main" id="{49AC3D49-AFDB-4A8F-B3EE-7855721B371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88" name="Picture 24 220">
                            <a:extLst>
                              <a:ext uri="{FF2B5EF4-FFF2-40B4-BE49-F238E27FC236}">
                                <a16:creationId xmlns:a16="http://schemas.microsoft.com/office/drawing/2014/main" id="{7B41E87B-5D05-419B-87DC-440FA3B615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78" name="Group 4877">
                        <a:extLst>
                          <a:ext uri="{FF2B5EF4-FFF2-40B4-BE49-F238E27FC236}">
                            <a16:creationId xmlns:a16="http://schemas.microsoft.com/office/drawing/2014/main" id="{80B7E75D-A87F-40BB-9B04-A37DCA0C5B56}"/>
                          </a:ext>
                        </a:extLst>
                      </p:cNvPr>
                      <p:cNvGrpSpPr/>
                      <p:nvPr/>
                    </p:nvGrpSpPr>
                    <p:grpSpPr>
                      <a:xfrm rot="17239213">
                        <a:off x="6033171" y="3265811"/>
                        <a:ext cx="499826" cy="320263"/>
                        <a:chOff x="4503627" y="2218458"/>
                        <a:chExt cx="499826" cy="320263"/>
                      </a:xfrm>
                    </p:grpSpPr>
                    <p:grpSp>
                      <p:nvGrpSpPr>
                        <p:cNvPr id="4879" name="Group 4878">
                          <a:extLst>
                            <a:ext uri="{FF2B5EF4-FFF2-40B4-BE49-F238E27FC236}">
                              <a16:creationId xmlns:a16="http://schemas.microsoft.com/office/drawing/2014/main" id="{4EDBCE14-4041-4F0F-9991-EFE89EEFE3D1}"/>
                            </a:ext>
                          </a:extLst>
                        </p:cNvPr>
                        <p:cNvGrpSpPr/>
                        <p:nvPr/>
                      </p:nvGrpSpPr>
                      <p:grpSpPr>
                        <a:xfrm>
                          <a:off x="4503627" y="2301538"/>
                          <a:ext cx="300259" cy="237183"/>
                          <a:chOff x="2962956" y="2115885"/>
                          <a:chExt cx="300259" cy="237183"/>
                        </a:xfrm>
                      </p:grpSpPr>
                      <p:pic>
                        <p:nvPicPr>
                          <p:cNvPr id="4883" name="Picture 24 221">
                            <a:extLst>
                              <a:ext uri="{FF2B5EF4-FFF2-40B4-BE49-F238E27FC236}">
                                <a16:creationId xmlns:a16="http://schemas.microsoft.com/office/drawing/2014/main" id="{66DE4A35-A4B5-418A-86A9-A37738CD24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84" name="Picture 24 222">
                            <a:extLst>
                              <a:ext uri="{FF2B5EF4-FFF2-40B4-BE49-F238E27FC236}">
                                <a16:creationId xmlns:a16="http://schemas.microsoft.com/office/drawing/2014/main" id="{494FB9DF-6B9F-47B4-A75A-D61F119A12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80" name="Group 179">
                          <a:extLst>
                            <a:ext uri="{FF2B5EF4-FFF2-40B4-BE49-F238E27FC236}">
                              <a16:creationId xmlns:a16="http://schemas.microsoft.com/office/drawing/2014/main" id="{A0C61C1B-4DD8-42C5-A7CF-D540C98CB199}"/>
                            </a:ext>
                          </a:extLst>
                        </p:cNvPr>
                        <p:cNvGrpSpPr/>
                        <p:nvPr/>
                      </p:nvGrpSpPr>
                      <p:grpSpPr>
                        <a:xfrm>
                          <a:off x="4719823" y="2218458"/>
                          <a:ext cx="283630" cy="253824"/>
                          <a:chOff x="6986427" y="2972145"/>
                          <a:chExt cx="283630" cy="253824"/>
                        </a:xfrm>
                      </p:grpSpPr>
                      <p:pic>
                        <p:nvPicPr>
                          <p:cNvPr id="4881" name="Picture 24 223">
                            <a:extLst>
                              <a:ext uri="{FF2B5EF4-FFF2-40B4-BE49-F238E27FC236}">
                                <a16:creationId xmlns:a16="http://schemas.microsoft.com/office/drawing/2014/main" id="{5C63F919-7E76-4EA1-80C7-097AE9E608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82" name="Picture 24 224">
                            <a:extLst>
                              <a:ext uri="{FF2B5EF4-FFF2-40B4-BE49-F238E27FC236}">
                                <a16:creationId xmlns:a16="http://schemas.microsoft.com/office/drawing/2014/main" id="{8A3B507E-4EE1-4ADB-94E1-230517EA0E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814" name="Group 4813">
                    <a:extLst>
                      <a:ext uri="{FF2B5EF4-FFF2-40B4-BE49-F238E27FC236}">
                        <a16:creationId xmlns:a16="http://schemas.microsoft.com/office/drawing/2014/main" id="{C549904C-A156-42C8-913C-097C84C09991}"/>
                      </a:ext>
                    </a:extLst>
                  </p:cNvPr>
                  <p:cNvGrpSpPr/>
                  <p:nvPr/>
                </p:nvGrpSpPr>
                <p:grpSpPr>
                  <a:xfrm>
                    <a:off x="7443561" y="3019258"/>
                    <a:ext cx="1106234" cy="969712"/>
                    <a:chOff x="6792398" y="2509410"/>
                    <a:chExt cx="1106234" cy="969712"/>
                  </a:xfrm>
                </p:grpSpPr>
                <p:grpSp>
                  <p:nvGrpSpPr>
                    <p:cNvPr id="4815" name="Group 4814">
                      <a:extLst>
                        <a:ext uri="{FF2B5EF4-FFF2-40B4-BE49-F238E27FC236}">
                          <a16:creationId xmlns:a16="http://schemas.microsoft.com/office/drawing/2014/main" id="{793402E3-8B76-4175-A2BC-CF6DD1F662BE}"/>
                        </a:ext>
                      </a:extLst>
                    </p:cNvPr>
                    <p:cNvGrpSpPr/>
                    <p:nvPr/>
                  </p:nvGrpSpPr>
                  <p:grpSpPr>
                    <a:xfrm>
                      <a:off x="6792398" y="2703317"/>
                      <a:ext cx="657768" cy="378452"/>
                      <a:chOff x="4777947" y="3207622"/>
                      <a:chExt cx="657768" cy="378452"/>
                    </a:xfrm>
                  </p:grpSpPr>
                  <p:grpSp>
                    <p:nvGrpSpPr>
                      <p:cNvPr id="4861" name="Group 4860">
                        <a:extLst>
                          <a:ext uri="{FF2B5EF4-FFF2-40B4-BE49-F238E27FC236}">
                            <a16:creationId xmlns:a16="http://schemas.microsoft.com/office/drawing/2014/main" id="{6B88835A-CAB0-47A8-9E1E-CCD9116779CF}"/>
                          </a:ext>
                        </a:extLst>
                      </p:cNvPr>
                      <p:cNvGrpSpPr/>
                      <p:nvPr/>
                    </p:nvGrpSpPr>
                    <p:grpSpPr>
                      <a:xfrm>
                        <a:off x="4777947" y="3207622"/>
                        <a:ext cx="499826" cy="320263"/>
                        <a:chOff x="4503627" y="2218458"/>
                        <a:chExt cx="499826" cy="320263"/>
                      </a:xfrm>
                    </p:grpSpPr>
                    <p:grpSp>
                      <p:nvGrpSpPr>
                        <p:cNvPr id="4869" name="Group 176">
                          <a:extLst>
                            <a:ext uri="{FF2B5EF4-FFF2-40B4-BE49-F238E27FC236}">
                              <a16:creationId xmlns:a16="http://schemas.microsoft.com/office/drawing/2014/main" id="{463955B6-7458-4B33-9F76-59BE918ACD02}"/>
                            </a:ext>
                          </a:extLst>
                        </p:cNvPr>
                        <p:cNvGrpSpPr/>
                        <p:nvPr/>
                      </p:nvGrpSpPr>
                      <p:grpSpPr>
                        <a:xfrm>
                          <a:off x="4503627" y="2301538"/>
                          <a:ext cx="300259" cy="237183"/>
                          <a:chOff x="2962956" y="2115885"/>
                          <a:chExt cx="300259" cy="237183"/>
                        </a:xfrm>
                      </p:grpSpPr>
                      <p:pic>
                        <p:nvPicPr>
                          <p:cNvPr id="4873" name="Picture 24 225">
                            <a:extLst>
                              <a:ext uri="{FF2B5EF4-FFF2-40B4-BE49-F238E27FC236}">
                                <a16:creationId xmlns:a16="http://schemas.microsoft.com/office/drawing/2014/main" id="{E39C773C-7749-49BC-A561-C66A8FB5DD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4" name="Picture 24 226">
                            <a:extLst>
                              <a:ext uri="{FF2B5EF4-FFF2-40B4-BE49-F238E27FC236}">
                                <a16:creationId xmlns:a16="http://schemas.microsoft.com/office/drawing/2014/main" id="{E76ECD36-50A7-4EF2-9503-7567AA16AF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0" name="Group 179">
                          <a:extLst>
                            <a:ext uri="{FF2B5EF4-FFF2-40B4-BE49-F238E27FC236}">
                              <a16:creationId xmlns:a16="http://schemas.microsoft.com/office/drawing/2014/main" id="{B510E954-8B20-4D16-A111-E3021C8BF631}"/>
                            </a:ext>
                          </a:extLst>
                        </p:cNvPr>
                        <p:cNvGrpSpPr/>
                        <p:nvPr/>
                      </p:nvGrpSpPr>
                      <p:grpSpPr>
                        <a:xfrm>
                          <a:off x="4719823" y="2218458"/>
                          <a:ext cx="283630" cy="253824"/>
                          <a:chOff x="6986427" y="2972145"/>
                          <a:chExt cx="283630" cy="253824"/>
                        </a:xfrm>
                      </p:grpSpPr>
                      <p:pic>
                        <p:nvPicPr>
                          <p:cNvPr id="4871" name="Picture 24 227">
                            <a:extLst>
                              <a:ext uri="{FF2B5EF4-FFF2-40B4-BE49-F238E27FC236}">
                                <a16:creationId xmlns:a16="http://schemas.microsoft.com/office/drawing/2014/main" id="{7DAB9C35-418D-47D2-927B-89A1AE8AA7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2" name="Picture 24 228">
                            <a:extLst>
                              <a:ext uri="{FF2B5EF4-FFF2-40B4-BE49-F238E27FC236}">
                                <a16:creationId xmlns:a16="http://schemas.microsoft.com/office/drawing/2014/main" id="{887022CA-8B31-4A8E-B6D0-4BDD1EA68D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62" name="Group 4861">
                        <a:extLst>
                          <a:ext uri="{FF2B5EF4-FFF2-40B4-BE49-F238E27FC236}">
                            <a16:creationId xmlns:a16="http://schemas.microsoft.com/office/drawing/2014/main" id="{EF800A0A-EFF6-4364-A1C1-86F262BFED9B}"/>
                          </a:ext>
                        </a:extLst>
                      </p:cNvPr>
                      <p:cNvGrpSpPr/>
                      <p:nvPr/>
                    </p:nvGrpSpPr>
                    <p:grpSpPr>
                      <a:xfrm>
                        <a:off x="4935889" y="3265811"/>
                        <a:ext cx="499826" cy="320263"/>
                        <a:chOff x="4503627" y="2218458"/>
                        <a:chExt cx="499826" cy="320263"/>
                      </a:xfrm>
                    </p:grpSpPr>
                    <p:grpSp>
                      <p:nvGrpSpPr>
                        <p:cNvPr id="4863" name="Group 176">
                          <a:extLst>
                            <a:ext uri="{FF2B5EF4-FFF2-40B4-BE49-F238E27FC236}">
                              <a16:creationId xmlns:a16="http://schemas.microsoft.com/office/drawing/2014/main" id="{62DC4191-478E-449A-8D89-803B2D78E02D}"/>
                            </a:ext>
                          </a:extLst>
                        </p:cNvPr>
                        <p:cNvGrpSpPr/>
                        <p:nvPr/>
                      </p:nvGrpSpPr>
                      <p:grpSpPr>
                        <a:xfrm>
                          <a:off x="4503627" y="2301538"/>
                          <a:ext cx="300259" cy="237183"/>
                          <a:chOff x="2962956" y="2115885"/>
                          <a:chExt cx="300259" cy="237183"/>
                        </a:xfrm>
                      </p:grpSpPr>
                      <p:pic>
                        <p:nvPicPr>
                          <p:cNvPr id="4867" name="Picture 24 229">
                            <a:extLst>
                              <a:ext uri="{FF2B5EF4-FFF2-40B4-BE49-F238E27FC236}">
                                <a16:creationId xmlns:a16="http://schemas.microsoft.com/office/drawing/2014/main" id="{D3646F0E-1555-4396-AD72-8BE3866501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68" name="Picture 24 230">
                            <a:extLst>
                              <a:ext uri="{FF2B5EF4-FFF2-40B4-BE49-F238E27FC236}">
                                <a16:creationId xmlns:a16="http://schemas.microsoft.com/office/drawing/2014/main" id="{36C1EE9F-1B09-4292-8A45-6F89FEFD23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64" name="Group 179">
                          <a:extLst>
                            <a:ext uri="{FF2B5EF4-FFF2-40B4-BE49-F238E27FC236}">
                              <a16:creationId xmlns:a16="http://schemas.microsoft.com/office/drawing/2014/main" id="{09FCB619-DB4C-426D-8A6A-207B869407B2}"/>
                            </a:ext>
                          </a:extLst>
                        </p:cNvPr>
                        <p:cNvGrpSpPr/>
                        <p:nvPr/>
                      </p:nvGrpSpPr>
                      <p:grpSpPr>
                        <a:xfrm>
                          <a:off x="4719823" y="2218458"/>
                          <a:ext cx="283630" cy="253824"/>
                          <a:chOff x="6986427" y="2972145"/>
                          <a:chExt cx="283630" cy="253824"/>
                        </a:xfrm>
                      </p:grpSpPr>
                      <p:pic>
                        <p:nvPicPr>
                          <p:cNvPr id="4865" name="Picture 24 231">
                            <a:extLst>
                              <a:ext uri="{FF2B5EF4-FFF2-40B4-BE49-F238E27FC236}">
                                <a16:creationId xmlns:a16="http://schemas.microsoft.com/office/drawing/2014/main" id="{A41C8E27-27A6-4737-9F80-8606B9E2EB0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66" name="Picture 24 232">
                            <a:extLst>
                              <a:ext uri="{FF2B5EF4-FFF2-40B4-BE49-F238E27FC236}">
                                <a16:creationId xmlns:a16="http://schemas.microsoft.com/office/drawing/2014/main" id="{CF7921EC-149E-4701-BEBD-F853D635C16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6" name="Group 4815">
                      <a:extLst>
                        <a:ext uri="{FF2B5EF4-FFF2-40B4-BE49-F238E27FC236}">
                          <a16:creationId xmlns:a16="http://schemas.microsoft.com/office/drawing/2014/main" id="{4FB67A27-0E6A-4BAA-A5A3-195E8E035EFA}"/>
                        </a:ext>
                      </a:extLst>
                    </p:cNvPr>
                    <p:cNvGrpSpPr/>
                    <p:nvPr/>
                  </p:nvGrpSpPr>
                  <p:grpSpPr>
                    <a:xfrm rot="19661454">
                      <a:off x="6800712" y="2979296"/>
                      <a:ext cx="601238" cy="499826"/>
                      <a:chOff x="5841977" y="3176030"/>
                      <a:chExt cx="601238" cy="499826"/>
                    </a:xfrm>
                  </p:grpSpPr>
                  <p:grpSp>
                    <p:nvGrpSpPr>
                      <p:cNvPr id="4847" name="Group 4846">
                        <a:extLst>
                          <a:ext uri="{FF2B5EF4-FFF2-40B4-BE49-F238E27FC236}">
                            <a16:creationId xmlns:a16="http://schemas.microsoft.com/office/drawing/2014/main" id="{38285FB5-D4DB-46EA-B8B0-AE405029A617}"/>
                          </a:ext>
                        </a:extLst>
                      </p:cNvPr>
                      <p:cNvGrpSpPr/>
                      <p:nvPr/>
                    </p:nvGrpSpPr>
                    <p:grpSpPr>
                      <a:xfrm rot="19742345">
                        <a:off x="5841977" y="3207622"/>
                        <a:ext cx="499826" cy="320263"/>
                        <a:chOff x="4503627" y="2218458"/>
                        <a:chExt cx="499826" cy="320263"/>
                      </a:xfrm>
                    </p:grpSpPr>
                    <p:grpSp>
                      <p:nvGrpSpPr>
                        <p:cNvPr id="4855" name="Group 176">
                          <a:extLst>
                            <a:ext uri="{FF2B5EF4-FFF2-40B4-BE49-F238E27FC236}">
                              <a16:creationId xmlns:a16="http://schemas.microsoft.com/office/drawing/2014/main" id="{8FE36484-FD8A-4882-8E86-AA31DCC68A72}"/>
                            </a:ext>
                          </a:extLst>
                        </p:cNvPr>
                        <p:cNvGrpSpPr/>
                        <p:nvPr/>
                      </p:nvGrpSpPr>
                      <p:grpSpPr>
                        <a:xfrm>
                          <a:off x="4503627" y="2301538"/>
                          <a:ext cx="300259" cy="237183"/>
                          <a:chOff x="2962956" y="2115885"/>
                          <a:chExt cx="300259" cy="237183"/>
                        </a:xfrm>
                      </p:grpSpPr>
                      <p:pic>
                        <p:nvPicPr>
                          <p:cNvPr id="4859" name="Picture 24 233">
                            <a:extLst>
                              <a:ext uri="{FF2B5EF4-FFF2-40B4-BE49-F238E27FC236}">
                                <a16:creationId xmlns:a16="http://schemas.microsoft.com/office/drawing/2014/main" id="{3A301DA4-F590-404C-876F-78145429035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60" name="Picture 24 234">
                            <a:extLst>
                              <a:ext uri="{FF2B5EF4-FFF2-40B4-BE49-F238E27FC236}">
                                <a16:creationId xmlns:a16="http://schemas.microsoft.com/office/drawing/2014/main" id="{4146B509-205B-4B2A-9A12-5F41E2FAAB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6" name="Group 179">
                          <a:extLst>
                            <a:ext uri="{FF2B5EF4-FFF2-40B4-BE49-F238E27FC236}">
                              <a16:creationId xmlns:a16="http://schemas.microsoft.com/office/drawing/2014/main" id="{9068506C-181A-4B0F-906E-3B4337E6D7B2}"/>
                            </a:ext>
                          </a:extLst>
                        </p:cNvPr>
                        <p:cNvGrpSpPr/>
                        <p:nvPr/>
                      </p:nvGrpSpPr>
                      <p:grpSpPr>
                        <a:xfrm>
                          <a:off x="4719823" y="2218458"/>
                          <a:ext cx="283630" cy="253824"/>
                          <a:chOff x="6986427" y="2972145"/>
                          <a:chExt cx="283630" cy="253824"/>
                        </a:xfrm>
                      </p:grpSpPr>
                      <p:pic>
                        <p:nvPicPr>
                          <p:cNvPr id="4857" name="Picture 24 235">
                            <a:extLst>
                              <a:ext uri="{FF2B5EF4-FFF2-40B4-BE49-F238E27FC236}">
                                <a16:creationId xmlns:a16="http://schemas.microsoft.com/office/drawing/2014/main" id="{0AD3DF25-22B4-4929-B452-DE0F8B3001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8" name="Picture 24 236">
                            <a:extLst>
                              <a:ext uri="{FF2B5EF4-FFF2-40B4-BE49-F238E27FC236}">
                                <a16:creationId xmlns:a16="http://schemas.microsoft.com/office/drawing/2014/main" id="{7A203071-BF52-43CD-98F1-75D0B7B7BA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48" name="Group 4847">
                        <a:extLst>
                          <a:ext uri="{FF2B5EF4-FFF2-40B4-BE49-F238E27FC236}">
                            <a16:creationId xmlns:a16="http://schemas.microsoft.com/office/drawing/2014/main" id="{63DA3ACB-AAFF-4630-A447-A190D6B7C058}"/>
                          </a:ext>
                        </a:extLst>
                      </p:cNvPr>
                      <p:cNvGrpSpPr/>
                      <p:nvPr/>
                    </p:nvGrpSpPr>
                    <p:grpSpPr>
                      <a:xfrm rot="17239213">
                        <a:off x="6033171" y="3265811"/>
                        <a:ext cx="499826" cy="320263"/>
                        <a:chOff x="4503627" y="2218458"/>
                        <a:chExt cx="499826" cy="320263"/>
                      </a:xfrm>
                    </p:grpSpPr>
                    <p:grpSp>
                      <p:nvGrpSpPr>
                        <p:cNvPr id="4849" name="Group 176">
                          <a:extLst>
                            <a:ext uri="{FF2B5EF4-FFF2-40B4-BE49-F238E27FC236}">
                              <a16:creationId xmlns:a16="http://schemas.microsoft.com/office/drawing/2014/main" id="{F4096AA3-D277-4E75-89C2-51EBABDDC25C}"/>
                            </a:ext>
                          </a:extLst>
                        </p:cNvPr>
                        <p:cNvGrpSpPr/>
                        <p:nvPr/>
                      </p:nvGrpSpPr>
                      <p:grpSpPr>
                        <a:xfrm>
                          <a:off x="4503627" y="2301538"/>
                          <a:ext cx="300259" cy="237183"/>
                          <a:chOff x="2962956" y="2115885"/>
                          <a:chExt cx="300259" cy="237183"/>
                        </a:xfrm>
                      </p:grpSpPr>
                      <p:pic>
                        <p:nvPicPr>
                          <p:cNvPr id="4853" name="Picture 24 237">
                            <a:extLst>
                              <a:ext uri="{FF2B5EF4-FFF2-40B4-BE49-F238E27FC236}">
                                <a16:creationId xmlns:a16="http://schemas.microsoft.com/office/drawing/2014/main" id="{E26D282D-DA31-4B9C-969E-CD0CDB2835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54" name="Picture 24 238">
                            <a:extLst>
                              <a:ext uri="{FF2B5EF4-FFF2-40B4-BE49-F238E27FC236}">
                                <a16:creationId xmlns:a16="http://schemas.microsoft.com/office/drawing/2014/main" id="{91169F95-3409-48D3-B2CF-AA9A37689F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0" name="Group 179">
                          <a:extLst>
                            <a:ext uri="{FF2B5EF4-FFF2-40B4-BE49-F238E27FC236}">
                              <a16:creationId xmlns:a16="http://schemas.microsoft.com/office/drawing/2014/main" id="{CDC715EF-0DC2-4445-A814-5BFD707C7ED3}"/>
                            </a:ext>
                          </a:extLst>
                        </p:cNvPr>
                        <p:cNvGrpSpPr/>
                        <p:nvPr/>
                      </p:nvGrpSpPr>
                      <p:grpSpPr>
                        <a:xfrm>
                          <a:off x="4719823" y="2218458"/>
                          <a:ext cx="283630" cy="253824"/>
                          <a:chOff x="6986427" y="2972145"/>
                          <a:chExt cx="283630" cy="253824"/>
                        </a:xfrm>
                      </p:grpSpPr>
                      <p:pic>
                        <p:nvPicPr>
                          <p:cNvPr id="4851" name="Picture 24 239">
                            <a:extLst>
                              <a:ext uri="{FF2B5EF4-FFF2-40B4-BE49-F238E27FC236}">
                                <a16:creationId xmlns:a16="http://schemas.microsoft.com/office/drawing/2014/main" id="{53D2B1E1-BD9A-4FD7-8907-2891D708D9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2" name="Picture 24 240">
                            <a:extLst>
                              <a:ext uri="{FF2B5EF4-FFF2-40B4-BE49-F238E27FC236}">
                                <a16:creationId xmlns:a16="http://schemas.microsoft.com/office/drawing/2014/main" id="{2BF527B3-E022-4271-B008-AD8868FD74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7" name="Group 4816">
                      <a:extLst>
                        <a:ext uri="{FF2B5EF4-FFF2-40B4-BE49-F238E27FC236}">
                          <a16:creationId xmlns:a16="http://schemas.microsoft.com/office/drawing/2014/main" id="{9DCAAA2D-6C26-4AD3-898E-160736F34447}"/>
                        </a:ext>
                      </a:extLst>
                    </p:cNvPr>
                    <p:cNvGrpSpPr/>
                    <p:nvPr/>
                  </p:nvGrpSpPr>
                  <p:grpSpPr>
                    <a:xfrm rot="2171672">
                      <a:off x="7240864" y="2945788"/>
                      <a:ext cx="657768" cy="378452"/>
                      <a:chOff x="4777947" y="3207622"/>
                      <a:chExt cx="657768" cy="378452"/>
                    </a:xfrm>
                  </p:grpSpPr>
                  <p:grpSp>
                    <p:nvGrpSpPr>
                      <p:cNvPr id="4833" name="Group 4832">
                        <a:extLst>
                          <a:ext uri="{FF2B5EF4-FFF2-40B4-BE49-F238E27FC236}">
                            <a16:creationId xmlns:a16="http://schemas.microsoft.com/office/drawing/2014/main" id="{819E6739-A348-4EC5-95B5-CCCEFA5D8A07}"/>
                          </a:ext>
                        </a:extLst>
                      </p:cNvPr>
                      <p:cNvGrpSpPr/>
                      <p:nvPr/>
                    </p:nvGrpSpPr>
                    <p:grpSpPr>
                      <a:xfrm>
                        <a:off x="4777947" y="3207622"/>
                        <a:ext cx="499826" cy="320263"/>
                        <a:chOff x="4503627" y="2218458"/>
                        <a:chExt cx="499826" cy="320263"/>
                      </a:xfrm>
                    </p:grpSpPr>
                    <p:grpSp>
                      <p:nvGrpSpPr>
                        <p:cNvPr id="4841" name="Group 176">
                          <a:extLst>
                            <a:ext uri="{FF2B5EF4-FFF2-40B4-BE49-F238E27FC236}">
                              <a16:creationId xmlns:a16="http://schemas.microsoft.com/office/drawing/2014/main" id="{A68FBC18-B83C-449D-9118-B06002895061}"/>
                            </a:ext>
                          </a:extLst>
                        </p:cNvPr>
                        <p:cNvGrpSpPr/>
                        <p:nvPr/>
                      </p:nvGrpSpPr>
                      <p:grpSpPr>
                        <a:xfrm>
                          <a:off x="4503627" y="2301538"/>
                          <a:ext cx="300259" cy="237183"/>
                          <a:chOff x="2962956" y="2115885"/>
                          <a:chExt cx="300259" cy="237183"/>
                        </a:xfrm>
                      </p:grpSpPr>
                      <p:pic>
                        <p:nvPicPr>
                          <p:cNvPr id="4845" name="Picture 24 241">
                            <a:extLst>
                              <a:ext uri="{FF2B5EF4-FFF2-40B4-BE49-F238E27FC236}">
                                <a16:creationId xmlns:a16="http://schemas.microsoft.com/office/drawing/2014/main" id="{6CDF611E-D898-45C7-B183-F63A527C15E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46" name="Picture 24 242">
                            <a:extLst>
                              <a:ext uri="{FF2B5EF4-FFF2-40B4-BE49-F238E27FC236}">
                                <a16:creationId xmlns:a16="http://schemas.microsoft.com/office/drawing/2014/main" id="{F5EF0EC7-1120-4873-AD38-BEFE51A725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42" name="Group 179">
                          <a:extLst>
                            <a:ext uri="{FF2B5EF4-FFF2-40B4-BE49-F238E27FC236}">
                              <a16:creationId xmlns:a16="http://schemas.microsoft.com/office/drawing/2014/main" id="{52C4ED5B-3D68-4869-9A58-E91184D2C2D2}"/>
                            </a:ext>
                          </a:extLst>
                        </p:cNvPr>
                        <p:cNvGrpSpPr/>
                        <p:nvPr/>
                      </p:nvGrpSpPr>
                      <p:grpSpPr>
                        <a:xfrm>
                          <a:off x="4719823" y="2218458"/>
                          <a:ext cx="283630" cy="253824"/>
                          <a:chOff x="6986427" y="2972145"/>
                          <a:chExt cx="283630" cy="253824"/>
                        </a:xfrm>
                      </p:grpSpPr>
                      <p:pic>
                        <p:nvPicPr>
                          <p:cNvPr id="4843" name="Picture 24 243">
                            <a:extLst>
                              <a:ext uri="{FF2B5EF4-FFF2-40B4-BE49-F238E27FC236}">
                                <a16:creationId xmlns:a16="http://schemas.microsoft.com/office/drawing/2014/main" id="{D4204D60-6381-4D94-AFFD-8CFB0C0C9B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44" name="Picture 24 244">
                            <a:extLst>
                              <a:ext uri="{FF2B5EF4-FFF2-40B4-BE49-F238E27FC236}">
                                <a16:creationId xmlns:a16="http://schemas.microsoft.com/office/drawing/2014/main" id="{481765A4-0353-4A99-8288-2DECA9B16F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4" name="Group 4833">
                        <a:extLst>
                          <a:ext uri="{FF2B5EF4-FFF2-40B4-BE49-F238E27FC236}">
                            <a16:creationId xmlns:a16="http://schemas.microsoft.com/office/drawing/2014/main" id="{880E2B22-5660-48F2-A50A-43E97C2CE0EF}"/>
                          </a:ext>
                        </a:extLst>
                      </p:cNvPr>
                      <p:cNvGrpSpPr/>
                      <p:nvPr/>
                    </p:nvGrpSpPr>
                    <p:grpSpPr>
                      <a:xfrm>
                        <a:off x="4935889" y="3265811"/>
                        <a:ext cx="499826" cy="320263"/>
                        <a:chOff x="4503627" y="2218458"/>
                        <a:chExt cx="499826" cy="320263"/>
                      </a:xfrm>
                    </p:grpSpPr>
                    <p:grpSp>
                      <p:nvGrpSpPr>
                        <p:cNvPr id="4835" name="Group 176">
                          <a:extLst>
                            <a:ext uri="{FF2B5EF4-FFF2-40B4-BE49-F238E27FC236}">
                              <a16:creationId xmlns:a16="http://schemas.microsoft.com/office/drawing/2014/main" id="{D9C86832-E5DA-449E-AA42-DDBD48FBD40E}"/>
                            </a:ext>
                          </a:extLst>
                        </p:cNvPr>
                        <p:cNvGrpSpPr/>
                        <p:nvPr/>
                      </p:nvGrpSpPr>
                      <p:grpSpPr>
                        <a:xfrm>
                          <a:off x="4503627" y="2301538"/>
                          <a:ext cx="300259" cy="237183"/>
                          <a:chOff x="2962956" y="2115885"/>
                          <a:chExt cx="300259" cy="237183"/>
                        </a:xfrm>
                      </p:grpSpPr>
                      <p:pic>
                        <p:nvPicPr>
                          <p:cNvPr id="4839" name="Picture 24 245">
                            <a:extLst>
                              <a:ext uri="{FF2B5EF4-FFF2-40B4-BE49-F238E27FC236}">
                                <a16:creationId xmlns:a16="http://schemas.microsoft.com/office/drawing/2014/main" id="{270259FF-BD70-437A-A216-639C84CAAFE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40" name="Picture 24 246">
                            <a:extLst>
                              <a:ext uri="{FF2B5EF4-FFF2-40B4-BE49-F238E27FC236}">
                                <a16:creationId xmlns:a16="http://schemas.microsoft.com/office/drawing/2014/main" id="{E69B0405-3E2C-4CEC-9DBB-E7BEEF2B69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6" name="Group 179">
                          <a:extLst>
                            <a:ext uri="{FF2B5EF4-FFF2-40B4-BE49-F238E27FC236}">
                              <a16:creationId xmlns:a16="http://schemas.microsoft.com/office/drawing/2014/main" id="{4E274534-0323-41EB-B4AA-635BA86DBB0C}"/>
                            </a:ext>
                          </a:extLst>
                        </p:cNvPr>
                        <p:cNvGrpSpPr/>
                        <p:nvPr/>
                      </p:nvGrpSpPr>
                      <p:grpSpPr>
                        <a:xfrm>
                          <a:off x="4719823" y="2218458"/>
                          <a:ext cx="283630" cy="253824"/>
                          <a:chOff x="6986427" y="2972145"/>
                          <a:chExt cx="283630" cy="253824"/>
                        </a:xfrm>
                      </p:grpSpPr>
                      <p:pic>
                        <p:nvPicPr>
                          <p:cNvPr id="4837" name="Picture 24 247">
                            <a:extLst>
                              <a:ext uri="{FF2B5EF4-FFF2-40B4-BE49-F238E27FC236}">
                                <a16:creationId xmlns:a16="http://schemas.microsoft.com/office/drawing/2014/main" id="{357B625D-9AFF-4F60-B1C7-63C133CF54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38" name="Picture 24 248">
                            <a:extLst>
                              <a:ext uri="{FF2B5EF4-FFF2-40B4-BE49-F238E27FC236}">
                                <a16:creationId xmlns:a16="http://schemas.microsoft.com/office/drawing/2014/main" id="{686CAD9E-962A-4A09-968A-31725F2E916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8" name="Group 4817">
                      <a:extLst>
                        <a:ext uri="{FF2B5EF4-FFF2-40B4-BE49-F238E27FC236}">
                          <a16:creationId xmlns:a16="http://schemas.microsoft.com/office/drawing/2014/main" id="{48499774-C456-437C-A727-44CCC855AB62}"/>
                        </a:ext>
                      </a:extLst>
                    </p:cNvPr>
                    <p:cNvGrpSpPr/>
                    <p:nvPr/>
                  </p:nvGrpSpPr>
                  <p:grpSpPr>
                    <a:xfrm rot="21049340">
                      <a:off x="7270080" y="2509410"/>
                      <a:ext cx="601238" cy="499826"/>
                      <a:chOff x="5841977" y="3176030"/>
                      <a:chExt cx="601238" cy="499826"/>
                    </a:xfrm>
                  </p:grpSpPr>
                  <p:grpSp>
                    <p:nvGrpSpPr>
                      <p:cNvPr id="4819" name="Group 4818">
                        <a:extLst>
                          <a:ext uri="{FF2B5EF4-FFF2-40B4-BE49-F238E27FC236}">
                            <a16:creationId xmlns:a16="http://schemas.microsoft.com/office/drawing/2014/main" id="{48D7B64A-F995-4371-9E47-4ED475DD31A5}"/>
                          </a:ext>
                        </a:extLst>
                      </p:cNvPr>
                      <p:cNvGrpSpPr/>
                      <p:nvPr/>
                    </p:nvGrpSpPr>
                    <p:grpSpPr>
                      <a:xfrm rot="19742345">
                        <a:off x="5841977" y="3207622"/>
                        <a:ext cx="499826" cy="320263"/>
                        <a:chOff x="4503627" y="2218458"/>
                        <a:chExt cx="499826" cy="320263"/>
                      </a:xfrm>
                    </p:grpSpPr>
                    <p:grpSp>
                      <p:nvGrpSpPr>
                        <p:cNvPr id="4827" name="Group 176">
                          <a:extLst>
                            <a:ext uri="{FF2B5EF4-FFF2-40B4-BE49-F238E27FC236}">
                              <a16:creationId xmlns:a16="http://schemas.microsoft.com/office/drawing/2014/main" id="{FF41B06C-2C45-48F3-86DB-DB7809594B44}"/>
                            </a:ext>
                          </a:extLst>
                        </p:cNvPr>
                        <p:cNvGrpSpPr/>
                        <p:nvPr/>
                      </p:nvGrpSpPr>
                      <p:grpSpPr>
                        <a:xfrm>
                          <a:off x="4503627" y="2301538"/>
                          <a:ext cx="300259" cy="237183"/>
                          <a:chOff x="2962956" y="2115885"/>
                          <a:chExt cx="300259" cy="237183"/>
                        </a:xfrm>
                      </p:grpSpPr>
                      <p:pic>
                        <p:nvPicPr>
                          <p:cNvPr id="4831" name="Picture 24 249">
                            <a:extLst>
                              <a:ext uri="{FF2B5EF4-FFF2-40B4-BE49-F238E27FC236}">
                                <a16:creationId xmlns:a16="http://schemas.microsoft.com/office/drawing/2014/main" id="{621722B4-1020-441A-A6FA-95BB256814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2" name="Picture 24 250">
                            <a:extLst>
                              <a:ext uri="{FF2B5EF4-FFF2-40B4-BE49-F238E27FC236}">
                                <a16:creationId xmlns:a16="http://schemas.microsoft.com/office/drawing/2014/main" id="{EBD557E6-8FA7-4AC2-92C7-D86FBF5B34B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28" name="Group 179">
                          <a:extLst>
                            <a:ext uri="{FF2B5EF4-FFF2-40B4-BE49-F238E27FC236}">
                              <a16:creationId xmlns:a16="http://schemas.microsoft.com/office/drawing/2014/main" id="{54FFEC47-5BD4-4EFF-AA72-1121EC7B9BB2}"/>
                            </a:ext>
                          </a:extLst>
                        </p:cNvPr>
                        <p:cNvGrpSpPr/>
                        <p:nvPr/>
                      </p:nvGrpSpPr>
                      <p:grpSpPr>
                        <a:xfrm>
                          <a:off x="4719823" y="2218458"/>
                          <a:ext cx="283630" cy="253824"/>
                          <a:chOff x="6986427" y="2972145"/>
                          <a:chExt cx="283630" cy="253824"/>
                        </a:xfrm>
                      </p:grpSpPr>
                      <p:pic>
                        <p:nvPicPr>
                          <p:cNvPr id="4829" name="Picture 24 251">
                            <a:extLst>
                              <a:ext uri="{FF2B5EF4-FFF2-40B4-BE49-F238E27FC236}">
                                <a16:creationId xmlns:a16="http://schemas.microsoft.com/office/drawing/2014/main" id="{4831AE78-4352-4229-9FB4-74344413F6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30" name="Picture 24 252">
                            <a:extLst>
                              <a:ext uri="{FF2B5EF4-FFF2-40B4-BE49-F238E27FC236}">
                                <a16:creationId xmlns:a16="http://schemas.microsoft.com/office/drawing/2014/main" id="{7876E80E-DF28-4083-8AB6-680D3DF602C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20" name="Group 4819">
                        <a:extLst>
                          <a:ext uri="{FF2B5EF4-FFF2-40B4-BE49-F238E27FC236}">
                            <a16:creationId xmlns:a16="http://schemas.microsoft.com/office/drawing/2014/main" id="{70458585-C2A4-40D2-AA70-7FB8AA131F19}"/>
                          </a:ext>
                        </a:extLst>
                      </p:cNvPr>
                      <p:cNvGrpSpPr/>
                      <p:nvPr/>
                    </p:nvGrpSpPr>
                    <p:grpSpPr>
                      <a:xfrm rot="17239213">
                        <a:off x="6033171" y="3265811"/>
                        <a:ext cx="499826" cy="320263"/>
                        <a:chOff x="4503627" y="2218458"/>
                        <a:chExt cx="499826" cy="320263"/>
                      </a:xfrm>
                    </p:grpSpPr>
                    <p:grpSp>
                      <p:nvGrpSpPr>
                        <p:cNvPr id="4821" name="Group 176">
                          <a:extLst>
                            <a:ext uri="{FF2B5EF4-FFF2-40B4-BE49-F238E27FC236}">
                              <a16:creationId xmlns:a16="http://schemas.microsoft.com/office/drawing/2014/main" id="{71FE633B-536A-46CE-8519-92A4B95C3BE3}"/>
                            </a:ext>
                          </a:extLst>
                        </p:cNvPr>
                        <p:cNvGrpSpPr/>
                        <p:nvPr/>
                      </p:nvGrpSpPr>
                      <p:grpSpPr>
                        <a:xfrm>
                          <a:off x="4503627" y="2301538"/>
                          <a:ext cx="300259" cy="237183"/>
                          <a:chOff x="2962956" y="2115885"/>
                          <a:chExt cx="300259" cy="237183"/>
                        </a:xfrm>
                      </p:grpSpPr>
                      <p:pic>
                        <p:nvPicPr>
                          <p:cNvPr id="4825" name="Picture 24 253">
                            <a:extLst>
                              <a:ext uri="{FF2B5EF4-FFF2-40B4-BE49-F238E27FC236}">
                                <a16:creationId xmlns:a16="http://schemas.microsoft.com/office/drawing/2014/main" id="{7BEF5D4E-F2C9-4F24-8BA9-D98BBAF35E5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26" name="Picture 24 254">
                            <a:extLst>
                              <a:ext uri="{FF2B5EF4-FFF2-40B4-BE49-F238E27FC236}">
                                <a16:creationId xmlns:a16="http://schemas.microsoft.com/office/drawing/2014/main" id="{255B640E-3C0B-4AEF-B3CD-55CE2D86B2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22" name="Group 179">
                          <a:extLst>
                            <a:ext uri="{FF2B5EF4-FFF2-40B4-BE49-F238E27FC236}">
                              <a16:creationId xmlns:a16="http://schemas.microsoft.com/office/drawing/2014/main" id="{31DB129D-60EE-4336-BB13-4C6BBEC76E2C}"/>
                            </a:ext>
                          </a:extLst>
                        </p:cNvPr>
                        <p:cNvGrpSpPr/>
                        <p:nvPr/>
                      </p:nvGrpSpPr>
                      <p:grpSpPr>
                        <a:xfrm>
                          <a:off x="4719823" y="2218458"/>
                          <a:ext cx="283630" cy="253824"/>
                          <a:chOff x="6986427" y="2972145"/>
                          <a:chExt cx="283630" cy="253824"/>
                        </a:xfrm>
                      </p:grpSpPr>
                      <p:pic>
                        <p:nvPicPr>
                          <p:cNvPr id="4823" name="Picture 24 255">
                            <a:extLst>
                              <a:ext uri="{FF2B5EF4-FFF2-40B4-BE49-F238E27FC236}">
                                <a16:creationId xmlns:a16="http://schemas.microsoft.com/office/drawing/2014/main" id="{447154C3-B37E-40C9-9551-E1A2BCE8B8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24" name="Picture 24 256">
                            <a:extLst>
                              <a:ext uri="{FF2B5EF4-FFF2-40B4-BE49-F238E27FC236}">
                                <a16:creationId xmlns:a16="http://schemas.microsoft.com/office/drawing/2014/main" id="{9B656E4B-012C-4098-A9BF-4B249C0E29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4560" name="Group 4559">
                <a:extLst>
                  <a:ext uri="{FF2B5EF4-FFF2-40B4-BE49-F238E27FC236}">
                    <a16:creationId xmlns:a16="http://schemas.microsoft.com/office/drawing/2014/main" id="{5524D905-7911-4C85-8A9A-4F9E51AA736C}"/>
                  </a:ext>
                </a:extLst>
              </p:cNvPr>
              <p:cNvGrpSpPr/>
              <p:nvPr/>
            </p:nvGrpSpPr>
            <p:grpSpPr>
              <a:xfrm rot="20754769">
                <a:off x="9682163" y="2873542"/>
                <a:ext cx="1184907" cy="905391"/>
                <a:chOff x="4930347" y="2731026"/>
                <a:chExt cx="2516626" cy="1922962"/>
              </a:xfrm>
            </p:grpSpPr>
            <p:grpSp>
              <p:nvGrpSpPr>
                <p:cNvPr id="4561" name="Group 4560">
                  <a:extLst>
                    <a:ext uri="{FF2B5EF4-FFF2-40B4-BE49-F238E27FC236}">
                      <a16:creationId xmlns:a16="http://schemas.microsoft.com/office/drawing/2014/main" id="{CFD7770E-87F6-4F6B-9569-C8E25039DC04}"/>
                    </a:ext>
                  </a:extLst>
                </p:cNvPr>
                <p:cNvGrpSpPr/>
                <p:nvPr/>
              </p:nvGrpSpPr>
              <p:grpSpPr>
                <a:xfrm>
                  <a:off x="4930347" y="3360022"/>
                  <a:ext cx="657768" cy="378452"/>
                  <a:chOff x="4777947" y="3207622"/>
                  <a:chExt cx="657768" cy="378452"/>
                </a:xfrm>
              </p:grpSpPr>
              <p:grpSp>
                <p:nvGrpSpPr>
                  <p:cNvPr id="4792" name="Group 4791">
                    <a:extLst>
                      <a:ext uri="{FF2B5EF4-FFF2-40B4-BE49-F238E27FC236}">
                        <a16:creationId xmlns:a16="http://schemas.microsoft.com/office/drawing/2014/main" id="{6DB2282A-3374-41CD-B549-E7288A82E5B7}"/>
                      </a:ext>
                    </a:extLst>
                  </p:cNvPr>
                  <p:cNvGrpSpPr/>
                  <p:nvPr/>
                </p:nvGrpSpPr>
                <p:grpSpPr>
                  <a:xfrm>
                    <a:off x="4777947" y="3207622"/>
                    <a:ext cx="499826" cy="320263"/>
                    <a:chOff x="4503627" y="2218458"/>
                    <a:chExt cx="499826" cy="320263"/>
                  </a:xfrm>
                </p:grpSpPr>
                <p:grpSp>
                  <p:nvGrpSpPr>
                    <p:cNvPr id="4800" name="Group 176">
                      <a:extLst>
                        <a:ext uri="{FF2B5EF4-FFF2-40B4-BE49-F238E27FC236}">
                          <a16:creationId xmlns:a16="http://schemas.microsoft.com/office/drawing/2014/main" id="{08CEF7D0-AD2E-4A6F-9CD6-A6A2912705CF}"/>
                        </a:ext>
                      </a:extLst>
                    </p:cNvPr>
                    <p:cNvGrpSpPr/>
                    <p:nvPr/>
                  </p:nvGrpSpPr>
                  <p:grpSpPr>
                    <a:xfrm>
                      <a:off x="4503627" y="2301538"/>
                      <a:ext cx="300259" cy="237183"/>
                      <a:chOff x="2962956" y="2115885"/>
                      <a:chExt cx="300259" cy="237183"/>
                    </a:xfrm>
                  </p:grpSpPr>
                  <p:pic>
                    <p:nvPicPr>
                      <p:cNvPr id="4804" name="Picture 24 129">
                        <a:extLst>
                          <a:ext uri="{FF2B5EF4-FFF2-40B4-BE49-F238E27FC236}">
                            <a16:creationId xmlns:a16="http://schemas.microsoft.com/office/drawing/2014/main" id="{B88EED0E-1786-4342-B44C-D31C6E9CC7B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05" name="Picture 24 130">
                        <a:extLst>
                          <a:ext uri="{FF2B5EF4-FFF2-40B4-BE49-F238E27FC236}">
                            <a16:creationId xmlns:a16="http://schemas.microsoft.com/office/drawing/2014/main" id="{A6ACD2F5-C300-4E8B-884F-6EE5C18840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01" name="Group 179">
                      <a:extLst>
                        <a:ext uri="{FF2B5EF4-FFF2-40B4-BE49-F238E27FC236}">
                          <a16:creationId xmlns:a16="http://schemas.microsoft.com/office/drawing/2014/main" id="{764553C1-3343-4BFB-A5EA-8FE0161115F3}"/>
                        </a:ext>
                      </a:extLst>
                    </p:cNvPr>
                    <p:cNvGrpSpPr/>
                    <p:nvPr/>
                  </p:nvGrpSpPr>
                  <p:grpSpPr>
                    <a:xfrm>
                      <a:off x="4719823" y="2218458"/>
                      <a:ext cx="283630" cy="253824"/>
                      <a:chOff x="6986427" y="2972145"/>
                      <a:chExt cx="283630" cy="253824"/>
                    </a:xfrm>
                  </p:grpSpPr>
                  <p:pic>
                    <p:nvPicPr>
                      <p:cNvPr id="4802" name="Picture 24 131">
                        <a:extLst>
                          <a:ext uri="{FF2B5EF4-FFF2-40B4-BE49-F238E27FC236}">
                            <a16:creationId xmlns:a16="http://schemas.microsoft.com/office/drawing/2014/main" id="{E0D97402-37FE-4632-B140-EF9B3F74A5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03" name="Picture 24 132">
                        <a:extLst>
                          <a:ext uri="{FF2B5EF4-FFF2-40B4-BE49-F238E27FC236}">
                            <a16:creationId xmlns:a16="http://schemas.microsoft.com/office/drawing/2014/main" id="{E803278D-75D4-47D3-A4C2-A69C8A8D234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93" name="Group 4792">
                    <a:extLst>
                      <a:ext uri="{FF2B5EF4-FFF2-40B4-BE49-F238E27FC236}">
                        <a16:creationId xmlns:a16="http://schemas.microsoft.com/office/drawing/2014/main" id="{1237EB59-BEDB-4440-836B-9602584E2778}"/>
                      </a:ext>
                    </a:extLst>
                  </p:cNvPr>
                  <p:cNvGrpSpPr/>
                  <p:nvPr/>
                </p:nvGrpSpPr>
                <p:grpSpPr>
                  <a:xfrm>
                    <a:off x="4935889" y="3265811"/>
                    <a:ext cx="499826" cy="320263"/>
                    <a:chOff x="4503627" y="2218458"/>
                    <a:chExt cx="499826" cy="320263"/>
                  </a:xfrm>
                </p:grpSpPr>
                <p:grpSp>
                  <p:nvGrpSpPr>
                    <p:cNvPr id="4794" name="Group 176">
                      <a:extLst>
                        <a:ext uri="{FF2B5EF4-FFF2-40B4-BE49-F238E27FC236}">
                          <a16:creationId xmlns:a16="http://schemas.microsoft.com/office/drawing/2014/main" id="{09B0D507-53F9-4B6B-ABB3-F65717EB7EC0}"/>
                        </a:ext>
                      </a:extLst>
                    </p:cNvPr>
                    <p:cNvGrpSpPr/>
                    <p:nvPr/>
                  </p:nvGrpSpPr>
                  <p:grpSpPr>
                    <a:xfrm>
                      <a:off x="4503627" y="2301538"/>
                      <a:ext cx="300259" cy="237183"/>
                      <a:chOff x="2962956" y="2115885"/>
                      <a:chExt cx="300259" cy="237183"/>
                    </a:xfrm>
                  </p:grpSpPr>
                  <p:pic>
                    <p:nvPicPr>
                      <p:cNvPr id="4798" name="Picture 24 133">
                        <a:extLst>
                          <a:ext uri="{FF2B5EF4-FFF2-40B4-BE49-F238E27FC236}">
                            <a16:creationId xmlns:a16="http://schemas.microsoft.com/office/drawing/2014/main" id="{89BDC18A-7935-4491-839C-FA8C6E6D7B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99" name="Picture 24 134">
                        <a:extLst>
                          <a:ext uri="{FF2B5EF4-FFF2-40B4-BE49-F238E27FC236}">
                            <a16:creationId xmlns:a16="http://schemas.microsoft.com/office/drawing/2014/main" id="{17B538EA-5850-4C23-8678-5D33AED205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5" name="Group 179">
                      <a:extLst>
                        <a:ext uri="{FF2B5EF4-FFF2-40B4-BE49-F238E27FC236}">
                          <a16:creationId xmlns:a16="http://schemas.microsoft.com/office/drawing/2014/main" id="{AF5F8DDC-CD20-4309-BDD4-FA02C87300D5}"/>
                        </a:ext>
                      </a:extLst>
                    </p:cNvPr>
                    <p:cNvGrpSpPr/>
                    <p:nvPr/>
                  </p:nvGrpSpPr>
                  <p:grpSpPr>
                    <a:xfrm>
                      <a:off x="4719823" y="2218458"/>
                      <a:ext cx="283630" cy="253824"/>
                      <a:chOff x="6986427" y="2972145"/>
                      <a:chExt cx="283630" cy="253824"/>
                    </a:xfrm>
                  </p:grpSpPr>
                  <p:pic>
                    <p:nvPicPr>
                      <p:cNvPr id="4796" name="Picture 24 135">
                        <a:extLst>
                          <a:ext uri="{FF2B5EF4-FFF2-40B4-BE49-F238E27FC236}">
                            <a16:creationId xmlns:a16="http://schemas.microsoft.com/office/drawing/2014/main" id="{C6811F51-7A1B-48E0-9312-7E5B72E476E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7" name="Picture 24 136">
                        <a:extLst>
                          <a:ext uri="{FF2B5EF4-FFF2-40B4-BE49-F238E27FC236}">
                            <a16:creationId xmlns:a16="http://schemas.microsoft.com/office/drawing/2014/main" id="{4C62A1B8-8219-47A5-884B-5A4D0A724A3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2" name="Group 4561">
                  <a:extLst>
                    <a:ext uri="{FF2B5EF4-FFF2-40B4-BE49-F238E27FC236}">
                      <a16:creationId xmlns:a16="http://schemas.microsoft.com/office/drawing/2014/main" id="{9FE2C236-E346-4D6A-AABA-736CFACD875D}"/>
                    </a:ext>
                  </a:extLst>
                </p:cNvPr>
                <p:cNvGrpSpPr/>
                <p:nvPr/>
              </p:nvGrpSpPr>
              <p:grpSpPr>
                <a:xfrm>
                  <a:off x="4938661" y="3636001"/>
                  <a:ext cx="601238" cy="499826"/>
                  <a:chOff x="5841977" y="3176030"/>
                  <a:chExt cx="601238" cy="499826"/>
                </a:xfrm>
              </p:grpSpPr>
              <p:grpSp>
                <p:nvGrpSpPr>
                  <p:cNvPr id="4778" name="Group 4777">
                    <a:extLst>
                      <a:ext uri="{FF2B5EF4-FFF2-40B4-BE49-F238E27FC236}">
                        <a16:creationId xmlns:a16="http://schemas.microsoft.com/office/drawing/2014/main" id="{A287D693-C145-47AE-8DBD-F7A5D4D10AB8}"/>
                      </a:ext>
                    </a:extLst>
                  </p:cNvPr>
                  <p:cNvGrpSpPr/>
                  <p:nvPr/>
                </p:nvGrpSpPr>
                <p:grpSpPr>
                  <a:xfrm rot="19742345">
                    <a:off x="5841977" y="3207622"/>
                    <a:ext cx="499826" cy="320263"/>
                    <a:chOff x="4503627" y="2218458"/>
                    <a:chExt cx="499826" cy="320263"/>
                  </a:xfrm>
                </p:grpSpPr>
                <p:grpSp>
                  <p:nvGrpSpPr>
                    <p:cNvPr id="4786" name="Group 176">
                      <a:extLst>
                        <a:ext uri="{FF2B5EF4-FFF2-40B4-BE49-F238E27FC236}">
                          <a16:creationId xmlns:a16="http://schemas.microsoft.com/office/drawing/2014/main" id="{76DF3341-D15E-4AB1-A86E-70EB1C06F3C5}"/>
                        </a:ext>
                      </a:extLst>
                    </p:cNvPr>
                    <p:cNvGrpSpPr/>
                    <p:nvPr/>
                  </p:nvGrpSpPr>
                  <p:grpSpPr>
                    <a:xfrm>
                      <a:off x="4503627" y="2301538"/>
                      <a:ext cx="300259" cy="237183"/>
                      <a:chOff x="2962956" y="2115885"/>
                      <a:chExt cx="300259" cy="237183"/>
                    </a:xfrm>
                  </p:grpSpPr>
                  <p:pic>
                    <p:nvPicPr>
                      <p:cNvPr id="4790" name="Picture 24 137">
                        <a:extLst>
                          <a:ext uri="{FF2B5EF4-FFF2-40B4-BE49-F238E27FC236}">
                            <a16:creationId xmlns:a16="http://schemas.microsoft.com/office/drawing/2014/main" id="{71D5BF38-AEC4-4CF6-B494-62244CE14A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91" name="Picture 24 138">
                        <a:extLst>
                          <a:ext uri="{FF2B5EF4-FFF2-40B4-BE49-F238E27FC236}">
                            <a16:creationId xmlns:a16="http://schemas.microsoft.com/office/drawing/2014/main" id="{BCDED2AF-9FAE-428C-B80B-0C57EAA875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87" name="Group 179">
                      <a:extLst>
                        <a:ext uri="{FF2B5EF4-FFF2-40B4-BE49-F238E27FC236}">
                          <a16:creationId xmlns:a16="http://schemas.microsoft.com/office/drawing/2014/main" id="{CB0F89E3-414E-49F9-949C-69E095A3862C}"/>
                        </a:ext>
                      </a:extLst>
                    </p:cNvPr>
                    <p:cNvGrpSpPr/>
                    <p:nvPr/>
                  </p:nvGrpSpPr>
                  <p:grpSpPr>
                    <a:xfrm>
                      <a:off x="4719823" y="2218458"/>
                      <a:ext cx="283630" cy="253824"/>
                      <a:chOff x="6986427" y="2972145"/>
                      <a:chExt cx="283630" cy="253824"/>
                    </a:xfrm>
                  </p:grpSpPr>
                  <p:pic>
                    <p:nvPicPr>
                      <p:cNvPr id="4788" name="Picture 24 139">
                        <a:extLst>
                          <a:ext uri="{FF2B5EF4-FFF2-40B4-BE49-F238E27FC236}">
                            <a16:creationId xmlns:a16="http://schemas.microsoft.com/office/drawing/2014/main" id="{6669DBC4-54B2-497A-BA72-8A973286EB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89" name="Picture 24 140">
                        <a:extLst>
                          <a:ext uri="{FF2B5EF4-FFF2-40B4-BE49-F238E27FC236}">
                            <a16:creationId xmlns:a16="http://schemas.microsoft.com/office/drawing/2014/main" id="{ABB9A2CA-595F-4EF2-A763-8C6831E5BF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79" name="Group 4778">
                    <a:extLst>
                      <a:ext uri="{FF2B5EF4-FFF2-40B4-BE49-F238E27FC236}">
                        <a16:creationId xmlns:a16="http://schemas.microsoft.com/office/drawing/2014/main" id="{D8E4F29E-123F-4FAB-8A1F-7E04A73E3FB1}"/>
                      </a:ext>
                    </a:extLst>
                  </p:cNvPr>
                  <p:cNvGrpSpPr/>
                  <p:nvPr/>
                </p:nvGrpSpPr>
                <p:grpSpPr>
                  <a:xfrm rot="17239213">
                    <a:off x="6033171" y="3265811"/>
                    <a:ext cx="499826" cy="320263"/>
                    <a:chOff x="4503627" y="2218458"/>
                    <a:chExt cx="499826" cy="320263"/>
                  </a:xfrm>
                </p:grpSpPr>
                <p:grpSp>
                  <p:nvGrpSpPr>
                    <p:cNvPr id="4780" name="Group 176">
                      <a:extLst>
                        <a:ext uri="{FF2B5EF4-FFF2-40B4-BE49-F238E27FC236}">
                          <a16:creationId xmlns:a16="http://schemas.microsoft.com/office/drawing/2014/main" id="{384EF2F5-7349-4900-875C-44A12DD3B69C}"/>
                        </a:ext>
                      </a:extLst>
                    </p:cNvPr>
                    <p:cNvGrpSpPr/>
                    <p:nvPr/>
                  </p:nvGrpSpPr>
                  <p:grpSpPr>
                    <a:xfrm>
                      <a:off x="4503627" y="2301538"/>
                      <a:ext cx="300259" cy="237183"/>
                      <a:chOff x="2962956" y="2115885"/>
                      <a:chExt cx="300259" cy="237183"/>
                    </a:xfrm>
                  </p:grpSpPr>
                  <p:pic>
                    <p:nvPicPr>
                      <p:cNvPr id="4784" name="Picture 24 141">
                        <a:extLst>
                          <a:ext uri="{FF2B5EF4-FFF2-40B4-BE49-F238E27FC236}">
                            <a16:creationId xmlns:a16="http://schemas.microsoft.com/office/drawing/2014/main" id="{6C729EC3-3BEA-43E2-83B9-FD458ED03E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85" name="Picture 24 142">
                        <a:extLst>
                          <a:ext uri="{FF2B5EF4-FFF2-40B4-BE49-F238E27FC236}">
                            <a16:creationId xmlns:a16="http://schemas.microsoft.com/office/drawing/2014/main" id="{7C45C33E-D521-4477-9C45-6C111B08B5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81" name="Group 179">
                      <a:extLst>
                        <a:ext uri="{FF2B5EF4-FFF2-40B4-BE49-F238E27FC236}">
                          <a16:creationId xmlns:a16="http://schemas.microsoft.com/office/drawing/2014/main" id="{BA54ECB0-5849-4933-A554-C9BC0013D2FD}"/>
                        </a:ext>
                      </a:extLst>
                    </p:cNvPr>
                    <p:cNvGrpSpPr/>
                    <p:nvPr/>
                  </p:nvGrpSpPr>
                  <p:grpSpPr>
                    <a:xfrm>
                      <a:off x="4719823" y="2218458"/>
                      <a:ext cx="283630" cy="253824"/>
                      <a:chOff x="6986427" y="2972145"/>
                      <a:chExt cx="283630" cy="253824"/>
                    </a:xfrm>
                  </p:grpSpPr>
                  <p:pic>
                    <p:nvPicPr>
                      <p:cNvPr id="4782" name="Picture 24 143">
                        <a:extLst>
                          <a:ext uri="{FF2B5EF4-FFF2-40B4-BE49-F238E27FC236}">
                            <a16:creationId xmlns:a16="http://schemas.microsoft.com/office/drawing/2014/main" id="{BF667696-DFA3-4B27-ADA7-2782B3BB0C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83" name="Picture 24 144">
                        <a:extLst>
                          <a:ext uri="{FF2B5EF4-FFF2-40B4-BE49-F238E27FC236}">
                            <a16:creationId xmlns:a16="http://schemas.microsoft.com/office/drawing/2014/main" id="{D89A41DA-0C8C-481A-83FF-7E5D866F59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3" name="Group 4562">
                  <a:extLst>
                    <a:ext uri="{FF2B5EF4-FFF2-40B4-BE49-F238E27FC236}">
                      <a16:creationId xmlns:a16="http://schemas.microsoft.com/office/drawing/2014/main" id="{CA95AC22-467A-4BFE-9508-FCD5BA79A26B}"/>
                    </a:ext>
                  </a:extLst>
                </p:cNvPr>
                <p:cNvGrpSpPr/>
                <p:nvPr/>
              </p:nvGrpSpPr>
              <p:grpSpPr>
                <a:xfrm>
                  <a:off x="5407774" y="3379418"/>
                  <a:ext cx="1055948" cy="610380"/>
                  <a:chOff x="6261214" y="3135578"/>
                  <a:chExt cx="1055948" cy="610380"/>
                </a:xfrm>
              </p:grpSpPr>
              <p:grpSp>
                <p:nvGrpSpPr>
                  <p:cNvPr id="4748" name="Group 4747">
                    <a:extLst>
                      <a:ext uri="{FF2B5EF4-FFF2-40B4-BE49-F238E27FC236}">
                        <a16:creationId xmlns:a16="http://schemas.microsoft.com/office/drawing/2014/main" id="{EB0D5468-3ADD-45FE-80E9-562C497DB8FD}"/>
                      </a:ext>
                    </a:extLst>
                  </p:cNvPr>
                  <p:cNvGrpSpPr/>
                  <p:nvPr/>
                </p:nvGrpSpPr>
                <p:grpSpPr>
                  <a:xfrm>
                    <a:off x="6659394" y="3135578"/>
                    <a:ext cx="657768" cy="378452"/>
                    <a:chOff x="4777947" y="3207622"/>
                    <a:chExt cx="657768" cy="378452"/>
                  </a:xfrm>
                </p:grpSpPr>
                <p:grpSp>
                  <p:nvGrpSpPr>
                    <p:cNvPr id="4764" name="Group 4763">
                      <a:extLst>
                        <a:ext uri="{FF2B5EF4-FFF2-40B4-BE49-F238E27FC236}">
                          <a16:creationId xmlns:a16="http://schemas.microsoft.com/office/drawing/2014/main" id="{A178579F-E396-4379-B17D-25942364516F}"/>
                        </a:ext>
                      </a:extLst>
                    </p:cNvPr>
                    <p:cNvGrpSpPr/>
                    <p:nvPr/>
                  </p:nvGrpSpPr>
                  <p:grpSpPr>
                    <a:xfrm>
                      <a:off x="4777947" y="3207622"/>
                      <a:ext cx="499826" cy="320263"/>
                      <a:chOff x="4503627" y="2218458"/>
                      <a:chExt cx="499826" cy="320263"/>
                    </a:xfrm>
                  </p:grpSpPr>
                  <p:grpSp>
                    <p:nvGrpSpPr>
                      <p:cNvPr id="4772" name="Group 176">
                        <a:extLst>
                          <a:ext uri="{FF2B5EF4-FFF2-40B4-BE49-F238E27FC236}">
                            <a16:creationId xmlns:a16="http://schemas.microsoft.com/office/drawing/2014/main" id="{4D77E3CD-18C3-41B3-94F4-D46D9E9E6E5B}"/>
                          </a:ext>
                        </a:extLst>
                      </p:cNvPr>
                      <p:cNvGrpSpPr/>
                      <p:nvPr/>
                    </p:nvGrpSpPr>
                    <p:grpSpPr>
                      <a:xfrm>
                        <a:off x="4503627" y="2301538"/>
                        <a:ext cx="300259" cy="237183"/>
                        <a:chOff x="2962956" y="2115885"/>
                        <a:chExt cx="300259" cy="237183"/>
                      </a:xfrm>
                    </p:grpSpPr>
                    <p:pic>
                      <p:nvPicPr>
                        <p:cNvPr id="4776" name="Picture 24 145">
                          <a:extLst>
                            <a:ext uri="{FF2B5EF4-FFF2-40B4-BE49-F238E27FC236}">
                              <a16:creationId xmlns:a16="http://schemas.microsoft.com/office/drawing/2014/main" id="{CB9317F3-8486-45B6-B20F-7690BEF8638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7" name="Picture 24 146">
                          <a:extLst>
                            <a:ext uri="{FF2B5EF4-FFF2-40B4-BE49-F238E27FC236}">
                              <a16:creationId xmlns:a16="http://schemas.microsoft.com/office/drawing/2014/main" id="{0C3A819E-7EBF-4753-81A0-AB70B0DB5C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3" name="Group 179">
                        <a:extLst>
                          <a:ext uri="{FF2B5EF4-FFF2-40B4-BE49-F238E27FC236}">
                            <a16:creationId xmlns:a16="http://schemas.microsoft.com/office/drawing/2014/main" id="{071BC8B0-0DE7-4331-A386-EAD44BA0A2B9}"/>
                          </a:ext>
                        </a:extLst>
                      </p:cNvPr>
                      <p:cNvGrpSpPr/>
                      <p:nvPr/>
                    </p:nvGrpSpPr>
                    <p:grpSpPr>
                      <a:xfrm>
                        <a:off x="4719823" y="2218458"/>
                        <a:ext cx="283630" cy="253824"/>
                        <a:chOff x="6986427" y="2972145"/>
                        <a:chExt cx="283630" cy="253824"/>
                      </a:xfrm>
                    </p:grpSpPr>
                    <p:pic>
                      <p:nvPicPr>
                        <p:cNvPr id="4774" name="Picture 24 147">
                          <a:extLst>
                            <a:ext uri="{FF2B5EF4-FFF2-40B4-BE49-F238E27FC236}">
                              <a16:creationId xmlns:a16="http://schemas.microsoft.com/office/drawing/2014/main" id="{00A1C997-D9EE-4175-8E18-F1EF4B7F830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75" name="Picture 24 148">
                          <a:extLst>
                            <a:ext uri="{FF2B5EF4-FFF2-40B4-BE49-F238E27FC236}">
                              <a16:creationId xmlns:a16="http://schemas.microsoft.com/office/drawing/2014/main" id="{3F8C402F-2356-421A-9000-E72AA12878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65" name="Group 4764">
                      <a:extLst>
                        <a:ext uri="{FF2B5EF4-FFF2-40B4-BE49-F238E27FC236}">
                          <a16:creationId xmlns:a16="http://schemas.microsoft.com/office/drawing/2014/main" id="{0E7DFAF5-FFF4-4A6F-8C17-BB1BEE7AE8AB}"/>
                        </a:ext>
                      </a:extLst>
                    </p:cNvPr>
                    <p:cNvGrpSpPr/>
                    <p:nvPr/>
                  </p:nvGrpSpPr>
                  <p:grpSpPr>
                    <a:xfrm>
                      <a:off x="4935889" y="3265811"/>
                      <a:ext cx="499826" cy="320263"/>
                      <a:chOff x="4503627" y="2218458"/>
                      <a:chExt cx="499826" cy="320263"/>
                    </a:xfrm>
                  </p:grpSpPr>
                  <p:grpSp>
                    <p:nvGrpSpPr>
                      <p:cNvPr id="4766" name="Group 176">
                        <a:extLst>
                          <a:ext uri="{FF2B5EF4-FFF2-40B4-BE49-F238E27FC236}">
                            <a16:creationId xmlns:a16="http://schemas.microsoft.com/office/drawing/2014/main" id="{0EAD2D5A-B91B-4AB8-801B-DDC8A7C99A18}"/>
                          </a:ext>
                        </a:extLst>
                      </p:cNvPr>
                      <p:cNvGrpSpPr/>
                      <p:nvPr/>
                    </p:nvGrpSpPr>
                    <p:grpSpPr>
                      <a:xfrm>
                        <a:off x="4503627" y="2301538"/>
                        <a:ext cx="300259" cy="237183"/>
                        <a:chOff x="2962956" y="2115885"/>
                        <a:chExt cx="300259" cy="237183"/>
                      </a:xfrm>
                    </p:grpSpPr>
                    <p:pic>
                      <p:nvPicPr>
                        <p:cNvPr id="4770" name="Picture 24 149">
                          <a:extLst>
                            <a:ext uri="{FF2B5EF4-FFF2-40B4-BE49-F238E27FC236}">
                              <a16:creationId xmlns:a16="http://schemas.microsoft.com/office/drawing/2014/main" id="{0C923AFC-636F-4BDB-8E26-4D6559D0E6A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1" name="Picture 24 150">
                          <a:extLst>
                            <a:ext uri="{FF2B5EF4-FFF2-40B4-BE49-F238E27FC236}">
                              <a16:creationId xmlns:a16="http://schemas.microsoft.com/office/drawing/2014/main" id="{A8E28337-A4F0-4207-B687-781A0B01B28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67" name="Group 179">
                        <a:extLst>
                          <a:ext uri="{FF2B5EF4-FFF2-40B4-BE49-F238E27FC236}">
                            <a16:creationId xmlns:a16="http://schemas.microsoft.com/office/drawing/2014/main" id="{A0551A0A-C5E4-4DE6-A1A7-80CBEB30CB83}"/>
                          </a:ext>
                        </a:extLst>
                      </p:cNvPr>
                      <p:cNvGrpSpPr/>
                      <p:nvPr/>
                    </p:nvGrpSpPr>
                    <p:grpSpPr>
                      <a:xfrm>
                        <a:off x="4719823" y="2218458"/>
                        <a:ext cx="283630" cy="253824"/>
                        <a:chOff x="6986427" y="2972145"/>
                        <a:chExt cx="283630" cy="253824"/>
                      </a:xfrm>
                    </p:grpSpPr>
                    <p:pic>
                      <p:nvPicPr>
                        <p:cNvPr id="4768" name="Picture 24 151">
                          <a:extLst>
                            <a:ext uri="{FF2B5EF4-FFF2-40B4-BE49-F238E27FC236}">
                              <a16:creationId xmlns:a16="http://schemas.microsoft.com/office/drawing/2014/main" id="{328C1A84-4D01-4828-907C-7B81B439CF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69" name="Picture 24 152">
                          <a:extLst>
                            <a:ext uri="{FF2B5EF4-FFF2-40B4-BE49-F238E27FC236}">
                              <a16:creationId xmlns:a16="http://schemas.microsoft.com/office/drawing/2014/main" id="{516D33AA-2957-4892-9ED6-F07F1A2AF2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749" name="Group 4748">
                    <a:extLst>
                      <a:ext uri="{FF2B5EF4-FFF2-40B4-BE49-F238E27FC236}">
                        <a16:creationId xmlns:a16="http://schemas.microsoft.com/office/drawing/2014/main" id="{D0A1FC1E-3DD9-4C43-9224-9875965689C6}"/>
                      </a:ext>
                    </a:extLst>
                  </p:cNvPr>
                  <p:cNvGrpSpPr/>
                  <p:nvPr/>
                </p:nvGrpSpPr>
                <p:grpSpPr>
                  <a:xfrm rot="18877668">
                    <a:off x="6210508" y="3195426"/>
                    <a:ext cx="601238" cy="499826"/>
                    <a:chOff x="5841977" y="3176030"/>
                    <a:chExt cx="601238" cy="499826"/>
                  </a:xfrm>
                </p:grpSpPr>
                <p:grpSp>
                  <p:nvGrpSpPr>
                    <p:cNvPr id="4750" name="Group 4749">
                      <a:extLst>
                        <a:ext uri="{FF2B5EF4-FFF2-40B4-BE49-F238E27FC236}">
                          <a16:creationId xmlns:a16="http://schemas.microsoft.com/office/drawing/2014/main" id="{97EA68BD-93BC-4889-A15A-10ACC9E88DFF}"/>
                        </a:ext>
                      </a:extLst>
                    </p:cNvPr>
                    <p:cNvGrpSpPr/>
                    <p:nvPr/>
                  </p:nvGrpSpPr>
                  <p:grpSpPr>
                    <a:xfrm rot="19742345">
                      <a:off x="5841977" y="3207622"/>
                      <a:ext cx="499826" cy="320263"/>
                      <a:chOff x="4503627" y="2218458"/>
                      <a:chExt cx="499826" cy="320263"/>
                    </a:xfrm>
                  </p:grpSpPr>
                  <p:grpSp>
                    <p:nvGrpSpPr>
                      <p:cNvPr id="4758" name="Group 176">
                        <a:extLst>
                          <a:ext uri="{FF2B5EF4-FFF2-40B4-BE49-F238E27FC236}">
                            <a16:creationId xmlns:a16="http://schemas.microsoft.com/office/drawing/2014/main" id="{6D70EB12-A40A-4E96-A7C3-ED19C2067263}"/>
                          </a:ext>
                        </a:extLst>
                      </p:cNvPr>
                      <p:cNvGrpSpPr/>
                      <p:nvPr/>
                    </p:nvGrpSpPr>
                    <p:grpSpPr>
                      <a:xfrm>
                        <a:off x="4503627" y="2301538"/>
                        <a:ext cx="300259" cy="237183"/>
                        <a:chOff x="2962956" y="2115885"/>
                        <a:chExt cx="300259" cy="237183"/>
                      </a:xfrm>
                    </p:grpSpPr>
                    <p:pic>
                      <p:nvPicPr>
                        <p:cNvPr id="4762" name="Picture 24 153">
                          <a:extLst>
                            <a:ext uri="{FF2B5EF4-FFF2-40B4-BE49-F238E27FC236}">
                              <a16:creationId xmlns:a16="http://schemas.microsoft.com/office/drawing/2014/main" id="{6E158F3C-A2CC-48D1-9ECC-818D4B1A5D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63" name="Picture 24 154">
                          <a:extLst>
                            <a:ext uri="{FF2B5EF4-FFF2-40B4-BE49-F238E27FC236}">
                              <a16:creationId xmlns:a16="http://schemas.microsoft.com/office/drawing/2014/main" id="{F13EB8E1-D29A-4B37-BC4A-CB63F9F8DC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59" name="Group 179">
                        <a:extLst>
                          <a:ext uri="{FF2B5EF4-FFF2-40B4-BE49-F238E27FC236}">
                            <a16:creationId xmlns:a16="http://schemas.microsoft.com/office/drawing/2014/main" id="{1D4237C2-41FE-422A-9DA8-6F06784CBFDF}"/>
                          </a:ext>
                        </a:extLst>
                      </p:cNvPr>
                      <p:cNvGrpSpPr/>
                      <p:nvPr/>
                    </p:nvGrpSpPr>
                    <p:grpSpPr>
                      <a:xfrm>
                        <a:off x="4719823" y="2218458"/>
                        <a:ext cx="283630" cy="253824"/>
                        <a:chOff x="6986427" y="2972145"/>
                        <a:chExt cx="283630" cy="253824"/>
                      </a:xfrm>
                    </p:grpSpPr>
                    <p:pic>
                      <p:nvPicPr>
                        <p:cNvPr id="4760" name="Picture 24 155">
                          <a:extLst>
                            <a:ext uri="{FF2B5EF4-FFF2-40B4-BE49-F238E27FC236}">
                              <a16:creationId xmlns:a16="http://schemas.microsoft.com/office/drawing/2014/main" id="{8C6E27CF-E1E8-49DB-9550-678C560F2E4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61" name="Picture 24 156">
                          <a:extLst>
                            <a:ext uri="{FF2B5EF4-FFF2-40B4-BE49-F238E27FC236}">
                              <a16:creationId xmlns:a16="http://schemas.microsoft.com/office/drawing/2014/main" id="{E6375261-CCE7-4C74-954B-20AF1040072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1" name="Group 4750">
                      <a:extLst>
                        <a:ext uri="{FF2B5EF4-FFF2-40B4-BE49-F238E27FC236}">
                          <a16:creationId xmlns:a16="http://schemas.microsoft.com/office/drawing/2014/main" id="{7F9AF034-0A9D-4CF1-B378-DE7A48EE94F0}"/>
                        </a:ext>
                      </a:extLst>
                    </p:cNvPr>
                    <p:cNvGrpSpPr/>
                    <p:nvPr/>
                  </p:nvGrpSpPr>
                  <p:grpSpPr>
                    <a:xfrm rot="17239213">
                      <a:off x="6033171" y="3265811"/>
                      <a:ext cx="499826" cy="320263"/>
                      <a:chOff x="4503627" y="2218458"/>
                      <a:chExt cx="499826" cy="320263"/>
                    </a:xfrm>
                  </p:grpSpPr>
                  <p:grpSp>
                    <p:nvGrpSpPr>
                      <p:cNvPr id="4752" name="Group 176">
                        <a:extLst>
                          <a:ext uri="{FF2B5EF4-FFF2-40B4-BE49-F238E27FC236}">
                            <a16:creationId xmlns:a16="http://schemas.microsoft.com/office/drawing/2014/main" id="{7A4B02F4-54CD-47A3-B493-F79AABBA8153}"/>
                          </a:ext>
                        </a:extLst>
                      </p:cNvPr>
                      <p:cNvGrpSpPr/>
                      <p:nvPr/>
                    </p:nvGrpSpPr>
                    <p:grpSpPr>
                      <a:xfrm>
                        <a:off x="4503627" y="2301538"/>
                        <a:ext cx="300259" cy="237183"/>
                        <a:chOff x="2962956" y="2115885"/>
                        <a:chExt cx="300259" cy="237183"/>
                      </a:xfrm>
                    </p:grpSpPr>
                    <p:pic>
                      <p:nvPicPr>
                        <p:cNvPr id="4756" name="Picture 24 157">
                          <a:extLst>
                            <a:ext uri="{FF2B5EF4-FFF2-40B4-BE49-F238E27FC236}">
                              <a16:creationId xmlns:a16="http://schemas.microsoft.com/office/drawing/2014/main" id="{C1A75EB7-73BB-4DE3-9C30-64F8A732677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7" name="Picture 24 158">
                          <a:extLst>
                            <a:ext uri="{FF2B5EF4-FFF2-40B4-BE49-F238E27FC236}">
                              <a16:creationId xmlns:a16="http://schemas.microsoft.com/office/drawing/2014/main" id="{B1E4DA1C-5212-4F57-A29B-118799251A2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53" name="Group 179">
                        <a:extLst>
                          <a:ext uri="{FF2B5EF4-FFF2-40B4-BE49-F238E27FC236}">
                            <a16:creationId xmlns:a16="http://schemas.microsoft.com/office/drawing/2014/main" id="{7345728E-2C0C-4880-9821-2C191ACC5AA9}"/>
                          </a:ext>
                        </a:extLst>
                      </p:cNvPr>
                      <p:cNvGrpSpPr/>
                      <p:nvPr/>
                    </p:nvGrpSpPr>
                    <p:grpSpPr>
                      <a:xfrm>
                        <a:off x="4719823" y="2218458"/>
                        <a:ext cx="283630" cy="253824"/>
                        <a:chOff x="6986427" y="2972145"/>
                        <a:chExt cx="283630" cy="253824"/>
                      </a:xfrm>
                    </p:grpSpPr>
                    <p:pic>
                      <p:nvPicPr>
                        <p:cNvPr id="4754" name="Picture 24 159">
                          <a:extLst>
                            <a:ext uri="{FF2B5EF4-FFF2-40B4-BE49-F238E27FC236}">
                              <a16:creationId xmlns:a16="http://schemas.microsoft.com/office/drawing/2014/main" id="{DD0DED96-D9D6-4F68-B87F-9DB798C3372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5" name="Picture 24 160">
                          <a:extLst>
                            <a:ext uri="{FF2B5EF4-FFF2-40B4-BE49-F238E27FC236}">
                              <a16:creationId xmlns:a16="http://schemas.microsoft.com/office/drawing/2014/main" id="{82B6D7ED-F92A-43B6-BA75-88B0EAAEDC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564" name="Group 4563">
                  <a:extLst>
                    <a:ext uri="{FF2B5EF4-FFF2-40B4-BE49-F238E27FC236}">
                      <a16:creationId xmlns:a16="http://schemas.microsoft.com/office/drawing/2014/main" id="{0F145B71-105B-4C9B-A3A2-56064C38D8EC}"/>
                    </a:ext>
                  </a:extLst>
                </p:cNvPr>
                <p:cNvGrpSpPr/>
                <p:nvPr/>
              </p:nvGrpSpPr>
              <p:grpSpPr>
                <a:xfrm>
                  <a:off x="5382005" y="3684276"/>
                  <a:ext cx="1106234" cy="969712"/>
                  <a:chOff x="6792398" y="2509410"/>
                  <a:chExt cx="1106234" cy="969712"/>
                </a:xfrm>
              </p:grpSpPr>
              <p:grpSp>
                <p:nvGrpSpPr>
                  <p:cNvPr id="4688" name="Group 4687">
                    <a:extLst>
                      <a:ext uri="{FF2B5EF4-FFF2-40B4-BE49-F238E27FC236}">
                        <a16:creationId xmlns:a16="http://schemas.microsoft.com/office/drawing/2014/main" id="{70F27711-E4EF-4132-AE0C-B05BDD385C28}"/>
                      </a:ext>
                    </a:extLst>
                  </p:cNvPr>
                  <p:cNvGrpSpPr/>
                  <p:nvPr/>
                </p:nvGrpSpPr>
                <p:grpSpPr>
                  <a:xfrm>
                    <a:off x="6792398" y="2703317"/>
                    <a:ext cx="657768" cy="378452"/>
                    <a:chOff x="4777947" y="3207622"/>
                    <a:chExt cx="657768" cy="378452"/>
                  </a:xfrm>
                </p:grpSpPr>
                <p:grpSp>
                  <p:nvGrpSpPr>
                    <p:cNvPr id="4734" name="Group 4733">
                      <a:extLst>
                        <a:ext uri="{FF2B5EF4-FFF2-40B4-BE49-F238E27FC236}">
                          <a16:creationId xmlns:a16="http://schemas.microsoft.com/office/drawing/2014/main" id="{267A1835-D4CA-4878-BAD1-5355DF0C7AE7}"/>
                        </a:ext>
                      </a:extLst>
                    </p:cNvPr>
                    <p:cNvGrpSpPr/>
                    <p:nvPr/>
                  </p:nvGrpSpPr>
                  <p:grpSpPr>
                    <a:xfrm>
                      <a:off x="4777947" y="3207622"/>
                      <a:ext cx="499826" cy="320263"/>
                      <a:chOff x="4503627" y="2218458"/>
                      <a:chExt cx="499826" cy="320263"/>
                    </a:xfrm>
                  </p:grpSpPr>
                  <p:grpSp>
                    <p:nvGrpSpPr>
                      <p:cNvPr id="4742" name="Group 176">
                        <a:extLst>
                          <a:ext uri="{FF2B5EF4-FFF2-40B4-BE49-F238E27FC236}">
                            <a16:creationId xmlns:a16="http://schemas.microsoft.com/office/drawing/2014/main" id="{90DCDA82-C47B-48A9-B7A2-A8EE97D377A3}"/>
                          </a:ext>
                        </a:extLst>
                      </p:cNvPr>
                      <p:cNvGrpSpPr/>
                      <p:nvPr/>
                    </p:nvGrpSpPr>
                    <p:grpSpPr>
                      <a:xfrm>
                        <a:off x="4503627" y="2301538"/>
                        <a:ext cx="300259" cy="237183"/>
                        <a:chOff x="2962956" y="2115885"/>
                        <a:chExt cx="300259" cy="237183"/>
                      </a:xfrm>
                    </p:grpSpPr>
                    <p:pic>
                      <p:nvPicPr>
                        <p:cNvPr id="4746" name="Picture 24 161">
                          <a:extLst>
                            <a:ext uri="{FF2B5EF4-FFF2-40B4-BE49-F238E27FC236}">
                              <a16:creationId xmlns:a16="http://schemas.microsoft.com/office/drawing/2014/main" id="{8F72BC95-69FA-41DF-B352-AAF38D04B8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47" name="Picture 24 162">
                          <a:extLst>
                            <a:ext uri="{FF2B5EF4-FFF2-40B4-BE49-F238E27FC236}">
                              <a16:creationId xmlns:a16="http://schemas.microsoft.com/office/drawing/2014/main" id="{38E473CF-D3BE-44EB-A66C-FDA28FC8FF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43" name="Group 179">
                        <a:extLst>
                          <a:ext uri="{FF2B5EF4-FFF2-40B4-BE49-F238E27FC236}">
                            <a16:creationId xmlns:a16="http://schemas.microsoft.com/office/drawing/2014/main" id="{35A8FD1F-14D9-44BD-99F1-E04CC39A2043}"/>
                          </a:ext>
                        </a:extLst>
                      </p:cNvPr>
                      <p:cNvGrpSpPr/>
                      <p:nvPr/>
                    </p:nvGrpSpPr>
                    <p:grpSpPr>
                      <a:xfrm>
                        <a:off x="4719823" y="2218458"/>
                        <a:ext cx="283630" cy="253824"/>
                        <a:chOff x="6986427" y="2972145"/>
                        <a:chExt cx="283630" cy="253824"/>
                      </a:xfrm>
                    </p:grpSpPr>
                    <p:pic>
                      <p:nvPicPr>
                        <p:cNvPr id="4744" name="Picture 24 163">
                          <a:extLst>
                            <a:ext uri="{FF2B5EF4-FFF2-40B4-BE49-F238E27FC236}">
                              <a16:creationId xmlns:a16="http://schemas.microsoft.com/office/drawing/2014/main" id="{7D97D32E-C7B2-4F6B-9446-C87F12EAB7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45" name="Picture 24 164">
                          <a:extLst>
                            <a:ext uri="{FF2B5EF4-FFF2-40B4-BE49-F238E27FC236}">
                              <a16:creationId xmlns:a16="http://schemas.microsoft.com/office/drawing/2014/main" id="{FD507011-C9FC-4ABA-A9BC-832FCB971B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35" name="Group 4734">
                      <a:extLst>
                        <a:ext uri="{FF2B5EF4-FFF2-40B4-BE49-F238E27FC236}">
                          <a16:creationId xmlns:a16="http://schemas.microsoft.com/office/drawing/2014/main" id="{51AF3428-3E5F-4C3D-80E0-9C65D98132FF}"/>
                        </a:ext>
                      </a:extLst>
                    </p:cNvPr>
                    <p:cNvGrpSpPr/>
                    <p:nvPr/>
                  </p:nvGrpSpPr>
                  <p:grpSpPr>
                    <a:xfrm>
                      <a:off x="4935889" y="3265811"/>
                      <a:ext cx="499826" cy="320263"/>
                      <a:chOff x="4503627" y="2218458"/>
                      <a:chExt cx="499826" cy="320263"/>
                    </a:xfrm>
                  </p:grpSpPr>
                  <p:grpSp>
                    <p:nvGrpSpPr>
                      <p:cNvPr id="4736" name="Group 176">
                        <a:extLst>
                          <a:ext uri="{FF2B5EF4-FFF2-40B4-BE49-F238E27FC236}">
                            <a16:creationId xmlns:a16="http://schemas.microsoft.com/office/drawing/2014/main" id="{EDC53094-6218-4A9E-B810-A6CAA7B12DF5}"/>
                          </a:ext>
                        </a:extLst>
                      </p:cNvPr>
                      <p:cNvGrpSpPr/>
                      <p:nvPr/>
                    </p:nvGrpSpPr>
                    <p:grpSpPr>
                      <a:xfrm>
                        <a:off x="4503627" y="2301538"/>
                        <a:ext cx="300259" cy="237183"/>
                        <a:chOff x="2962956" y="2115885"/>
                        <a:chExt cx="300259" cy="237183"/>
                      </a:xfrm>
                    </p:grpSpPr>
                    <p:pic>
                      <p:nvPicPr>
                        <p:cNvPr id="4740" name="Picture 24 165">
                          <a:extLst>
                            <a:ext uri="{FF2B5EF4-FFF2-40B4-BE49-F238E27FC236}">
                              <a16:creationId xmlns:a16="http://schemas.microsoft.com/office/drawing/2014/main" id="{20544434-1AC2-4A43-A72B-9A53005A4E1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41" name="Picture 24 166">
                          <a:extLst>
                            <a:ext uri="{FF2B5EF4-FFF2-40B4-BE49-F238E27FC236}">
                              <a16:creationId xmlns:a16="http://schemas.microsoft.com/office/drawing/2014/main" id="{850444D9-EF90-42E1-A3D5-CE724ECA14A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7" name="Group 179">
                        <a:extLst>
                          <a:ext uri="{FF2B5EF4-FFF2-40B4-BE49-F238E27FC236}">
                            <a16:creationId xmlns:a16="http://schemas.microsoft.com/office/drawing/2014/main" id="{18DA9404-53B1-4EDC-990F-FC20CB90B256}"/>
                          </a:ext>
                        </a:extLst>
                      </p:cNvPr>
                      <p:cNvGrpSpPr/>
                      <p:nvPr/>
                    </p:nvGrpSpPr>
                    <p:grpSpPr>
                      <a:xfrm>
                        <a:off x="4719823" y="2218458"/>
                        <a:ext cx="283630" cy="253824"/>
                        <a:chOff x="6986427" y="2972145"/>
                        <a:chExt cx="283630" cy="253824"/>
                      </a:xfrm>
                    </p:grpSpPr>
                    <p:pic>
                      <p:nvPicPr>
                        <p:cNvPr id="4738" name="Picture 24 167">
                          <a:extLst>
                            <a:ext uri="{FF2B5EF4-FFF2-40B4-BE49-F238E27FC236}">
                              <a16:creationId xmlns:a16="http://schemas.microsoft.com/office/drawing/2014/main" id="{ACDC9C1C-1481-4A21-9028-372A9BAACA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9" name="Picture 24 168">
                          <a:extLst>
                            <a:ext uri="{FF2B5EF4-FFF2-40B4-BE49-F238E27FC236}">
                              <a16:creationId xmlns:a16="http://schemas.microsoft.com/office/drawing/2014/main" id="{04D0F6FC-08B1-4A32-A820-2EFDE15EF1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89" name="Group 4688">
                    <a:extLst>
                      <a:ext uri="{FF2B5EF4-FFF2-40B4-BE49-F238E27FC236}">
                        <a16:creationId xmlns:a16="http://schemas.microsoft.com/office/drawing/2014/main" id="{A0549F87-7CF8-45C9-9B51-96BC36E4EE11}"/>
                      </a:ext>
                    </a:extLst>
                  </p:cNvPr>
                  <p:cNvGrpSpPr/>
                  <p:nvPr/>
                </p:nvGrpSpPr>
                <p:grpSpPr>
                  <a:xfrm rot="19661454">
                    <a:off x="6800712" y="2979296"/>
                    <a:ext cx="601238" cy="499826"/>
                    <a:chOff x="5841977" y="3176030"/>
                    <a:chExt cx="601238" cy="499826"/>
                  </a:xfrm>
                </p:grpSpPr>
                <p:grpSp>
                  <p:nvGrpSpPr>
                    <p:cNvPr id="4720" name="Group 4719">
                      <a:extLst>
                        <a:ext uri="{FF2B5EF4-FFF2-40B4-BE49-F238E27FC236}">
                          <a16:creationId xmlns:a16="http://schemas.microsoft.com/office/drawing/2014/main" id="{F9ADB207-BEB2-4792-AAE5-DD907DD53A15}"/>
                        </a:ext>
                      </a:extLst>
                    </p:cNvPr>
                    <p:cNvGrpSpPr/>
                    <p:nvPr/>
                  </p:nvGrpSpPr>
                  <p:grpSpPr>
                    <a:xfrm rot="19742345">
                      <a:off x="5841977" y="3207622"/>
                      <a:ext cx="499826" cy="320263"/>
                      <a:chOff x="4503627" y="2218458"/>
                      <a:chExt cx="499826" cy="320263"/>
                    </a:xfrm>
                  </p:grpSpPr>
                  <p:grpSp>
                    <p:nvGrpSpPr>
                      <p:cNvPr id="4728" name="Group 176">
                        <a:extLst>
                          <a:ext uri="{FF2B5EF4-FFF2-40B4-BE49-F238E27FC236}">
                            <a16:creationId xmlns:a16="http://schemas.microsoft.com/office/drawing/2014/main" id="{DAB0CA78-224C-4354-A6A7-7B0EBC772B19}"/>
                          </a:ext>
                        </a:extLst>
                      </p:cNvPr>
                      <p:cNvGrpSpPr/>
                      <p:nvPr/>
                    </p:nvGrpSpPr>
                    <p:grpSpPr>
                      <a:xfrm>
                        <a:off x="4503627" y="2301538"/>
                        <a:ext cx="300259" cy="237183"/>
                        <a:chOff x="2962956" y="2115885"/>
                        <a:chExt cx="300259" cy="237183"/>
                      </a:xfrm>
                    </p:grpSpPr>
                    <p:pic>
                      <p:nvPicPr>
                        <p:cNvPr id="4732" name="Picture 24 169">
                          <a:extLst>
                            <a:ext uri="{FF2B5EF4-FFF2-40B4-BE49-F238E27FC236}">
                              <a16:creationId xmlns:a16="http://schemas.microsoft.com/office/drawing/2014/main" id="{F7D86F04-7FED-419A-AAE3-44D0386D77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3" name="Picture 24 170">
                          <a:extLst>
                            <a:ext uri="{FF2B5EF4-FFF2-40B4-BE49-F238E27FC236}">
                              <a16:creationId xmlns:a16="http://schemas.microsoft.com/office/drawing/2014/main" id="{1C5DC2EF-CECD-4AC0-9636-10BECE5333F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29" name="Group 179">
                        <a:extLst>
                          <a:ext uri="{FF2B5EF4-FFF2-40B4-BE49-F238E27FC236}">
                            <a16:creationId xmlns:a16="http://schemas.microsoft.com/office/drawing/2014/main" id="{7DFEC6B9-CDAF-49A3-A31E-47D7B032AC43}"/>
                          </a:ext>
                        </a:extLst>
                      </p:cNvPr>
                      <p:cNvGrpSpPr/>
                      <p:nvPr/>
                    </p:nvGrpSpPr>
                    <p:grpSpPr>
                      <a:xfrm>
                        <a:off x="4719823" y="2218458"/>
                        <a:ext cx="283630" cy="253824"/>
                        <a:chOff x="6986427" y="2972145"/>
                        <a:chExt cx="283630" cy="253824"/>
                      </a:xfrm>
                    </p:grpSpPr>
                    <p:pic>
                      <p:nvPicPr>
                        <p:cNvPr id="4730" name="Picture 24 171">
                          <a:extLst>
                            <a:ext uri="{FF2B5EF4-FFF2-40B4-BE49-F238E27FC236}">
                              <a16:creationId xmlns:a16="http://schemas.microsoft.com/office/drawing/2014/main" id="{ED44B036-F972-4D66-80AB-3D0FCC80AD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1" name="Picture 24 172">
                          <a:extLst>
                            <a:ext uri="{FF2B5EF4-FFF2-40B4-BE49-F238E27FC236}">
                              <a16:creationId xmlns:a16="http://schemas.microsoft.com/office/drawing/2014/main" id="{EDD79E0F-7D21-4688-9279-1127A8923EC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21" name="Group 4720">
                      <a:extLst>
                        <a:ext uri="{FF2B5EF4-FFF2-40B4-BE49-F238E27FC236}">
                          <a16:creationId xmlns:a16="http://schemas.microsoft.com/office/drawing/2014/main" id="{4F185D3C-4E8C-4D7F-BE96-C98876550E34}"/>
                        </a:ext>
                      </a:extLst>
                    </p:cNvPr>
                    <p:cNvGrpSpPr/>
                    <p:nvPr/>
                  </p:nvGrpSpPr>
                  <p:grpSpPr>
                    <a:xfrm rot="17239213">
                      <a:off x="6033171" y="3265811"/>
                      <a:ext cx="499826" cy="320263"/>
                      <a:chOff x="4503627" y="2218458"/>
                      <a:chExt cx="499826" cy="320263"/>
                    </a:xfrm>
                  </p:grpSpPr>
                  <p:grpSp>
                    <p:nvGrpSpPr>
                      <p:cNvPr id="4722" name="Group 176">
                        <a:extLst>
                          <a:ext uri="{FF2B5EF4-FFF2-40B4-BE49-F238E27FC236}">
                            <a16:creationId xmlns:a16="http://schemas.microsoft.com/office/drawing/2014/main" id="{227ABFDC-1EE4-4051-8338-2C910BDD81D7}"/>
                          </a:ext>
                        </a:extLst>
                      </p:cNvPr>
                      <p:cNvGrpSpPr/>
                      <p:nvPr/>
                    </p:nvGrpSpPr>
                    <p:grpSpPr>
                      <a:xfrm>
                        <a:off x="4503627" y="2301538"/>
                        <a:ext cx="300259" cy="237183"/>
                        <a:chOff x="2962956" y="2115885"/>
                        <a:chExt cx="300259" cy="237183"/>
                      </a:xfrm>
                    </p:grpSpPr>
                    <p:pic>
                      <p:nvPicPr>
                        <p:cNvPr id="4726" name="Picture 24 173">
                          <a:extLst>
                            <a:ext uri="{FF2B5EF4-FFF2-40B4-BE49-F238E27FC236}">
                              <a16:creationId xmlns:a16="http://schemas.microsoft.com/office/drawing/2014/main" id="{2BC7E6FA-7D4C-4DAA-A555-CC9917E595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27" name="Picture 24 174">
                          <a:extLst>
                            <a:ext uri="{FF2B5EF4-FFF2-40B4-BE49-F238E27FC236}">
                              <a16:creationId xmlns:a16="http://schemas.microsoft.com/office/drawing/2014/main" id="{60C9317A-E048-41F7-9C0B-C344B0A648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23" name="Group 179">
                        <a:extLst>
                          <a:ext uri="{FF2B5EF4-FFF2-40B4-BE49-F238E27FC236}">
                            <a16:creationId xmlns:a16="http://schemas.microsoft.com/office/drawing/2014/main" id="{5E0D60C2-163D-4C59-80A8-C2D5292C206F}"/>
                          </a:ext>
                        </a:extLst>
                      </p:cNvPr>
                      <p:cNvGrpSpPr/>
                      <p:nvPr/>
                    </p:nvGrpSpPr>
                    <p:grpSpPr>
                      <a:xfrm>
                        <a:off x="4719823" y="2218458"/>
                        <a:ext cx="283630" cy="253824"/>
                        <a:chOff x="6986427" y="2972145"/>
                        <a:chExt cx="283630" cy="253824"/>
                      </a:xfrm>
                    </p:grpSpPr>
                    <p:pic>
                      <p:nvPicPr>
                        <p:cNvPr id="4724" name="Picture 24 175">
                          <a:extLst>
                            <a:ext uri="{FF2B5EF4-FFF2-40B4-BE49-F238E27FC236}">
                              <a16:creationId xmlns:a16="http://schemas.microsoft.com/office/drawing/2014/main" id="{3541E835-649E-41E4-BEE4-5C6447ACAE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25" name="Picture 24 176">
                          <a:extLst>
                            <a:ext uri="{FF2B5EF4-FFF2-40B4-BE49-F238E27FC236}">
                              <a16:creationId xmlns:a16="http://schemas.microsoft.com/office/drawing/2014/main" id="{112FEAD0-EDDB-4FFF-B15E-BC312835CF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0" name="Group 4689">
                    <a:extLst>
                      <a:ext uri="{FF2B5EF4-FFF2-40B4-BE49-F238E27FC236}">
                        <a16:creationId xmlns:a16="http://schemas.microsoft.com/office/drawing/2014/main" id="{E19D142C-55F1-4681-BAE8-C439B5B7D24C}"/>
                      </a:ext>
                    </a:extLst>
                  </p:cNvPr>
                  <p:cNvGrpSpPr/>
                  <p:nvPr/>
                </p:nvGrpSpPr>
                <p:grpSpPr>
                  <a:xfrm rot="2171672">
                    <a:off x="7240864" y="2945788"/>
                    <a:ext cx="657768" cy="378452"/>
                    <a:chOff x="4777947" y="3207622"/>
                    <a:chExt cx="657768" cy="378452"/>
                  </a:xfrm>
                </p:grpSpPr>
                <p:grpSp>
                  <p:nvGrpSpPr>
                    <p:cNvPr id="4706" name="Group 4705">
                      <a:extLst>
                        <a:ext uri="{FF2B5EF4-FFF2-40B4-BE49-F238E27FC236}">
                          <a16:creationId xmlns:a16="http://schemas.microsoft.com/office/drawing/2014/main" id="{7346B46D-A758-4521-B6C9-259A8E380BA9}"/>
                        </a:ext>
                      </a:extLst>
                    </p:cNvPr>
                    <p:cNvGrpSpPr/>
                    <p:nvPr/>
                  </p:nvGrpSpPr>
                  <p:grpSpPr>
                    <a:xfrm>
                      <a:off x="4777947" y="3207622"/>
                      <a:ext cx="499826" cy="320263"/>
                      <a:chOff x="4503627" y="2218458"/>
                      <a:chExt cx="499826" cy="320263"/>
                    </a:xfrm>
                  </p:grpSpPr>
                  <p:grpSp>
                    <p:nvGrpSpPr>
                      <p:cNvPr id="4714" name="Group 176">
                        <a:extLst>
                          <a:ext uri="{FF2B5EF4-FFF2-40B4-BE49-F238E27FC236}">
                            <a16:creationId xmlns:a16="http://schemas.microsoft.com/office/drawing/2014/main" id="{F7DB39D8-B1C1-4F23-8E43-F63E8CB7E9AA}"/>
                          </a:ext>
                        </a:extLst>
                      </p:cNvPr>
                      <p:cNvGrpSpPr/>
                      <p:nvPr/>
                    </p:nvGrpSpPr>
                    <p:grpSpPr>
                      <a:xfrm>
                        <a:off x="4503627" y="2301538"/>
                        <a:ext cx="300259" cy="237183"/>
                        <a:chOff x="2962956" y="2115885"/>
                        <a:chExt cx="300259" cy="237183"/>
                      </a:xfrm>
                    </p:grpSpPr>
                    <p:pic>
                      <p:nvPicPr>
                        <p:cNvPr id="4718" name="Picture 24 177">
                          <a:extLst>
                            <a:ext uri="{FF2B5EF4-FFF2-40B4-BE49-F238E27FC236}">
                              <a16:creationId xmlns:a16="http://schemas.microsoft.com/office/drawing/2014/main" id="{310664BF-DC8E-4024-A322-C9992A5165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19" name="Picture 24 178">
                          <a:extLst>
                            <a:ext uri="{FF2B5EF4-FFF2-40B4-BE49-F238E27FC236}">
                              <a16:creationId xmlns:a16="http://schemas.microsoft.com/office/drawing/2014/main" id="{71A8CABB-FBA6-4FA5-BFC5-2E956BC40D7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5" name="Group 179">
                        <a:extLst>
                          <a:ext uri="{FF2B5EF4-FFF2-40B4-BE49-F238E27FC236}">
                            <a16:creationId xmlns:a16="http://schemas.microsoft.com/office/drawing/2014/main" id="{BEE54374-226C-482A-92D6-434F71DE7534}"/>
                          </a:ext>
                        </a:extLst>
                      </p:cNvPr>
                      <p:cNvGrpSpPr/>
                      <p:nvPr/>
                    </p:nvGrpSpPr>
                    <p:grpSpPr>
                      <a:xfrm>
                        <a:off x="4719823" y="2218458"/>
                        <a:ext cx="283630" cy="253824"/>
                        <a:chOff x="6986427" y="2972145"/>
                        <a:chExt cx="283630" cy="253824"/>
                      </a:xfrm>
                    </p:grpSpPr>
                    <p:pic>
                      <p:nvPicPr>
                        <p:cNvPr id="4716" name="Picture 24 179">
                          <a:extLst>
                            <a:ext uri="{FF2B5EF4-FFF2-40B4-BE49-F238E27FC236}">
                              <a16:creationId xmlns:a16="http://schemas.microsoft.com/office/drawing/2014/main" id="{68D31CE5-85F9-48F9-886E-45981FDC78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7" name="Picture 24 180">
                          <a:extLst>
                            <a:ext uri="{FF2B5EF4-FFF2-40B4-BE49-F238E27FC236}">
                              <a16:creationId xmlns:a16="http://schemas.microsoft.com/office/drawing/2014/main" id="{60C4EB50-3F14-4CEE-8D01-AFAD3B4DE10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07" name="Group 4706">
                      <a:extLst>
                        <a:ext uri="{FF2B5EF4-FFF2-40B4-BE49-F238E27FC236}">
                          <a16:creationId xmlns:a16="http://schemas.microsoft.com/office/drawing/2014/main" id="{6BF20126-03B2-4D88-94E7-EA1506F834BA}"/>
                        </a:ext>
                      </a:extLst>
                    </p:cNvPr>
                    <p:cNvGrpSpPr/>
                    <p:nvPr/>
                  </p:nvGrpSpPr>
                  <p:grpSpPr>
                    <a:xfrm>
                      <a:off x="4935889" y="3265811"/>
                      <a:ext cx="499826" cy="320263"/>
                      <a:chOff x="4503627" y="2218458"/>
                      <a:chExt cx="499826" cy="320263"/>
                    </a:xfrm>
                  </p:grpSpPr>
                  <p:grpSp>
                    <p:nvGrpSpPr>
                      <p:cNvPr id="4708" name="Group 176">
                        <a:extLst>
                          <a:ext uri="{FF2B5EF4-FFF2-40B4-BE49-F238E27FC236}">
                            <a16:creationId xmlns:a16="http://schemas.microsoft.com/office/drawing/2014/main" id="{6DC90286-6B52-4583-9866-B21E5DF9DC37}"/>
                          </a:ext>
                        </a:extLst>
                      </p:cNvPr>
                      <p:cNvGrpSpPr/>
                      <p:nvPr/>
                    </p:nvGrpSpPr>
                    <p:grpSpPr>
                      <a:xfrm>
                        <a:off x="4503627" y="2301538"/>
                        <a:ext cx="300259" cy="237183"/>
                        <a:chOff x="2962956" y="2115885"/>
                        <a:chExt cx="300259" cy="237183"/>
                      </a:xfrm>
                    </p:grpSpPr>
                    <p:pic>
                      <p:nvPicPr>
                        <p:cNvPr id="4712" name="Picture 24 181">
                          <a:extLst>
                            <a:ext uri="{FF2B5EF4-FFF2-40B4-BE49-F238E27FC236}">
                              <a16:creationId xmlns:a16="http://schemas.microsoft.com/office/drawing/2014/main" id="{54A01F8A-AC38-4F5B-8C69-247975D2E6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13" name="Picture 24 182">
                          <a:extLst>
                            <a:ext uri="{FF2B5EF4-FFF2-40B4-BE49-F238E27FC236}">
                              <a16:creationId xmlns:a16="http://schemas.microsoft.com/office/drawing/2014/main" id="{3F6937AD-B9AB-4631-871B-BDD26EB5FB0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09" name="Group 179">
                        <a:extLst>
                          <a:ext uri="{FF2B5EF4-FFF2-40B4-BE49-F238E27FC236}">
                            <a16:creationId xmlns:a16="http://schemas.microsoft.com/office/drawing/2014/main" id="{03E19CE6-9252-489B-990E-8CE32FE87AD3}"/>
                          </a:ext>
                        </a:extLst>
                      </p:cNvPr>
                      <p:cNvGrpSpPr/>
                      <p:nvPr/>
                    </p:nvGrpSpPr>
                    <p:grpSpPr>
                      <a:xfrm>
                        <a:off x="4719823" y="2218458"/>
                        <a:ext cx="283630" cy="253824"/>
                        <a:chOff x="6986427" y="2972145"/>
                        <a:chExt cx="283630" cy="253824"/>
                      </a:xfrm>
                    </p:grpSpPr>
                    <p:pic>
                      <p:nvPicPr>
                        <p:cNvPr id="4710" name="Picture 24 183">
                          <a:extLst>
                            <a:ext uri="{FF2B5EF4-FFF2-40B4-BE49-F238E27FC236}">
                              <a16:creationId xmlns:a16="http://schemas.microsoft.com/office/drawing/2014/main" id="{5CCB9DF3-3F1F-449A-9D23-170F63293C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1" name="Picture 24 184">
                          <a:extLst>
                            <a:ext uri="{FF2B5EF4-FFF2-40B4-BE49-F238E27FC236}">
                              <a16:creationId xmlns:a16="http://schemas.microsoft.com/office/drawing/2014/main" id="{CC51D36D-ED82-42E9-AD70-E6C00D4559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1" name="Group 4690">
                    <a:extLst>
                      <a:ext uri="{FF2B5EF4-FFF2-40B4-BE49-F238E27FC236}">
                        <a16:creationId xmlns:a16="http://schemas.microsoft.com/office/drawing/2014/main" id="{2D0F9770-FFF1-4838-B6AB-7B4C2849F1B8}"/>
                      </a:ext>
                    </a:extLst>
                  </p:cNvPr>
                  <p:cNvGrpSpPr/>
                  <p:nvPr/>
                </p:nvGrpSpPr>
                <p:grpSpPr>
                  <a:xfrm rot="21049340">
                    <a:off x="7270080" y="2509410"/>
                    <a:ext cx="601238" cy="499826"/>
                    <a:chOff x="5841977" y="3176030"/>
                    <a:chExt cx="601238" cy="499826"/>
                  </a:xfrm>
                </p:grpSpPr>
                <p:grpSp>
                  <p:nvGrpSpPr>
                    <p:cNvPr id="4692" name="Group 4691">
                      <a:extLst>
                        <a:ext uri="{FF2B5EF4-FFF2-40B4-BE49-F238E27FC236}">
                          <a16:creationId xmlns:a16="http://schemas.microsoft.com/office/drawing/2014/main" id="{AB8287C6-ABA4-48CD-8102-CD217089B833}"/>
                        </a:ext>
                      </a:extLst>
                    </p:cNvPr>
                    <p:cNvGrpSpPr/>
                    <p:nvPr/>
                  </p:nvGrpSpPr>
                  <p:grpSpPr>
                    <a:xfrm rot="19742345">
                      <a:off x="5841977" y="3207622"/>
                      <a:ext cx="499826" cy="320263"/>
                      <a:chOff x="4503627" y="2218458"/>
                      <a:chExt cx="499826" cy="320263"/>
                    </a:xfrm>
                  </p:grpSpPr>
                  <p:grpSp>
                    <p:nvGrpSpPr>
                      <p:cNvPr id="4700" name="Group 176">
                        <a:extLst>
                          <a:ext uri="{FF2B5EF4-FFF2-40B4-BE49-F238E27FC236}">
                            <a16:creationId xmlns:a16="http://schemas.microsoft.com/office/drawing/2014/main" id="{59B15027-78A7-4F44-A3A3-BC6FDCBC1329}"/>
                          </a:ext>
                        </a:extLst>
                      </p:cNvPr>
                      <p:cNvGrpSpPr/>
                      <p:nvPr/>
                    </p:nvGrpSpPr>
                    <p:grpSpPr>
                      <a:xfrm>
                        <a:off x="4503627" y="2301538"/>
                        <a:ext cx="300259" cy="237183"/>
                        <a:chOff x="2962956" y="2115885"/>
                        <a:chExt cx="300259" cy="237183"/>
                      </a:xfrm>
                    </p:grpSpPr>
                    <p:pic>
                      <p:nvPicPr>
                        <p:cNvPr id="4704" name="Picture 24 185">
                          <a:extLst>
                            <a:ext uri="{FF2B5EF4-FFF2-40B4-BE49-F238E27FC236}">
                              <a16:creationId xmlns:a16="http://schemas.microsoft.com/office/drawing/2014/main" id="{E8269351-DD4B-4683-9973-781E833936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05" name="Picture 24 186">
                          <a:extLst>
                            <a:ext uri="{FF2B5EF4-FFF2-40B4-BE49-F238E27FC236}">
                              <a16:creationId xmlns:a16="http://schemas.microsoft.com/office/drawing/2014/main" id="{5874E1E0-67B9-4A64-A279-EB9EC4F20DF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01" name="Group 179">
                        <a:extLst>
                          <a:ext uri="{FF2B5EF4-FFF2-40B4-BE49-F238E27FC236}">
                            <a16:creationId xmlns:a16="http://schemas.microsoft.com/office/drawing/2014/main" id="{9C39917F-E799-4061-AD3F-068766FF3486}"/>
                          </a:ext>
                        </a:extLst>
                      </p:cNvPr>
                      <p:cNvGrpSpPr/>
                      <p:nvPr/>
                    </p:nvGrpSpPr>
                    <p:grpSpPr>
                      <a:xfrm>
                        <a:off x="4719823" y="2218458"/>
                        <a:ext cx="283630" cy="253824"/>
                        <a:chOff x="6986427" y="2972145"/>
                        <a:chExt cx="283630" cy="253824"/>
                      </a:xfrm>
                    </p:grpSpPr>
                    <p:pic>
                      <p:nvPicPr>
                        <p:cNvPr id="4702" name="Picture 24 187">
                          <a:extLst>
                            <a:ext uri="{FF2B5EF4-FFF2-40B4-BE49-F238E27FC236}">
                              <a16:creationId xmlns:a16="http://schemas.microsoft.com/office/drawing/2014/main" id="{284212B7-67DA-4695-8406-9EB8D11B2E1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03" name="Picture 24 188">
                          <a:extLst>
                            <a:ext uri="{FF2B5EF4-FFF2-40B4-BE49-F238E27FC236}">
                              <a16:creationId xmlns:a16="http://schemas.microsoft.com/office/drawing/2014/main" id="{7345CE33-BADE-4094-BC86-DC4BD89813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3" name="Group 4692">
                      <a:extLst>
                        <a:ext uri="{FF2B5EF4-FFF2-40B4-BE49-F238E27FC236}">
                          <a16:creationId xmlns:a16="http://schemas.microsoft.com/office/drawing/2014/main" id="{D48380A5-7CEB-4674-A620-60BF8F2B351F}"/>
                        </a:ext>
                      </a:extLst>
                    </p:cNvPr>
                    <p:cNvGrpSpPr/>
                    <p:nvPr/>
                  </p:nvGrpSpPr>
                  <p:grpSpPr>
                    <a:xfrm rot="17239213">
                      <a:off x="6033171" y="3265811"/>
                      <a:ext cx="499826" cy="320263"/>
                      <a:chOff x="4503627" y="2218458"/>
                      <a:chExt cx="499826" cy="320263"/>
                    </a:xfrm>
                  </p:grpSpPr>
                  <p:grpSp>
                    <p:nvGrpSpPr>
                      <p:cNvPr id="4694" name="Group 176">
                        <a:extLst>
                          <a:ext uri="{FF2B5EF4-FFF2-40B4-BE49-F238E27FC236}">
                            <a16:creationId xmlns:a16="http://schemas.microsoft.com/office/drawing/2014/main" id="{C35CBDAC-1B14-4E05-A1CD-16789A26B4D0}"/>
                          </a:ext>
                        </a:extLst>
                      </p:cNvPr>
                      <p:cNvGrpSpPr/>
                      <p:nvPr/>
                    </p:nvGrpSpPr>
                    <p:grpSpPr>
                      <a:xfrm>
                        <a:off x="4503627" y="2301538"/>
                        <a:ext cx="300259" cy="237183"/>
                        <a:chOff x="2962956" y="2115885"/>
                        <a:chExt cx="300259" cy="237183"/>
                      </a:xfrm>
                    </p:grpSpPr>
                    <p:pic>
                      <p:nvPicPr>
                        <p:cNvPr id="4698" name="Picture 24 189">
                          <a:extLst>
                            <a:ext uri="{FF2B5EF4-FFF2-40B4-BE49-F238E27FC236}">
                              <a16:creationId xmlns:a16="http://schemas.microsoft.com/office/drawing/2014/main" id="{A33497F4-D253-4386-A6D7-0C647F99878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99" name="Picture 24 190">
                          <a:extLst>
                            <a:ext uri="{FF2B5EF4-FFF2-40B4-BE49-F238E27FC236}">
                              <a16:creationId xmlns:a16="http://schemas.microsoft.com/office/drawing/2014/main" id="{7BC4A1D9-F157-45B4-A1BE-D58D49D248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5" name="Group 179">
                        <a:extLst>
                          <a:ext uri="{FF2B5EF4-FFF2-40B4-BE49-F238E27FC236}">
                            <a16:creationId xmlns:a16="http://schemas.microsoft.com/office/drawing/2014/main" id="{BF2FDD9A-ABCA-4238-88CA-B264D35E6793}"/>
                          </a:ext>
                        </a:extLst>
                      </p:cNvPr>
                      <p:cNvGrpSpPr/>
                      <p:nvPr/>
                    </p:nvGrpSpPr>
                    <p:grpSpPr>
                      <a:xfrm>
                        <a:off x="4719823" y="2218458"/>
                        <a:ext cx="283630" cy="253824"/>
                        <a:chOff x="6986427" y="2972145"/>
                        <a:chExt cx="283630" cy="253824"/>
                      </a:xfrm>
                    </p:grpSpPr>
                    <p:pic>
                      <p:nvPicPr>
                        <p:cNvPr id="4696" name="Picture 24 191">
                          <a:extLst>
                            <a:ext uri="{FF2B5EF4-FFF2-40B4-BE49-F238E27FC236}">
                              <a16:creationId xmlns:a16="http://schemas.microsoft.com/office/drawing/2014/main" id="{4B499F9C-B8A7-4A3A-B61A-1609794C380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97" name="Picture 24 192">
                          <a:extLst>
                            <a:ext uri="{FF2B5EF4-FFF2-40B4-BE49-F238E27FC236}">
                              <a16:creationId xmlns:a16="http://schemas.microsoft.com/office/drawing/2014/main" id="{2AFC0CEE-2189-4480-B35A-4AA9A79CA0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565" name="Group 4564">
                  <a:extLst>
                    <a:ext uri="{FF2B5EF4-FFF2-40B4-BE49-F238E27FC236}">
                      <a16:creationId xmlns:a16="http://schemas.microsoft.com/office/drawing/2014/main" id="{56A99917-6F4A-449D-B400-679B6CD09BF3}"/>
                    </a:ext>
                  </a:extLst>
                </p:cNvPr>
                <p:cNvGrpSpPr/>
                <p:nvPr/>
              </p:nvGrpSpPr>
              <p:grpSpPr>
                <a:xfrm>
                  <a:off x="5889081" y="2731026"/>
                  <a:ext cx="1557892" cy="1293966"/>
                  <a:chOff x="6991903" y="2695004"/>
                  <a:chExt cx="1557892" cy="1293966"/>
                </a:xfrm>
              </p:grpSpPr>
              <p:grpSp>
                <p:nvGrpSpPr>
                  <p:cNvPr id="4566" name="Group 4565">
                    <a:extLst>
                      <a:ext uri="{FF2B5EF4-FFF2-40B4-BE49-F238E27FC236}">
                        <a16:creationId xmlns:a16="http://schemas.microsoft.com/office/drawing/2014/main" id="{4097485A-DA2F-4E00-98ED-829017E4A473}"/>
                      </a:ext>
                    </a:extLst>
                  </p:cNvPr>
                  <p:cNvGrpSpPr/>
                  <p:nvPr/>
                </p:nvGrpSpPr>
                <p:grpSpPr>
                  <a:xfrm>
                    <a:off x="6991903" y="2695004"/>
                    <a:ext cx="657768" cy="378452"/>
                    <a:chOff x="4777947" y="3207622"/>
                    <a:chExt cx="657768" cy="378452"/>
                  </a:xfrm>
                </p:grpSpPr>
                <p:grpSp>
                  <p:nvGrpSpPr>
                    <p:cNvPr id="4674" name="Group 4673">
                      <a:extLst>
                        <a:ext uri="{FF2B5EF4-FFF2-40B4-BE49-F238E27FC236}">
                          <a16:creationId xmlns:a16="http://schemas.microsoft.com/office/drawing/2014/main" id="{36F2DDA7-F5CB-46A2-81CC-92A9DF6687CD}"/>
                        </a:ext>
                      </a:extLst>
                    </p:cNvPr>
                    <p:cNvGrpSpPr/>
                    <p:nvPr/>
                  </p:nvGrpSpPr>
                  <p:grpSpPr>
                    <a:xfrm>
                      <a:off x="4777947" y="3207622"/>
                      <a:ext cx="499826" cy="320263"/>
                      <a:chOff x="4503627" y="2218458"/>
                      <a:chExt cx="499826" cy="320263"/>
                    </a:xfrm>
                  </p:grpSpPr>
                  <p:grpSp>
                    <p:nvGrpSpPr>
                      <p:cNvPr id="4682" name="Group 176">
                        <a:extLst>
                          <a:ext uri="{FF2B5EF4-FFF2-40B4-BE49-F238E27FC236}">
                            <a16:creationId xmlns:a16="http://schemas.microsoft.com/office/drawing/2014/main" id="{FC52456F-82FD-4775-81B0-62D720D098E0}"/>
                          </a:ext>
                        </a:extLst>
                      </p:cNvPr>
                      <p:cNvGrpSpPr/>
                      <p:nvPr/>
                    </p:nvGrpSpPr>
                    <p:grpSpPr>
                      <a:xfrm>
                        <a:off x="4503627" y="2301538"/>
                        <a:ext cx="300259" cy="237183"/>
                        <a:chOff x="2962956" y="2115885"/>
                        <a:chExt cx="300259" cy="237183"/>
                      </a:xfrm>
                    </p:grpSpPr>
                    <p:pic>
                      <p:nvPicPr>
                        <p:cNvPr id="4686" name="Picture 24 193">
                          <a:extLst>
                            <a:ext uri="{FF2B5EF4-FFF2-40B4-BE49-F238E27FC236}">
                              <a16:creationId xmlns:a16="http://schemas.microsoft.com/office/drawing/2014/main" id="{8B531D17-E995-400A-A847-EC02257E6F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87" name="Picture 24 194">
                          <a:extLst>
                            <a:ext uri="{FF2B5EF4-FFF2-40B4-BE49-F238E27FC236}">
                              <a16:creationId xmlns:a16="http://schemas.microsoft.com/office/drawing/2014/main" id="{943C499E-99A1-464C-A42A-FCC2D551D4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83" name="Group 179">
                        <a:extLst>
                          <a:ext uri="{FF2B5EF4-FFF2-40B4-BE49-F238E27FC236}">
                            <a16:creationId xmlns:a16="http://schemas.microsoft.com/office/drawing/2014/main" id="{E143F2AE-5B57-4DC5-922D-9E873354140D}"/>
                          </a:ext>
                        </a:extLst>
                      </p:cNvPr>
                      <p:cNvGrpSpPr/>
                      <p:nvPr/>
                    </p:nvGrpSpPr>
                    <p:grpSpPr>
                      <a:xfrm>
                        <a:off x="4719823" y="2218458"/>
                        <a:ext cx="283630" cy="253824"/>
                        <a:chOff x="6986427" y="2972145"/>
                        <a:chExt cx="283630" cy="253824"/>
                      </a:xfrm>
                    </p:grpSpPr>
                    <p:pic>
                      <p:nvPicPr>
                        <p:cNvPr id="4684" name="Picture 24 195">
                          <a:extLst>
                            <a:ext uri="{FF2B5EF4-FFF2-40B4-BE49-F238E27FC236}">
                              <a16:creationId xmlns:a16="http://schemas.microsoft.com/office/drawing/2014/main" id="{993963E0-DD1B-4882-8A29-9C21DD025DB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85" name="Picture 24 196">
                          <a:extLst>
                            <a:ext uri="{FF2B5EF4-FFF2-40B4-BE49-F238E27FC236}">
                              <a16:creationId xmlns:a16="http://schemas.microsoft.com/office/drawing/2014/main" id="{3935C07E-97CD-49EF-9FE5-8FA4C7950D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75" name="Group 4674">
                      <a:extLst>
                        <a:ext uri="{FF2B5EF4-FFF2-40B4-BE49-F238E27FC236}">
                          <a16:creationId xmlns:a16="http://schemas.microsoft.com/office/drawing/2014/main" id="{B73ECBBD-2090-43F9-A609-1632D66809EA}"/>
                        </a:ext>
                      </a:extLst>
                    </p:cNvPr>
                    <p:cNvGrpSpPr/>
                    <p:nvPr/>
                  </p:nvGrpSpPr>
                  <p:grpSpPr>
                    <a:xfrm>
                      <a:off x="4935889" y="3265811"/>
                      <a:ext cx="499826" cy="320263"/>
                      <a:chOff x="4503627" y="2218458"/>
                      <a:chExt cx="499826" cy="320263"/>
                    </a:xfrm>
                  </p:grpSpPr>
                  <p:grpSp>
                    <p:nvGrpSpPr>
                      <p:cNvPr id="4676" name="Group 176">
                        <a:extLst>
                          <a:ext uri="{FF2B5EF4-FFF2-40B4-BE49-F238E27FC236}">
                            <a16:creationId xmlns:a16="http://schemas.microsoft.com/office/drawing/2014/main" id="{AC8BA3E8-B715-498A-B0AF-218E88587ED9}"/>
                          </a:ext>
                        </a:extLst>
                      </p:cNvPr>
                      <p:cNvGrpSpPr/>
                      <p:nvPr/>
                    </p:nvGrpSpPr>
                    <p:grpSpPr>
                      <a:xfrm>
                        <a:off x="4503627" y="2301538"/>
                        <a:ext cx="300259" cy="237183"/>
                        <a:chOff x="2962956" y="2115885"/>
                        <a:chExt cx="300259" cy="237183"/>
                      </a:xfrm>
                    </p:grpSpPr>
                    <p:pic>
                      <p:nvPicPr>
                        <p:cNvPr id="4680" name="Picture 24 197">
                          <a:extLst>
                            <a:ext uri="{FF2B5EF4-FFF2-40B4-BE49-F238E27FC236}">
                              <a16:creationId xmlns:a16="http://schemas.microsoft.com/office/drawing/2014/main" id="{5D318B39-B144-4B45-92E1-E12DE68CDFF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81" name="Picture 24 198">
                          <a:extLst>
                            <a:ext uri="{FF2B5EF4-FFF2-40B4-BE49-F238E27FC236}">
                              <a16:creationId xmlns:a16="http://schemas.microsoft.com/office/drawing/2014/main" id="{A1CC1985-3B1B-4E44-A2B9-E0227D6C2E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77" name="Group 179">
                        <a:extLst>
                          <a:ext uri="{FF2B5EF4-FFF2-40B4-BE49-F238E27FC236}">
                            <a16:creationId xmlns:a16="http://schemas.microsoft.com/office/drawing/2014/main" id="{259FA47A-3F38-402A-BE24-0AEADBBC9244}"/>
                          </a:ext>
                        </a:extLst>
                      </p:cNvPr>
                      <p:cNvGrpSpPr/>
                      <p:nvPr/>
                    </p:nvGrpSpPr>
                    <p:grpSpPr>
                      <a:xfrm>
                        <a:off x="4719823" y="2218458"/>
                        <a:ext cx="283630" cy="253824"/>
                        <a:chOff x="6986427" y="2972145"/>
                        <a:chExt cx="283630" cy="253824"/>
                      </a:xfrm>
                    </p:grpSpPr>
                    <p:pic>
                      <p:nvPicPr>
                        <p:cNvPr id="4678" name="Picture 24 199">
                          <a:extLst>
                            <a:ext uri="{FF2B5EF4-FFF2-40B4-BE49-F238E27FC236}">
                              <a16:creationId xmlns:a16="http://schemas.microsoft.com/office/drawing/2014/main" id="{07D0F7CB-3BAC-47F3-9897-DD143B32EB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79" name="Picture 24 200">
                          <a:extLst>
                            <a:ext uri="{FF2B5EF4-FFF2-40B4-BE49-F238E27FC236}">
                              <a16:creationId xmlns:a16="http://schemas.microsoft.com/office/drawing/2014/main" id="{7910B21F-2759-4092-AA7D-54289081D8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7" name="Group 4566">
                    <a:extLst>
                      <a:ext uri="{FF2B5EF4-FFF2-40B4-BE49-F238E27FC236}">
                        <a16:creationId xmlns:a16="http://schemas.microsoft.com/office/drawing/2014/main" id="{13960A5F-21A9-44A1-A514-FDBDCFE78C10}"/>
                      </a:ext>
                    </a:extLst>
                  </p:cNvPr>
                  <p:cNvGrpSpPr/>
                  <p:nvPr/>
                </p:nvGrpSpPr>
                <p:grpSpPr>
                  <a:xfrm>
                    <a:off x="7000217" y="2970983"/>
                    <a:ext cx="601238" cy="499826"/>
                    <a:chOff x="5841977" y="3176030"/>
                    <a:chExt cx="601238" cy="499826"/>
                  </a:xfrm>
                </p:grpSpPr>
                <p:grpSp>
                  <p:nvGrpSpPr>
                    <p:cNvPr id="4660" name="Group 4659">
                      <a:extLst>
                        <a:ext uri="{FF2B5EF4-FFF2-40B4-BE49-F238E27FC236}">
                          <a16:creationId xmlns:a16="http://schemas.microsoft.com/office/drawing/2014/main" id="{9D37A55F-B6BD-41C6-83EA-7C4E64C6D906}"/>
                        </a:ext>
                      </a:extLst>
                    </p:cNvPr>
                    <p:cNvGrpSpPr/>
                    <p:nvPr/>
                  </p:nvGrpSpPr>
                  <p:grpSpPr>
                    <a:xfrm rot="19742345">
                      <a:off x="5841977" y="3207622"/>
                      <a:ext cx="499826" cy="320263"/>
                      <a:chOff x="4503627" y="2218458"/>
                      <a:chExt cx="499826" cy="320263"/>
                    </a:xfrm>
                  </p:grpSpPr>
                  <p:grpSp>
                    <p:nvGrpSpPr>
                      <p:cNvPr id="4668" name="Group 176">
                        <a:extLst>
                          <a:ext uri="{FF2B5EF4-FFF2-40B4-BE49-F238E27FC236}">
                            <a16:creationId xmlns:a16="http://schemas.microsoft.com/office/drawing/2014/main" id="{2B678EA4-C9D0-46E8-B43F-73CD8F5337B3}"/>
                          </a:ext>
                        </a:extLst>
                      </p:cNvPr>
                      <p:cNvGrpSpPr/>
                      <p:nvPr/>
                    </p:nvGrpSpPr>
                    <p:grpSpPr>
                      <a:xfrm>
                        <a:off x="4503627" y="2301538"/>
                        <a:ext cx="300259" cy="237183"/>
                        <a:chOff x="2962956" y="2115885"/>
                        <a:chExt cx="300259" cy="237183"/>
                      </a:xfrm>
                    </p:grpSpPr>
                    <p:pic>
                      <p:nvPicPr>
                        <p:cNvPr id="4672" name="Picture 24 201">
                          <a:extLst>
                            <a:ext uri="{FF2B5EF4-FFF2-40B4-BE49-F238E27FC236}">
                              <a16:creationId xmlns:a16="http://schemas.microsoft.com/office/drawing/2014/main" id="{2E50F0FD-EE94-4FBE-B278-B55949DF4B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3" name="Picture 24 202">
                          <a:extLst>
                            <a:ext uri="{FF2B5EF4-FFF2-40B4-BE49-F238E27FC236}">
                              <a16:creationId xmlns:a16="http://schemas.microsoft.com/office/drawing/2014/main" id="{472D5FB7-45EA-4FAF-B83F-593C39A12E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69" name="Group 179">
                        <a:extLst>
                          <a:ext uri="{FF2B5EF4-FFF2-40B4-BE49-F238E27FC236}">
                            <a16:creationId xmlns:a16="http://schemas.microsoft.com/office/drawing/2014/main" id="{F31D8191-7193-42E1-9818-039F39F84395}"/>
                          </a:ext>
                        </a:extLst>
                      </p:cNvPr>
                      <p:cNvGrpSpPr/>
                      <p:nvPr/>
                    </p:nvGrpSpPr>
                    <p:grpSpPr>
                      <a:xfrm>
                        <a:off x="4719823" y="2218458"/>
                        <a:ext cx="283630" cy="253824"/>
                        <a:chOff x="6986427" y="2972145"/>
                        <a:chExt cx="283630" cy="253824"/>
                      </a:xfrm>
                    </p:grpSpPr>
                    <p:pic>
                      <p:nvPicPr>
                        <p:cNvPr id="4670" name="Picture 24 203">
                          <a:extLst>
                            <a:ext uri="{FF2B5EF4-FFF2-40B4-BE49-F238E27FC236}">
                              <a16:creationId xmlns:a16="http://schemas.microsoft.com/office/drawing/2014/main" id="{E4C0107F-1A9C-4A0C-BF28-BBE60ACDC1E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71" name="Picture 24 204">
                          <a:extLst>
                            <a:ext uri="{FF2B5EF4-FFF2-40B4-BE49-F238E27FC236}">
                              <a16:creationId xmlns:a16="http://schemas.microsoft.com/office/drawing/2014/main" id="{8BF22112-17C8-4AFF-82AE-93F741B062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61" name="Group 4660">
                      <a:extLst>
                        <a:ext uri="{FF2B5EF4-FFF2-40B4-BE49-F238E27FC236}">
                          <a16:creationId xmlns:a16="http://schemas.microsoft.com/office/drawing/2014/main" id="{891B7B86-249B-4671-B9F2-1A77101A079D}"/>
                        </a:ext>
                      </a:extLst>
                    </p:cNvPr>
                    <p:cNvGrpSpPr/>
                    <p:nvPr/>
                  </p:nvGrpSpPr>
                  <p:grpSpPr>
                    <a:xfrm rot="17239213">
                      <a:off x="6033171" y="3265811"/>
                      <a:ext cx="499826" cy="320263"/>
                      <a:chOff x="4503627" y="2218458"/>
                      <a:chExt cx="499826" cy="320263"/>
                    </a:xfrm>
                  </p:grpSpPr>
                  <p:grpSp>
                    <p:nvGrpSpPr>
                      <p:cNvPr id="4662" name="Group 176">
                        <a:extLst>
                          <a:ext uri="{FF2B5EF4-FFF2-40B4-BE49-F238E27FC236}">
                            <a16:creationId xmlns:a16="http://schemas.microsoft.com/office/drawing/2014/main" id="{23650490-2BD9-4D94-A581-EA514845D8B4}"/>
                          </a:ext>
                        </a:extLst>
                      </p:cNvPr>
                      <p:cNvGrpSpPr/>
                      <p:nvPr/>
                    </p:nvGrpSpPr>
                    <p:grpSpPr>
                      <a:xfrm>
                        <a:off x="4503627" y="2301538"/>
                        <a:ext cx="300259" cy="237183"/>
                        <a:chOff x="2962956" y="2115885"/>
                        <a:chExt cx="300259" cy="237183"/>
                      </a:xfrm>
                    </p:grpSpPr>
                    <p:pic>
                      <p:nvPicPr>
                        <p:cNvPr id="4666" name="Picture 24 205">
                          <a:extLst>
                            <a:ext uri="{FF2B5EF4-FFF2-40B4-BE49-F238E27FC236}">
                              <a16:creationId xmlns:a16="http://schemas.microsoft.com/office/drawing/2014/main" id="{5928B86C-8CB2-4917-ADD7-BF9DDFB060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67" name="Picture 24 206">
                          <a:extLst>
                            <a:ext uri="{FF2B5EF4-FFF2-40B4-BE49-F238E27FC236}">
                              <a16:creationId xmlns:a16="http://schemas.microsoft.com/office/drawing/2014/main" id="{5B704EAF-2815-44C9-AEBD-DF5B4F8192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63" name="Group 179">
                        <a:extLst>
                          <a:ext uri="{FF2B5EF4-FFF2-40B4-BE49-F238E27FC236}">
                            <a16:creationId xmlns:a16="http://schemas.microsoft.com/office/drawing/2014/main" id="{50DE6D22-D8F5-4489-954C-22E2B2CDD216}"/>
                          </a:ext>
                        </a:extLst>
                      </p:cNvPr>
                      <p:cNvGrpSpPr/>
                      <p:nvPr/>
                    </p:nvGrpSpPr>
                    <p:grpSpPr>
                      <a:xfrm>
                        <a:off x="4719823" y="2218458"/>
                        <a:ext cx="283630" cy="253824"/>
                        <a:chOff x="6986427" y="2972145"/>
                        <a:chExt cx="283630" cy="253824"/>
                      </a:xfrm>
                    </p:grpSpPr>
                    <p:pic>
                      <p:nvPicPr>
                        <p:cNvPr id="4664" name="Picture 24 207">
                          <a:extLst>
                            <a:ext uri="{FF2B5EF4-FFF2-40B4-BE49-F238E27FC236}">
                              <a16:creationId xmlns:a16="http://schemas.microsoft.com/office/drawing/2014/main" id="{37E584AF-03A0-4FF7-B9CC-3DB7BA66FA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65" name="Picture 24 208">
                          <a:extLst>
                            <a:ext uri="{FF2B5EF4-FFF2-40B4-BE49-F238E27FC236}">
                              <a16:creationId xmlns:a16="http://schemas.microsoft.com/office/drawing/2014/main" id="{D2D18405-60BD-4B63-87D8-6FA3B69935E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8" name="Group 4567">
                    <a:extLst>
                      <a:ext uri="{FF2B5EF4-FFF2-40B4-BE49-F238E27FC236}">
                        <a16:creationId xmlns:a16="http://schemas.microsoft.com/office/drawing/2014/main" id="{2F4CE89E-28DA-4BF1-A5D8-93AF1A888CEB}"/>
                      </a:ext>
                    </a:extLst>
                  </p:cNvPr>
                  <p:cNvGrpSpPr/>
                  <p:nvPr/>
                </p:nvGrpSpPr>
                <p:grpSpPr>
                  <a:xfrm>
                    <a:off x="7469330" y="2714400"/>
                    <a:ext cx="1055948" cy="610380"/>
                    <a:chOff x="6261214" y="3135578"/>
                    <a:chExt cx="1055948" cy="610380"/>
                  </a:xfrm>
                </p:grpSpPr>
                <p:grpSp>
                  <p:nvGrpSpPr>
                    <p:cNvPr id="4630" name="Group 4629">
                      <a:extLst>
                        <a:ext uri="{FF2B5EF4-FFF2-40B4-BE49-F238E27FC236}">
                          <a16:creationId xmlns:a16="http://schemas.microsoft.com/office/drawing/2014/main" id="{F8AB9E2C-0994-4826-AF07-D93D0EC41721}"/>
                        </a:ext>
                      </a:extLst>
                    </p:cNvPr>
                    <p:cNvGrpSpPr/>
                    <p:nvPr/>
                  </p:nvGrpSpPr>
                  <p:grpSpPr>
                    <a:xfrm>
                      <a:off x="6659394" y="3135578"/>
                      <a:ext cx="657768" cy="378452"/>
                      <a:chOff x="4777947" y="3207622"/>
                      <a:chExt cx="657768" cy="378452"/>
                    </a:xfrm>
                  </p:grpSpPr>
                  <p:grpSp>
                    <p:nvGrpSpPr>
                      <p:cNvPr id="4646" name="Group 4645">
                        <a:extLst>
                          <a:ext uri="{FF2B5EF4-FFF2-40B4-BE49-F238E27FC236}">
                            <a16:creationId xmlns:a16="http://schemas.microsoft.com/office/drawing/2014/main" id="{6407A907-29E1-4941-823C-87C1EB8602AB}"/>
                          </a:ext>
                        </a:extLst>
                      </p:cNvPr>
                      <p:cNvGrpSpPr/>
                      <p:nvPr/>
                    </p:nvGrpSpPr>
                    <p:grpSpPr>
                      <a:xfrm>
                        <a:off x="4777947" y="3207622"/>
                        <a:ext cx="499826" cy="320263"/>
                        <a:chOff x="4503627" y="2218458"/>
                        <a:chExt cx="499826" cy="320263"/>
                      </a:xfrm>
                    </p:grpSpPr>
                    <p:grpSp>
                      <p:nvGrpSpPr>
                        <p:cNvPr id="4654" name="Group 176">
                          <a:extLst>
                            <a:ext uri="{FF2B5EF4-FFF2-40B4-BE49-F238E27FC236}">
                              <a16:creationId xmlns:a16="http://schemas.microsoft.com/office/drawing/2014/main" id="{C8DCF9D0-D28A-46E2-8D97-6AE9C4975399}"/>
                            </a:ext>
                          </a:extLst>
                        </p:cNvPr>
                        <p:cNvGrpSpPr/>
                        <p:nvPr/>
                      </p:nvGrpSpPr>
                      <p:grpSpPr>
                        <a:xfrm>
                          <a:off x="4503627" y="2301538"/>
                          <a:ext cx="300259" cy="237183"/>
                          <a:chOff x="2962956" y="2115885"/>
                          <a:chExt cx="300259" cy="237183"/>
                        </a:xfrm>
                      </p:grpSpPr>
                      <p:pic>
                        <p:nvPicPr>
                          <p:cNvPr id="4658" name="Picture 24 209">
                            <a:extLst>
                              <a:ext uri="{FF2B5EF4-FFF2-40B4-BE49-F238E27FC236}">
                                <a16:creationId xmlns:a16="http://schemas.microsoft.com/office/drawing/2014/main" id="{6B3A584C-6A8D-46EA-938E-DEC6E11E9E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59" name="Picture 24 210">
                            <a:extLst>
                              <a:ext uri="{FF2B5EF4-FFF2-40B4-BE49-F238E27FC236}">
                                <a16:creationId xmlns:a16="http://schemas.microsoft.com/office/drawing/2014/main" id="{81960409-9EB8-41BD-8269-B229236484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55" name="Group 179">
                          <a:extLst>
                            <a:ext uri="{FF2B5EF4-FFF2-40B4-BE49-F238E27FC236}">
                              <a16:creationId xmlns:a16="http://schemas.microsoft.com/office/drawing/2014/main" id="{E6C58D7B-BB14-487A-BE96-F507C975C7B6}"/>
                            </a:ext>
                          </a:extLst>
                        </p:cNvPr>
                        <p:cNvGrpSpPr/>
                        <p:nvPr/>
                      </p:nvGrpSpPr>
                      <p:grpSpPr>
                        <a:xfrm>
                          <a:off x="4719823" y="2218458"/>
                          <a:ext cx="283630" cy="253824"/>
                          <a:chOff x="6986427" y="2972145"/>
                          <a:chExt cx="283630" cy="253824"/>
                        </a:xfrm>
                      </p:grpSpPr>
                      <p:pic>
                        <p:nvPicPr>
                          <p:cNvPr id="4656" name="Picture 24 211">
                            <a:extLst>
                              <a:ext uri="{FF2B5EF4-FFF2-40B4-BE49-F238E27FC236}">
                                <a16:creationId xmlns:a16="http://schemas.microsoft.com/office/drawing/2014/main" id="{63E40ED6-43B5-4BB8-B868-8A5A06ECFF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7" name="Picture 24 212">
                            <a:extLst>
                              <a:ext uri="{FF2B5EF4-FFF2-40B4-BE49-F238E27FC236}">
                                <a16:creationId xmlns:a16="http://schemas.microsoft.com/office/drawing/2014/main" id="{F5E583AE-31BE-4FFD-854E-08386AF17A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47" name="Group 4646">
                        <a:extLst>
                          <a:ext uri="{FF2B5EF4-FFF2-40B4-BE49-F238E27FC236}">
                            <a16:creationId xmlns:a16="http://schemas.microsoft.com/office/drawing/2014/main" id="{F6393E6F-AA3F-45C6-98F9-7106AD54C6A2}"/>
                          </a:ext>
                        </a:extLst>
                      </p:cNvPr>
                      <p:cNvGrpSpPr/>
                      <p:nvPr/>
                    </p:nvGrpSpPr>
                    <p:grpSpPr>
                      <a:xfrm>
                        <a:off x="4935889" y="3265811"/>
                        <a:ext cx="499826" cy="320263"/>
                        <a:chOff x="4503627" y="2218458"/>
                        <a:chExt cx="499826" cy="320263"/>
                      </a:xfrm>
                    </p:grpSpPr>
                    <p:grpSp>
                      <p:nvGrpSpPr>
                        <p:cNvPr id="4648" name="Group 176">
                          <a:extLst>
                            <a:ext uri="{FF2B5EF4-FFF2-40B4-BE49-F238E27FC236}">
                              <a16:creationId xmlns:a16="http://schemas.microsoft.com/office/drawing/2014/main" id="{A4FB40A0-392E-4DF4-B205-BAF7D94C3FBF}"/>
                            </a:ext>
                          </a:extLst>
                        </p:cNvPr>
                        <p:cNvGrpSpPr/>
                        <p:nvPr/>
                      </p:nvGrpSpPr>
                      <p:grpSpPr>
                        <a:xfrm>
                          <a:off x="4503627" y="2301538"/>
                          <a:ext cx="300259" cy="237183"/>
                          <a:chOff x="2962956" y="2115885"/>
                          <a:chExt cx="300259" cy="237183"/>
                        </a:xfrm>
                      </p:grpSpPr>
                      <p:pic>
                        <p:nvPicPr>
                          <p:cNvPr id="4652" name="Picture 24 213">
                            <a:extLst>
                              <a:ext uri="{FF2B5EF4-FFF2-40B4-BE49-F238E27FC236}">
                                <a16:creationId xmlns:a16="http://schemas.microsoft.com/office/drawing/2014/main" id="{ED6A640E-C668-4141-9E8F-2018D4140D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53" name="Picture 24 214">
                            <a:extLst>
                              <a:ext uri="{FF2B5EF4-FFF2-40B4-BE49-F238E27FC236}">
                                <a16:creationId xmlns:a16="http://schemas.microsoft.com/office/drawing/2014/main" id="{B041A02F-C53E-4271-9A35-57547523AB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49" name="Group 179">
                          <a:extLst>
                            <a:ext uri="{FF2B5EF4-FFF2-40B4-BE49-F238E27FC236}">
                              <a16:creationId xmlns:a16="http://schemas.microsoft.com/office/drawing/2014/main" id="{3A870030-472A-40DE-B795-65F83058A783}"/>
                            </a:ext>
                          </a:extLst>
                        </p:cNvPr>
                        <p:cNvGrpSpPr/>
                        <p:nvPr/>
                      </p:nvGrpSpPr>
                      <p:grpSpPr>
                        <a:xfrm>
                          <a:off x="4719823" y="2218458"/>
                          <a:ext cx="283630" cy="253824"/>
                          <a:chOff x="6986427" y="2972145"/>
                          <a:chExt cx="283630" cy="253824"/>
                        </a:xfrm>
                      </p:grpSpPr>
                      <p:pic>
                        <p:nvPicPr>
                          <p:cNvPr id="4650" name="Picture 24 215">
                            <a:extLst>
                              <a:ext uri="{FF2B5EF4-FFF2-40B4-BE49-F238E27FC236}">
                                <a16:creationId xmlns:a16="http://schemas.microsoft.com/office/drawing/2014/main" id="{9EA4D16C-3A64-493F-BBC5-4AE7C5EFA4E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1" name="Picture 24 216">
                            <a:extLst>
                              <a:ext uri="{FF2B5EF4-FFF2-40B4-BE49-F238E27FC236}">
                                <a16:creationId xmlns:a16="http://schemas.microsoft.com/office/drawing/2014/main" id="{EE45BC55-F17E-4D10-8E35-19317CDBBDC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31" name="Group 4630">
                      <a:extLst>
                        <a:ext uri="{FF2B5EF4-FFF2-40B4-BE49-F238E27FC236}">
                          <a16:creationId xmlns:a16="http://schemas.microsoft.com/office/drawing/2014/main" id="{15F3FA74-91D4-409E-B76E-0152698FE46E}"/>
                        </a:ext>
                      </a:extLst>
                    </p:cNvPr>
                    <p:cNvGrpSpPr/>
                    <p:nvPr/>
                  </p:nvGrpSpPr>
                  <p:grpSpPr>
                    <a:xfrm rot="18877668">
                      <a:off x="6210508" y="3195426"/>
                      <a:ext cx="601238" cy="499826"/>
                      <a:chOff x="5841977" y="3176030"/>
                      <a:chExt cx="601238" cy="499826"/>
                    </a:xfrm>
                  </p:grpSpPr>
                  <p:grpSp>
                    <p:nvGrpSpPr>
                      <p:cNvPr id="4632" name="Group 4631">
                        <a:extLst>
                          <a:ext uri="{FF2B5EF4-FFF2-40B4-BE49-F238E27FC236}">
                            <a16:creationId xmlns:a16="http://schemas.microsoft.com/office/drawing/2014/main" id="{E3432427-8C29-4B8E-AD93-9A29D330927B}"/>
                          </a:ext>
                        </a:extLst>
                      </p:cNvPr>
                      <p:cNvGrpSpPr/>
                      <p:nvPr/>
                    </p:nvGrpSpPr>
                    <p:grpSpPr>
                      <a:xfrm rot="19742345">
                        <a:off x="5841977" y="3207622"/>
                        <a:ext cx="499826" cy="320263"/>
                        <a:chOff x="4503627" y="2218458"/>
                        <a:chExt cx="499826" cy="320263"/>
                      </a:xfrm>
                    </p:grpSpPr>
                    <p:grpSp>
                      <p:nvGrpSpPr>
                        <p:cNvPr id="4640" name="Group 176">
                          <a:extLst>
                            <a:ext uri="{FF2B5EF4-FFF2-40B4-BE49-F238E27FC236}">
                              <a16:creationId xmlns:a16="http://schemas.microsoft.com/office/drawing/2014/main" id="{DDB2E1C4-C3E2-4E79-8D5D-320F35AAE121}"/>
                            </a:ext>
                          </a:extLst>
                        </p:cNvPr>
                        <p:cNvGrpSpPr/>
                        <p:nvPr/>
                      </p:nvGrpSpPr>
                      <p:grpSpPr>
                        <a:xfrm>
                          <a:off x="4503627" y="2301538"/>
                          <a:ext cx="300259" cy="237183"/>
                          <a:chOff x="2962956" y="2115885"/>
                          <a:chExt cx="300259" cy="237183"/>
                        </a:xfrm>
                      </p:grpSpPr>
                      <p:pic>
                        <p:nvPicPr>
                          <p:cNvPr id="4644" name="Picture 24 217">
                            <a:extLst>
                              <a:ext uri="{FF2B5EF4-FFF2-40B4-BE49-F238E27FC236}">
                                <a16:creationId xmlns:a16="http://schemas.microsoft.com/office/drawing/2014/main" id="{2889AD91-0C5B-45B4-BCD3-1C4BC3D2FD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45" name="Picture 24 218">
                            <a:extLst>
                              <a:ext uri="{FF2B5EF4-FFF2-40B4-BE49-F238E27FC236}">
                                <a16:creationId xmlns:a16="http://schemas.microsoft.com/office/drawing/2014/main" id="{FF0119DC-5D39-4C33-99E6-DFAD8666F2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41" name="Group 179">
                          <a:extLst>
                            <a:ext uri="{FF2B5EF4-FFF2-40B4-BE49-F238E27FC236}">
                              <a16:creationId xmlns:a16="http://schemas.microsoft.com/office/drawing/2014/main" id="{31EB2C78-701F-43DD-8C17-EEEDFADB0A31}"/>
                            </a:ext>
                          </a:extLst>
                        </p:cNvPr>
                        <p:cNvGrpSpPr/>
                        <p:nvPr/>
                      </p:nvGrpSpPr>
                      <p:grpSpPr>
                        <a:xfrm>
                          <a:off x="4719823" y="2218458"/>
                          <a:ext cx="283630" cy="253824"/>
                          <a:chOff x="6986427" y="2972145"/>
                          <a:chExt cx="283630" cy="253824"/>
                        </a:xfrm>
                      </p:grpSpPr>
                      <p:pic>
                        <p:nvPicPr>
                          <p:cNvPr id="4642" name="Picture 24 219">
                            <a:extLst>
                              <a:ext uri="{FF2B5EF4-FFF2-40B4-BE49-F238E27FC236}">
                                <a16:creationId xmlns:a16="http://schemas.microsoft.com/office/drawing/2014/main" id="{339E11C3-F1C7-4E4E-AFFF-3F45C67ED4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43" name="Picture 24 220">
                            <a:extLst>
                              <a:ext uri="{FF2B5EF4-FFF2-40B4-BE49-F238E27FC236}">
                                <a16:creationId xmlns:a16="http://schemas.microsoft.com/office/drawing/2014/main" id="{879811EF-EB5C-4F88-BE0F-F74B2B1584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33" name="Group 4632">
                        <a:extLst>
                          <a:ext uri="{FF2B5EF4-FFF2-40B4-BE49-F238E27FC236}">
                            <a16:creationId xmlns:a16="http://schemas.microsoft.com/office/drawing/2014/main" id="{D9654843-0D8C-4EAB-9C3B-0293CF321AD7}"/>
                          </a:ext>
                        </a:extLst>
                      </p:cNvPr>
                      <p:cNvGrpSpPr/>
                      <p:nvPr/>
                    </p:nvGrpSpPr>
                    <p:grpSpPr>
                      <a:xfrm rot="17239213">
                        <a:off x="6033171" y="3265811"/>
                        <a:ext cx="499826" cy="320263"/>
                        <a:chOff x="4503627" y="2218458"/>
                        <a:chExt cx="499826" cy="320263"/>
                      </a:xfrm>
                    </p:grpSpPr>
                    <p:grpSp>
                      <p:nvGrpSpPr>
                        <p:cNvPr id="4634" name="Group 4633">
                          <a:extLst>
                            <a:ext uri="{FF2B5EF4-FFF2-40B4-BE49-F238E27FC236}">
                              <a16:creationId xmlns:a16="http://schemas.microsoft.com/office/drawing/2014/main" id="{D386CC89-34E7-4A35-87B8-9ED72F575FFB}"/>
                            </a:ext>
                          </a:extLst>
                        </p:cNvPr>
                        <p:cNvGrpSpPr/>
                        <p:nvPr/>
                      </p:nvGrpSpPr>
                      <p:grpSpPr>
                        <a:xfrm>
                          <a:off x="4503627" y="2301538"/>
                          <a:ext cx="300259" cy="237183"/>
                          <a:chOff x="2962956" y="2115885"/>
                          <a:chExt cx="300259" cy="237183"/>
                        </a:xfrm>
                      </p:grpSpPr>
                      <p:pic>
                        <p:nvPicPr>
                          <p:cNvPr id="4638" name="Picture 24 221">
                            <a:extLst>
                              <a:ext uri="{FF2B5EF4-FFF2-40B4-BE49-F238E27FC236}">
                                <a16:creationId xmlns:a16="http://schemas.microsoft.com/office/drawing/2014/main" id="{62742C0C-D910-4A5B-8C40-4E568734E9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39" name="Picture 24 222">
                            <a:extLst>
                              <a:ext uri="{FF2B5EF4-FFF2-40B4-BE49-F238E27FC236}">
                                <a16:creationId xmlns:a16="http://schemas.microsoft.com/office/drawing/2014/main" id="{1B317C25-4018-46C6-BFB7-D37C112E81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5" name="Group 179">
                          <a:extLst>
                            <a:ext uri="{FF2B5EF4-FFF2-40B4-BE49-F238E27FC236}">
                              <a16:creationId xmlns:a16="http://schemas.microsoft.com/office/drawing/2014/main" id="{A6F4CE95-FB48-49CB-B4C1-A21787B7CDC1}"/>
                            </a:ext>
                          </a:extLst>
                        </p:cNvPr>
                        <p:cNvGrpSpPr/>
                        <p:nvPr/>
                      </p:nvGrpSpPr>
                      <p:grpSpPr>
                        <a:xfrm>
                          <a:off x="4719823" y="2218458"/>
                          <a:ext cx="283630" cy="253824"/>
                          <a:chOff x="6986427" y="2972145"/>
                          <a:chExt cx="283630" cy="253824"/>
                        </a:xfrm>
                      </p:grpSpPr>
                      <p:pic>
                        <p:nvPicPr>
                          <p:cNvPr id="4636" name="Picture 24 223">
                            <a:extLst>
                              <a:ext uri="{FF2B5EF4-FFF2-40B4-BE49-F238E27FC236}">
                                <a16:creationId xmlns:a16="http://schemas.microsoft.com/office/drawing/2014/main" id="{A9721683-E5D7-4F58-A544-DA4ECFA1425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37" name="Picture 24 224">
                            <a:extLst>
                              <a:ext uri="{FF2B5EF4-FFF2-40B4-BE49-F238E27FC236}">
                                <a16:creationId xmlns:a16="http://schemas.microsoft.com/office/drawing/2014/main" id="{DA87C7AC-7889-4310-A875-5767FB3778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569" name="Group 4568">
                    <a:extLst>
                      <a:ext uri="{FF2B5EF4-FFF2-40B4-BE49-F238E27FC236}">
                        <a16:creationId xmlns:a16="http://schemas.microsoft.com/office/drawing/2014/main" id="{130FFF24-EA3E-448B-8880-BA0AD9430574}"/>
                      </a:ext>
                    </a:extLst>
                  </p:cNvPr>
                  <p:cNvGrpSpPr/>
                  <p:nvPr/>
                </p:nvGrpSpPr>
                <p:grpSpPr>
                  <a:xfrm>
                    <a:off x="7443561" y="3019258"/>
                    <a:ext cx="1106234" cy="969712"/>
                    <a:chOff x="6792398" y="2509410"/>
                    <a:chExt cx="1106234" cy="969712"/>
                  </a:xfrm>
                </p:grpSpPr>
                <p:grpSp>
                  <p:nvGrpSpPr>
                    <p:cNvPr id="4570" name="Group 4569">
                      <a:extLst>
                        <a:ext uri="{FF2B5EF4-FFF2-40B4-BE49-F238E27FC236}">
                          <a16:creationId xmlns:a16="http://schemas.microsoft.com/office/drawing/2014/main" id="{D7D51BD3-42A4-4D5D-A19D-5CB8CC62568A}"/>
                        </a:ext>
                      </a:extLst>
                    </p:cNvPr>
                    <p:cNvGrpSpPr/>
                    <p:nvPr/>
                  </p:nvGrpSpPr>
                  <p:grpSpPr>
                    <a:xfrm>
                      <a:off x="6792398" y="2703317"/>
                      <a:ext cx="657768" cy="378452"/>
                      <a:chOff x="4777947" y="3207622"/>
                      <a:chExt cx="657768" cy="378452"/>
                    </a:xfrm>
                  </p:grpSpPr>
                  <p:grpSp>
                    <p:nvGrpSpPr>
                      <p:cNvPr id="4616" name="Group 4615">
                        <a:extLst>
                          <a:ext uri="{FF2B5EF4-FFF2-40B4-BE49-F238E27FC236}">
                            <a16:creationId xmlns:a16="http://schemas.microsoft.com/office/drawing/2014/main" id="{5F4C03A3-C1DA-46D9-89AB-7901A5315E12}"/>
                          </a:ext>
                        </a:extLst>
                      </p:cNvPr>
                      <p:cNvGrpSpPr/>
                      <p:nvPr/>
                    </p:nvGrpSpPr>
                    <p:grpSpPr>
                      <a:xfrm>
                        <a:off x="4777947" y="3207622"/>
                        <a:ext cx="499826" cy="320263"/>
                        <a:chOff x="4503627" y="2218458"/>
                        <a:chExt cx="499826" cy="320263"/>
                      </a:xfrm>
                    </p:grpSpPr>
                    <p:grpSp>
                      <p:nvGrpSpPr>
                        <p:cNvPr id="4624" name="Group 176">
                          <a:extLst>
                            <a:ext uri="{FF2B5EF4-FFF2-40B4-BE49-F238E27FC236}">
                              <a16:creationId xmlns:a16="http://schemas.microsoft.com/office/drawing/2014/main" id="{8692588D-E759-4035-A349-820F63175FD0}"/>
                            </a:ext>
                          </a:extLst>
                        </p:cNvPr>
                        <p:cNvGrpSpPr/>
                        <p:nvPr/>
                      </p:nvGrpSpPr>
                      <p:grpSpPr>
                        <a:xfrm>
                          <a:off x="4503627" y="2301538"/>
                          <a:ext cx="300259" cy="237183"/>
                          <a:chOff x="2962956" y="2115885"/>
                          <a:chExt cx="300259" cy="237183"/>
                        </a:xfrm>
                      </p:grpSpPr>
                      <p:pic>
                        <p:nvPicPr>
                          <p:cNvPr id="4628" name="Picture 24 225">
                            <a:extLst>
                              <a:ext uri="{FF2B5EF4-FFF2-40B4-BE49-F238E27FC236}">
                                <a16:creationId xmlns:a16="http://schemas.microsoft.com/office/drawing/2014/main" id="{35C66619-74AC-48D3-B916-143E0E808D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29" name="Picture 24 226">
                            <a:extLst>
                              <a:ext uri="{FF2B5EF4-FFF2-40B4-BE49-F238E27FC236}">
                                <a16:creationId xmlns:a16="http://schemas.microsoft.com/office/drawing/2014/main" id="{B5E49982-AEAF-4B3E-9AD6-FBDF3C39BF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25" name="Group 179">
                          <a:extLst>
                            <a:ext uri="{FF2B5EF4-FFF2-40B4-BE49-F238E27FC236}">
                              <a16:creationId xmlns:a16="http://schemas.microsoft.com/office/drawing/2014/main" id="{E820BECB-E985-4687-91E6-33810A4F5C9D}"/>
                            </a:ext>
                          </a:extLst>
                        </p:cNvPr>
                        <p:cNvGrpSpPr/>
                        <p:nvPr/>
                      </p:nvGrpSpPr>
                      <p:grpSpPr>
                        <a:xfrm>
                          <a:off x="4719823" y="2218458"/>
                          <a:ext cx="283630" cy="253824"/>
                          <a:chOff x="6986427" y="2972145"/>
                          <a:chExt cx="283630" cy="253824"/>
                        </a:xfrm>
                      </p:grpSpPr>
                      <p:pic>
                        <p:nvPicPr>
                          <p:cNvPr id="4626" name="Picture 24 227">
                            <a:extLst>
                              <a:ext uri="{FF2B5EF4-FFF2-40B4-BE49-F238E27FC236}">
                                <a16:creationId xmlns:a16="http://schemas.microsoft.com/office/drawing/2014/main" id="{EF7E4624-6B31-4151-92ED-E7F35CA693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27" name="Picture 24 228">
                            <a:extLst>
                              <a:ext uri="{FF2B5EF4-FFF2-40B4-BE49-F238E27FC236}">
                                <a16:creationId xmlns:a16="http://schemas.microsoft.com/office/drawing/2014/main" id="{016503BD-6DFE-441C-B3CE-88C359B740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7" name="Group 4616">
                        <a:extLst>
                          <a:ext uri="{FF2B5EF4-FFF2-40B4-BE49-F238E27FC236}">
                            <a16:creationId xmlns:a16="http://schemas.microsoft.com/office/drawing/2014/main" id="{94EA5651-ED90-4906-A78E-31A177054FEC}"/>
                          </a:ext>
                        </a:extLst>
                      </p:cNvPr>
                      <p:cNvGrpSpPr/>
                      <p:nvPr/>
                    </p:nvGrpSpPr>
                    <p:grpSpPr>
                      <a:xfrm>
                        <a:off x="4935889" y="3265811"/>
                        <a:ext cx="499826" cy="320263"/>
                        <a:chOff x="4503627" y="2218458"/>
                        <a:chExt cx="499826" cy="320263"/>
                      </a:xfrm>
                    </p:grpSpPr>
                    <p:grpSp>
                      <p:nvGrpSpPr>
                        <p:cNvPr id="4618" name="Group 176">
                          <a:extLst>
                            <a:ext uri="{FF2B5EF4-FFF2-40B4-BE49-F238E27FC236}">
                              <a16:creationId xmlns:a16="http://schemas.microsoft.com/office/drawing/2014/main" id="{D83F03E4-957A-4D32-8E67-0C61DD10F355}"/>
                            </a:ext>
                          </a:extLst>
                        </p:cNvPr>
                        <p:cNvGrpSpPr/>
                        <p:nvPr/>
                      </p:nvGrpSpPr>
                      <p:grpSpPr>
                        <a:xfrm>
                          <a:off x="4503627" y="2301538"/>
                          <a:ext cx="300259" cy="237183"/>
                          <a:chOff x="2962956" y="2115885"/>
                          <a:chExt cx="300259" cy="237183"/>
                        </a:xfrm>
                      </p:grpSpPr>
                      <p:pic>
                        <p:nvPicPr>
                          <p:cNvPr id="4622" name="Picture 24 229">
                            <a:extLst>
                              <a:ext uri="{FF2B5EF4-FFF2-40B4-BE49-F238E27FC236}">
                                <a16:creationId xmlns:a16="http://schemas.microsoft.com/office/drawing/2014/main" id="{7F1DFBA6-CCE9-48E6-850F-E94812A4FF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23" name="Picture 24 230">
                            <a:extLst>
                              <a:ext uri="{FF2B5EF4-FFF2-40B4-BE49-F238E27FC236}">
                                <a16:creationId xmlns:a16="http://schemas.microsoft.com/office/drawing/2014/main" id="{8C3AD0BD-8A03-4F14-A48F-FC3C0631613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19" name="Group 179">
                          <a:extLst>
                            <a:ext uri="{FF2B5EF4-FFF2-40B4-BE49-F238E27FC236}">
                              <a16:creationId xmlns:a16="http://schemas.microsoft.com/office/drawing/2014/main" id="{EF95C9D2-C12A-4A8E-A6EB-80C967E55FE9}"/>
                            </a:ext>
                          </a:extLst>
                        </p:cNvPr>
                        <p:cNvGrpSpPr/>
                        <p:nvPr/>
                      </p:nvGrpSpPr>
                      <p:grpSpPr>
                        <a:xfrm>
                          <a:off x="4719823" y="2218458"/>
                          <a:ext cx="283630" cy="253824"/>
                          <a:chOff x="6986427" y="2972145"/>
                          <a:chExt cx="283630" cy="253824"/>
                        </a:xfrm>
                      </p:grpSpPr>
                      <p:pic>
                        <p:nvPicPr>
                          <p:cNvPr id="4620" name="Picture 24 231">
                            <a:extLst>
                              <a:ext uri="{FF2B5EF4-FFF2-40B4-BE49-F238E27FC236}">
                                <a16:creationId xmlns:a16="http://schemas.microsoft.com/office/drawing/2014/main" id="{BADFC2E1-75A7-463C-A509-87F3BA7C917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21" name="Picture 24 232">
                            <a:extLst>
                              <a:ext uri="{FF2B5EF4-FFF2-40B4-BE49-F238E27FC236}">
                                <a16:creationId xmlns:a16="http://schemas.microsoft.com/office/drawing/2014/main" id="{13010CE9-17B7-4C80-8173-08F3B56A4C6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71" name="Group 4570">
                      <a:extLst>
                        <a:ext uri="{FF2B5EF4-FFF2-40B4-BE49-F238E27FC236}">
                          <a16:creationId xmlns:a16="http://schemas.microsoft.com/office/drawing/2014/main" id="{5FCE0C54-94C5-44A1-935E-01A446FBAB26}"/>
                        </a:ext>
                      </a:extLst>
                    </p:cNvPr>
                    <p:cNvGrpSpPr/>
                    <p:nvPr/>
                  </p:nvGrpSpPr>
                  <p:grpSpPr>
                    <a:xfrm rot="19661454">
                      <a:off x="6800712" y="2979296"/>
                      <a:ext cx="601238" cy="499826"/>
                      <a:chOff x="5841977" y="3176030"/>
                      <a:chExt cx="601238" cy="499826"/>
                    </a:xfrm>
                  </p:grpSpPr>
                  <p:grpSp>
                    <p:nvGrpSpPr>
                      <p:cNvPr id="4602" name="Group 4601">
                        <a:extLst>
                          <a:ext uri="{FF2B5EF4-FFF2-40B4-BE49-F238E27FC236}">
                            <a16:creationId xmlns:a16="http://schemas.microsoft.com/office/drawing/2014/main" id="{8A847FEE-073B-4718-8FC4-B894D88233E6}"/>
                          </a:ext>
                        </a:extLst>
                      </p:cNvPr>
                      <p:cNvGrpSpPr/>
                      <p:nvPr/>
                    </p:nvGrpSpPr>
                    <p:grpSpPr>
                      <a:xfrm rot="19742345">
                        <a:off x="5841977" y="3207622"/>
                        <a:ext cx="499826" cy="320263"/>
                        <a:chOff x="4503627" y="2218458"/>
                        <a:chExt cx="499826" cy="320263"/>
                      </a:xfrm>
                    </p:grpSpPr>
                    <p:grpSp>
                      <p:nvGrpSpPr>
                        <p:cNvPr id="4610" name="Group 176">
                          <a:extLst>
                            <a:ext uri="{FF2B5EF4-FFF2-40B4-BE49-F238E27FC236}">
                              <a16:creationId xmlns:a16="http://schemas.microsoft.com/office/drawing/2014/main" id="{E14444A1-102C-465B-BDFE-D11E3E0248EC}"/>
                            </a:ext>
                          </a:extLst>
                        </p:cNvPr>
                        <p:cNvGrpSpPr/>
                        <p:nvPr/>
                      </p:nvGrpSpPr>
                      <p:grpSpPr>
                        <a:xfrm>
                          <a:off x="4503627" y="2301538"/>
                          <a:ext cx="300259" cy="237183"/>
                          <a:chOff x="2962956" y="2115885"/>
                          <a:chExt cx="300259" cy="237183"/>
                        </a:xfrm>
                      </p:grpSpPr>
                      <p:pic>
                        <p:nvPicPr>
                          <p:cNvPr id="4614" name="Picture 24 233">
                            <a:extLst>
                              <a:ext uri="{FF2B5EF4-FFF2-40B4-BE49-F238E27FC236}">
                                <a16:creationId xmlns:a16="http://schemas.microsoft.com/office/drawing/2014/main" id="{894CC99D-BA9E-4AFE-9F82-96836770608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5" name="Picture 24 234">
                            <a:extLst>
                              <a:ext uri="{FF2B5EF4-FFF2-40B4-BE49-F238E27FC236}">
                                <a16:creationId xmlns:a16="http://schemas.microsoft.com/office/drawing/2014/main" id="{5584E772-57DD-4831-8AA1-888B7EE6B6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11" name="Group 179">
                          <a:extLst>
                            <a:ext uri="{FF2B5EF4-FFF2-40B4-BE49-F238E27FC236}">
                              <a16:creationId xmlns:a16="http://schemas.microsoft.com/office/drawing/2014/main" id="{98B251FE-6024-4C8F-BB42-2A092990EAEE}"/>
                            </a:ext>
                          </a:extLst>
                        </p:cNvPr>
                        <p:cNvGrpSpPr/>
                        <p:nvPr/>
                      </p:nvGrpSpPr>
                      <p:grpSpPr>
                        <a:xfrm>
                          <a:off x="4719823" y="2218458"/>
                          <a:ext cx="283630" cy="253824"/>
                          <a:chOff x="6986427" y="2972145"/>
                          <a:chExt cx="283630" cy="253824"/>
                        </a:xfrm>
                      </p:grpSpPr>
                      <p:pic>
                        <p:nvPicPr>
                          <p:cNvPr id="4612" name="Picture 24 235">
                            <a:extLst>
                              <a:ext uri="{FF2B5EF4-FFF2-40B4-BE49-F238E27FC236}">
                                <a16:creationId xmlns:a16="http://schemas.microsoft.com/office/drawing/2014/main" id="{B132F79D-0A86-4F5C-8DBB-29566AAB0B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13" name="Picture 24 236">
                            <a:extLst>
                              <a:ext uri="{FF2B5EF4-FFF2-40B4-BE49-F238E27FC236}">
                                <a16:creationId xmlns:a16="http://schemas.microsoft.com/office/drawing/2014/main" id="{FF9C0335-6678-4478-81F3-18EC945B3A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03" name="Group 4602">
                        <a:extLst>
                          <a:ext uri="{FF2B5EF4-FFF2-40B4-BE49-F238E27FC236}">
                            <a16:creationId xmlns:a16="http://schemas.microsoft.com/office/drawing/2014/main" id="{E820931D-8CFF-4C2C-89CE-1C401455D0F9}"/>
                          </a:ext>
                        </a:extLst>
                      </p:cNvPr>
                      <p:cNvGrpSpPr/>
                      <p:nvPr/>
                    </p:nvGrpSpPr>
                    <p:grpSpPr>
                      <a:xfrm rot="17239213">
                        <a:off x="6033171" y="3265811"/>
                        <a:ext cx="499826" cy="320263"/>
                        <a:chOff x="4503627" y="2218458"/>
                        <a:chExt cx="499826" cy="320263"/>
                      </a:xfrm>
                    </p:grpSpPr>
                    <p:grpSp>
                      <p:nvGrpSpPr>
                        <p:cNvPr id="4604" name="Group 176">
                          <a:extLst>
                            <a:ext uri="{FF2B5EF4-FFF2-40B4-BE49-F238E27FC236}">
                              <a16:creationId xmlns:a16="http://schemas.microsoft.com/office/drawing/2014/main" id="{89CBB66C-EB38-4D48-8B7A-6BC13D1B3F04}"/>
                            </a:ext>
                          </a:extLst>
                        </p:cNvPr>
                        <p:cNvGrpSpPr/>
                        <p:nvPr/>
                      </p:nvGrpSpPr>
                      <p:grpSpPr>
                        <a:xfrm>
                          <a:off x="4503627" y="2301538"/>
                          <a:ext cx="300259" cy="237183"/>
                          <a:chOff x="2962956" y="2115885"/>
                          <a:chExt cx="300259" cy="237183"/>
                        </a:xfrm>
                      </p:grpSpPr>
                      <p:pic>
                        <p:nvPicPr>
                          <p:cNvPr id="4608" name="Picture 24 237">
                            <a:extLst>
                              <a:ext uri="{FF2B5EF4-FFF2-40B4-BE49-F238E27FC236}">
                                <a16:creationId xmlns:a16="http://schemas.microsoft.com/office/drawing/2014/main" id="{BF74C09D-9694-4028-9DF5-7750EFA1DFA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09" name="Picture 24 238">
                            <a:extLst>
                              <a:ext uri="{FF2B5EF4-FFF2-40B4-BE49-F238E27FC236}">
                                <a16:creationId xmlns:a16="http://schemas.microsoft.com/office/drawing/2014/main" id="{0501B9CA-A622-45E0-8349-20C68FE632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05" name="Group 179">
                          <a:extLst>
                            <a:ext uri="{FF2B5EF4-FFF2-40B4-BE49-F238E27FC236}">
                              <a16:creationId xmlns:a16="http://schemas.microsoft.com/office/drawing/2014/main" id="{C4642CC0-5DCC-4120-8CF6-91FDA92AB979}"/>
                            </a:ext>
                          </a:extLst>
                        </p:cNvPr>
                        <p:cNvGrpSpPr/>
                        <p:nvPr/>
                      </p:nvGrpSpPr>
                      <p:grpSpPr>
                        <a:xfrm>
                          <a:off x="4719823" y="2218458"/>
                          <a:ext cx="283630" cy="253824"/>
                          <a:chOff x="6986427" y="2972145"/>
                          <a:chExt cx="283630" cy="253824"/>
                        </a:xfrm>
                      </p:grpSpPr>
                      <p:pic>
                        <p:nvPicPr>
                          <p:cNvPr id="4606" name="Picture 24 239">
                            <a:extLst>
                              <a:ext uri="{FF2B5EF4-FFF2-40B4-BE49-F238E27FC236}">
                                <a16:creationId xmlns:a16="http://schemas.microsoft.com/office/drawing/2014/main" id="{EF31880D-6367-4B9D-8B95-0B742411AC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07" name="Picture 24 240">
                            <a:extLst>
                              <a:ext uri="{FF2B5EF4-FFF2-40B4-BE49-F238E27FC236}">
                                <a16:creationId xmlns:a16="http://schemas.microsoft.com/office/drawing/2014/main" id="{67003C2C-5F3B-4079-98AC-707B80012D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72" name="Group 4571">
                      <a:extLst>
                        <a:ext uri="{FF2B5EF4-FFF2-40B4-BE49-F238E27FC236}">
                          <a16:creationId xmlns:a16="http://schemas.microsoft.com/office/drawing/2014/main" id="{CE67BEFF-A6F8-4778-B0AE-D8C5903CF132}"/>
                        </a:ext>
                      </a:extLst>
                    </p:cNvPr>
                    <p:cNvGrpSpPr/>
                    <p:nvPr/>
                  </p:nvGrpSpPr>
                  <p:grpSpPr>
                    <a:xfrm rot="2171672">
                      <a:off x="7240864" y="2945788"/>
                      <a:ext cx="657768" cy="378452"/>
                      <a:chOff x="4777947" y="3207622"/>
                      <a:chExt cx="657768" cy="378452"/>
                    </a:xfrm>
                  </p:grpSpPr>
                  <p:grpSp>
                    <p:nvGrpSpPr>
                      <p:cNvPr id="4588" name="Group 4587">
                        <a:extLst>
                          <a:ext uri="{FF2B5EF4-FFF2-40B4-BE49-F238E27FC236}">
                            <a16:creationId xmlns:a16="http://schemas.microsoft.com/office/drawing/2014/main" id="{A75DA38A-45EB-479A-AE5F-83B8B7F7E103}"/>
                          </a:ext>
                        </a:extLst>
                      </p:cNvPr>
                      <p:cNvGrpSpPr/>
                      <p:nvPr/>
                    </p:nvGrpSpPr>
                    <p:grpSpPr>
                      <a:xfrm>
                        <a:off x="4777947" y="3207622"/>
                        <a:ext cx="499826" cy="320263"/>
                        <a:chOff x="4503627" y="2218458"/>
                        <a:chExt cx="499826" cy="320263"/>
                      </a:xfrm>
                    </p:grpSpPr>
                    <p:grpSp>
                      <p:nvGrpSpPr>
                        <p:cNvPr id="4596" name="Group 176">
                          <a:extLst>
                            <a:ext uri="{FF2B5EF4-FFF2-40B4-BE49-F238E27FC236}">
                              <a16:creationId xmlns:a16="http://schemas.microsoft.com/office/drawing/2014/main" id="{22E6F718-9BD9-47B3-96BB-3BB704A9D5AB}"/>
                            </a:ext>
                          </a:extLst>
                        </p:cNvPr>
                        <p:cNvGrpSpPr/>
                        <p:nvPr/>
                      </p:nvGrpSpPr>
                      <p:grpSpPr>
                        <a:xfrm>
                          <a:off x="4503627" y="2301538"/>
                          <a:ext cx="300259" cy="237183"/>
                          <a:chOff x="2962956" y="2115885"/>
                          <a:chExt cx="300259" cy="237183"/>
                        </a:xfrm>
                      </p:grpSpPr>
                      <p:pic>
                        <p:nvPicPr>
                          <p:cNvPr id="4600" name="Picture 24 241">
                            <a:extLst>
                              <a:ext uri="{FF2B5EF4-FFF2-40B4-BE49-F238E27FC236}">
                                <a16:creationId xmlns:a16="http://schemas.microsoft.com/office/drawing/2014/main" id="{23E29B6C-A2DD-4417-B4BB-401B9AD796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01" name="Picture 24 242">
                            <a:extLst>
                              <a:ext uri="{FF2B5EF4-FFF2-40B4-BE49-F238E27FC236}">
                                <a16:creationId xmlns:a16="http://schemas.microsoft.com/office/drawing/2014/main" id="{3D93A2EA-A288-4DED-893A-076E190F14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97" name="Group 179">
                          <a:extLst>
                            <a:ext uri="{FF2B5EF4-FFF2-40B4-BE49-F238E27FC236}">
                              <a16:creationId xmlns:a16="http://schemas.microsoft.com/office/drawing/2014/main" id="{5ED98C27-FFAC-4BAC-AFC9-81F706EBF98E}"/>
                            </a:ext>
                          </a:extLst>
                        </p:cNvPr>
                        <p:cNvGrpSpPr/>
                        <p:nvPr/>
                      </p:nvGrpSpPr>
                      <p:grpSpPr>
                        <a:xfrm>
                          <a:off x="4719823" y="2218458"/>
                          <a:ext cx="283630" cy="253824"/>
                          <a:chOff x="6986427" y="2972145"/>
                          <a:chExt cx="283630" cy="253824"/>
                        </a:xfrm>
                      </p:grpSpPr>
                      <p:pic>
                        <p:nvPicPr>
                          <p:cNvPr id="4598" name="Picture 24 243">
                            <a:extLst>
                              <a:ext uri="{FF2B5EF4-FFF2-40B4-BE49-F238E27FC236}">
                                <a16:creationId xmlns:a16="http://schemas.microsoft.com/office/drawing/2014/main" id="{21CA09A0-C5A1-470E-8F95-9447931604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9" name="Picture 24 244">
                            <a:extLst>
                              <a:ext uri="{FF2B5EF4-FFF2-40B4-BE49-F238E27FC236}">
                                <a16:creationId xmlns:a16="http://schemas.microsoft.com/office/drawing/2014/main" id="{5BE86509-E0C9-4CE0-9A9E-2161E63A82C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89" name="Group 4588">
                        <a:extLst>
                          <a:ext uri="{FF2B5EF4-FFF2-40B4-BE49-F238E27FC236}">
                            <a16:creationId xmlns:a16="http://schemas.microsoft.com/office/drawing/2014/main" id="{65388B05-9E3D-4FB9-BFF9-D82325DF2833}"/>
                          </a:ext>
                        </a:extLst>
                      </p:cNvPr>
                      <p:cNvGrpSpPr/>
                      <p:nvPr/>
                    </p:nvGrpSpPr>
                    <p:grpSpPr>
                      <a:xfrm>
                        <a:off x="4935889" y="3265811"/>
                        <a:ext cx="499826" cy="320263"/>
                        <a:chOff x="4503627" y="2218458"/>
                        <a:chExt cx="499826" cy="320263"/>
                      </a:xfrm>
                    </p:grpSpPr>
                    <p:grpSp>
                      <p:nvGrpSpPr>
                        <p:cNvPr id="4590" name="Group 176">
                          <a:extLst>
                            <a:ext uri="{FF2B5EF4-FFF2-40B4-BE49-F238E27FC236}">
                              <a16:creationId xmlns:a16="http://schemas.microsoft.com/office/drawing/2014/main" id="{761C43CF-88FD-4C6B-A354-AE4B0F681F94}"/>
                            </a:ext>
                          </a:extLst>
                        </p:cNvPr>
                        <p:cNvGrpSpPr/>
                        <p:nvPr/>
                      </p:nvGrpSpPr>
                      <p:grpSpPr>
                        <a:xfrm>
                          <a:off x="4503627" y="2301538"/>
                          <a:ext cx="300259" cy="237183"/>
                          <a:chOff x="2962956" y="2115885"/>
                          <a:chExt cx="300259" cy="237183"/>
                        </a:xfrm>
                      </p:grpSpPr>
                      <p:pic>
                        <p:nvPicPr>
                          <p:cNvPr id="4594" name="Picture 24 245">
                            <a:extLst>
                              <a:ext uri="{FF2B5EF4-FFF2-40B4-BE49-F238E27FC236}">
                                <a16:creationId xmlns:a16="http://schemas.microsoft.com/office/drawing/2014/main" id="{4A70655C-0A27-4D3D-95CD-18F52CF236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5" name="Picture 24 246">
                            <a:extLst>
                              <a:ext uri="{FF2B5EF4-FFF2-40B4-BE49-F238E27FC236}">
                                <a16:creationId xmlns:a16="http://schemas.microsoft.com/office/drawing/2014/main" id="{D4115280-3938-4F4B-95E4-5F1A192C16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91" name="Group 179">
                          <a:extLst>
                            <a:ext uri="{FF2B5EF4-FFF2-40B4-BE49-F238E27FC236}">
                              <a16:creationId xmlns:a16="http://schemas.microsoft.com/office/drawing/2014/main" id="{848B967E-863A-4397-ABA1-9ABA306D6897}"/>
                            </a:ext>
                          </a:extLst>
                        </p:cNvPr>
                        <p:cNvGrpSpPr/>
                        <p:nvPr/>
                      </p:nvGrpSpPr>
                      <p:grpSpPr>
                        <a:xfrm>
                          <a:off x="4719823" y="2218458"/>
                          <a:ext cx="283630" cy="253824"/>
                          <a:chOff x="6986427" y="2972145"/>
                          <a:chExt cx="283630" cy="253824"/>
                        </a:xfrm>
                      </p:grpSpPr>
                      <p:pic>
                        <p:nvPicPr>
                          <p:cNvPr id="4592" name="Picture 24 247">
                            <a:extLst>
                              <a:ext uri="{FF2B5EF4-FFF2-40B4-BE49-F238E27FC236}">
                                <a16:creationId xmlns:a16="http://schemas.microsoft.com/office/drawing/2014/main" id="{746891AA-4A5F-4158-B050-3EB9B1106E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3" name="Picture 24 248">
                            <a:extLst>
                              <a:ext uri="{FF2B5EF4-FFF2-40B4-BE49-F238E27FC236}">
                                <a16:creationId xmlns:a16="http://schemas.microsoft.com/office/drawing/2014/main" id="{AFE9755E-5E51-4920-90A3-F49444CA32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73" name="Group 4572">
                      <a:extLst>
                        <a:ext uri="{FF2B5EF4-FFF2-40B4-BE49-F238E27FC236}">
                          <a16:creationId xmlns:a16="http://schemas.microsoft.com/office/drawing/2014/main" id="{5E7EB58D-6735-40CB-B30F-2BF3E1161CD3}"/>
                        </a:ext>
                      </a:extLst>
                    </p:cNvPr>
                    <p:cNvGrpSpPr/>
                    <p:nvPr/>
                  </p:nvGrpSpPr>
                  <p:grpSpPr>
                    <a:xfrm rot="21049340">
                      <a:off x="7270080" y="2509410"/>
                      <a:ext cx="601238" cy="499826"/>
                      <a:chOff x="5841977" y="3176030"/>
                      <a:chExt cx="601238" cy="499826"/>
                    </a:xfrm>
                  </p:grpSpPr>
                  <p:grpSp>
                    <p:nvGrpSpPr>
                      <p:cNvPr id="4574" name="Group 4573">
                        <a:extLst>
                          <a:ext uri="{FF2B5EF4-FFF2-40B4-BE49-F238E27FC236}">
                            <a16:creationId xmlns:a16="http://schemas.microsoft.com/office/drawing/2014/main" id="{A8748FEC-4BE0-4DF2-9BE8-DF1DA68A36C5}"/>
                          </a:ext>
                        </a:extLst>
                      </p:cNvPr>
                      <p:cNvGrpSpPr/>
                      <p:nvPr/>
                    </p:nvGrpSpPr>
                    <p:grpSpPr>
                      <a:xfrm rot="19742345">
                        <a:off x="5841977" y="3207622"/>
                        <a:ext cx="499826" cy="320263"/>
                        <a:chOff x="4503627" y="2218458"/>
                        <a:chExt cx="499826" cy="320263"/>
                      </a:xfrm>
                    </p:grpSpPr>
                    <p:grpSp>
                      <p:nvGrpSpPr>
                        <p:cNvPr id="4582" name="Group 176">
                          <a:extLst>
                            <a:ext uri="{FF2B5EF4-FFF2-40B4-BE49-F238E27FC236}">
                              <a16:creationId xmlns:a16="http://schemas.microsoft.com/office/drawing/2014/main" id="{684BF9C9-F5E0-4266-8941-1F5E64CC5DE1}"/>
                            </a:ext>
                          </a:extLst>
                        </p:cNvPr>
                        <p:cNvGrpSpPr/>
                        <p:nvPr/>
                      </p:nvGrpSpPr>
                      <p:grpSpPr>
                        <a:xfrm>
                          <a:off x="4503627" y="2301538"/>
                          <a:ext cx="300259" cy="237183"/>
                          <a:chOff x="2962956" y="2115885"/>
                          <a:chExt cx="300259" cy="237183"/>
                        </a:xfrm>
                      </p:grpSpPr>
                      <p:pic>
                        <p:nvPicPr>
                          <p:cNvPr id="4586" name="Picture 24 249">
                            <a:extLst>
                              <a:ext uri="{FF2B5EF4-FFF2-40B4-BE49-F238E27FC236}">
                                <a16:creationId xmlns:a16="http://schemas.microsoft.com/office/drawing/2014/main" id="{4FB998AB-22E9-4F9A-8676-7E6C70467A7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87" name="Picture 24 250">
                            <a:extLst>
                              <a:ext uri="{FF2B5EF4-FFF2-40B4-BE49-F238E27FC236}">
                                <a16:creationId xmlns:a16="http://schemas.microsoft.com/office/drawing/2014/main" id="{1BEC4E8C-5032-4847-AE5B-63A5E528DB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83" name="Group 179">
                          <a:extLst>
                            <a:ext uri="{FF2B5EF4-FFF2-40B4-BE49-F238E27FC236}">
                              <a16:creationId xmlns:a16="http://schemas.microsoft.com/office/drawing/2014/main" id="{D88F59C3-1CE0-4ADE-AFC7-3EC2C79A965A}"/>
                            </a:ext>
                          </a:extLst>
                        </p:cNvPr>
                        <p:cNvGrpSpPr/>
                        <p:nvPr/>
                      </p:nvGrpSpPr>
                      <p:grpSpPr>
                        <a:xfrm>
                          <a:off x="4719823" y="2218458"/>
                          <a:ext cx="283630" cy="253824"/>
                          <a:chOff x="6986427" y="2972145"/>
                          <a:chExt cx="283630" cy="253824"/>
                        </a:xfrm>
                      </p:grpSpPr>
                      <p:pic>
                        <p:nvPicPr>
                          <p:cNvPr id="4584" name="Picture 24 251">
                            <a:extLst>
                              <a:ext uri="{FF2B5EF4-FFF2-40B4-BE49-F238E27FC236}">
                                <a16:creationId xmlns:a16="http://schemas.microsoft.com/office/drawing/2014/main" id="{120A1BC7-4C4D-4B4F-8BA1-C8162ABEBB2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85" name="Picture 24 252">
                            <a:extLst>
                              <a:ext uri="{FF2B5EF4-FFF2-40B4-BE49-F238E27FC236}">
                                <a16:creationId xmlns:a16="http://schemas.microsoft.com/office/drawing/2014/main" id="{75267854-FC38-465B-96CE-148D749D5A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75" name="Group 4574">
                        <a:extLst>
                          <a:ext uri="{FF2B5EF4-FFF2-40B4-BE49-F238E27FC236}">
                            <a16:creationId xmlns:a16="http://schemas.microsoft.com/office/drawing/2014/main" id="{59699BC6-BD2D-4041-BE33-C436EC509F79}"/>
                          </a:ext>
                        </a:extLst>
                      </p:cNvPr>
                      <p:cNvGrpSpPr/>
                      <p:nvPr/>
                    </p:nvGrpSpPr>
                    <p:grpSpPr>
                      <a:xfrm rot="17239213">
                        <a:off x="6033171" y="3265811"/>
                        <a:ext cx="499826" cy="320263"/>
                        <a:chOff x="4503627" y="2218458"/>
                        <a:chExt cx="499826" cy="320263"/>
                      </a:xfrm>
                    </p:grpSpPr>
                    <p:grpSp>
                      <p:nvGrpSpPr>
                        <p:cNvPr id="4576" name="Group 176">
                          <a:extLst>
                            <a:ext uri="{FF2B5EF4-FFF2-40B4-BE49-F238E27FC236}">
                              <a16:creationId xmlns:a16="http://schemas.microsoft.com/office/drawing/2014/main" id="{2EF216D7-D12B-4AA6-B5BC-B5DDF757222D}"/>
                            </a:ext>
                          </a:extLst>
                        </p:cNvPr>
                        <p:cNvGrpSpPr/>
                        <p:nvPr/>
                      </p:nvGrpSpPr>
                      <p:grpSpPr>
                        <a:xfrm>
                          <a:off x="4503627" y="2301538"/>
                          <a:ext cx="300259" cy="237183"/>
                          <a:chOff x="2962956" y="2115885"/>
                          <a:chExt cx="300259" cy="237183"/>
                        </a:xfrm>
                      </p:grpSpPr>
                      <p:pic>
                        <p:nvPicPr>
                          <p:cNvPr id="4580" name="Picture 24 253">
                            <a:extLst>
                              <a:ext uri="{FF2B5EF4-FFF2-40B4-BE49-F238E27FC236}">
                                <a16:creationId xmlns:a16="http://schemas.microsoft.com/office/drawing/2014/main" id="{7F2EE033-C95F-4DCE-AE34-B7A3906CB5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81" name="Picture 24 254">
                            <a:extLst>
                              <a:ext uri="{FF2B5EF4-FFF2-40B4-BE49-F238E27FC236}">
                                <a16:creationId xmlns:a16="http://schemas.microsoft.com/office/drawing/2014/main" id="{AD38CBAF-97BA-4A46-89B8-D1AB98934B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7" name="Group 179">
                          <a:extLst>
                            <a:ext uri="{FF2B5EF4-FFF2-40B4-BE49-F238E27FC236}">
                              <a16:creationId xmlns:a16="http://schemas.microsoft.com/office/drawing/2014/main" id="{533B105B-F813-4C64-9048-51A03705F77F}"/>
                            </a:ext>
                          </a:extLst>
                        </p:cNvPr>
                        <p:cNvGrpSpPr/>
                        <p:nvPr/>
                      </p:nvGrpSpPr>
                      <p:grpSpPr>
                        <a:xfrm>
                          <a:off x="4719823" y="2218458"/>
                          <a:ext cx="283630" cy="253824"/>
                          <a:chOff x="6986427" y="2972145"/>
                          <a:chExt cx="283630" cy="253824"/>
                        </a:xfrm>
                      </p:grpSpPr>
                      <p:pic>
                        <p:nvPicPr>
                          <p:cNvPr id="4578" name="Picture 24 255">
                            <a:extLst>
                              <a:ext uri="{FF2B5EF4-FFF2-40B4-BE49-F238E27FC236}">
                                <a16:creationId xmlns:a16="http://schemas.microsoft.com/office/drawing/2014/main" id="{C11FC131-7615-4B10-AE0F-8B028CB493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9" name="Picture 24 256">
                            <a:extLst>
                              <a:ext uri="{FF2B5EF4-FFF2-40B4-BE49-F238E27FC236}">
                                <a16:creationId xmlns:a16="http://schemas.microsoft.com/office/drawing/2014/main" id="{95DAAB74-A65D-492B-9E6C-A012C87EE63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sp>
        <p:nvSpPr>
          <p:cNvPr id="5051" name="Title 510">
            <a:extLst>
              <a:ext uri="{FF2B5EF4-FFF2-40B4-BE49-F238E27FC236}">
                <a16:creationId xmlns:a16="http://schemas.microsoft.com/office/drawing/2014/main" id="{F3CCE408-F2BD-4F58-A629-A68420E4856C}"/>
              </a:ext>
            </a:extLst>
          </p:cNvPr>
          <p:cNvSpPr txBox="1">
            <a:spLocks/>
          </p:cNvSpPr>
          <p:nvPr/>
        </p:nvSpPr>
        <p:spPr bwMode="auto">
          <a:xfrm>
            <a:off x="7570200" y="148624"/>
            <a:ext cx="4597461"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a:lstStyle>
          <a:p>
            <a:r>
              <a:rPr lang="en-US" kern="0" dirty="0"/>
              <a:t>Gravity matters</a:t>
            </a:r>
          </a:p>
        </p:txBody>
      </p:sp>
    </p:spTree>
    <p:extLst>
      <p:ext uri="{BB962C8B-B14F-4D97-AF65-F5344CB8AC3E}">
        <p14:creationId xmlns:p14="http://schemas.microsoft.com/office/powerpoint/2010/main" val="381325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nodeType="clickEffect">
                                  <p:stCondLst>
                                    <p:cond delay="0"/>
                                  </p:stCondLst>
                                  <p:childTnLst>
                                    <p:animMotion origin="layout" path="M -3.75E-6 4.44444E-6 L -0.00091 1.24513 " pathEditMode="relative" rAng="0" ptsTypes="AA">
                                      <p:cBhvr>
                                        <p:cTn id="10" dur="5000" fill="hold"/>
                                        <p:tgtEl>
                                          <p:spTgt spid="1089"/>
                                        </p:tgtEl>
                                        <p:attrNameLst>
                                          <p:attrName>ppt_x</p:attrName>
                                          <p:attrName>ppt_y</p:attrName>
                                        </p:attrNameLst>
                                      </p:cBhvr>
                                      <p:rCtr x="-52" y="62269"/>
                                    </p:animMotion>
                                  </p:childTnLst>
                                </p:cTn>
                              </p:par>
                            </p:childTnLst>
                          </p:cTn>
                        </p:par>
                        <p:par>
                          <p:cTn id="11" fill="hold">
                            <p:stCondLst>
                              <p:cond delay="5000"/>
                            </p:stCondLst>
                            <p:childTnLst>
                              <p:par>
                                <p:cTn id="12" presetID="42" presetClass="path" presetSubtype="0" fill="hold" nodeType="afterEffect">
                                  <p:stCondLst>
                                    <p:cond delay="0"/>
                                  </p:stCondLst>
                                  <p:childTnLst>
                                    <p:animMotion origin="layout" path="M -2.5E-6 -4.44444E-6 L -0.00091 1.24514 " pathEditMode="relative" rAng="0" ptsTypes="AA">
                                      <p:cBhvr>
                                        <p:cTn id="13" dur="5000" fill="hold"/>
                                        <p:tgtEl>
                                          <p:spTgt spid="1091"/>
                                        </p:tgtEl>
                                        <p:attrNameLst>
                                          <p:attrName>ppt_x</p:attrName>
                                          <p:attrName>ppt_y</p:attrName>
                                        </p:attrNameLst>
                                      </p:cBhvr>
                                      <p:rCtr x="-52" y="62269"/>
                                    </p:animMotion>
                                  </p:childTnLst>
                                </p:cTn>
                              </p:par>
                            </p:childTnLst>
                          </p:cTn>
                        </p:par>
                        <p:par>
                          <p:cTn id="14" fill="hold">
                            <p:stCondLst>
                              <p:cond delay="10000"/>
                            </p:stCondLst>
                            <p:childTnLst>
                              <p:par>
                                <p:cTn id="15" presetID="42" presetClass="path" presetSubtype="0" fill="hold" nodeType="afterEffect">
                                  <p:stCondLst>
                                    <p:cond delay="0"/>
                                  </p:stCondLst>
                                  <p:childTnLst>
                                    <p:animMotion origin="layout" path="M 3.95833E-6 3.7037E-7 L -0.00092 1.24514 " pathEditMode="relative" rAng="0" ptsTypes="AA">
                                      <p:cBhvr>
                                        <p:cTn id="16" dur="5000" fill="hold"/>
                                        <p:tgtEl>
                                          <p:spTgt spid="1586"/>
                                        </p:tgtEl>
                                        <p:attrNameLst>
                                          <p:attrName>ppt_x</p:attrName>
                                          <p:attrName>ppt_y</p:attrName>
                                        </p:attrNameLst>
                                      </p:cBhvr>
                                      <p:rCtr x="-52" y="62269"/>
                                    </p:animMotion>
                                  </p:childTnLst>
                                </p:cTn>
                              </p:par>
                            </p:childTnLst>
                          </p:cTn>
                        </p:par>
                        <p:par>
                          <p:cTn id="17" fill="hold">
                            <p:stCondLst>
                              <p:cond delay="15000"/>
                            </p:stCondLst>
                            <p:childTnLst>
                              <p:par>
                                <p:cTn id="18" presetID="42" presetClass="path" presetSubtype="0" fill="hold" nodeType="afterEffect">
                                  <p:stCondLst>
                                    <p:cond delay="0"/>
                                  </p:stCondLst>
                                  <p:childTnLst>
                                    <p:animMotion origin="layout" path="M 6.25E-7 4.07407E-6 L -0.00091 1.24513 " pathEditMode="relative" rAng="0" ptsTypes="AA">
                                      <p:cBhvr>
                                        <p:cTn id="19" dur="5000" fill="hold"/>
                                        <p:tgtEl>
                                          <p:spTgt spid="2081"/>
                                        </p:tgtEl>
                                        <p:attrNameLst>
                                          <p:attrName>ppt_x</p:attrName>
                                          <p:attrName>ppt_y</p:attrName>
                                        </p:attrNameLst>
                                      </p:cBhvr>
                                      <p:rCtr x="-52" y="62269"/>
                                    </p:animMotion>
                                  </p:childTnLst>
                                </p:cTn>
                              </p:par>
                            </p:childTnLst>
                          </p:cTn>
                        </p:par>
                        <p:par>
                          <p:cTn id="20" fill="hold">
                            <p:stCondLst>
                              <p:cond delay="20000"/>
                            </p:stCondLst>
                            <p:childTnLst>
                              <p:par>
                                <p:cTn id="21" presetID="42" presetClass="path" presetSubtype="0" fill="hold" nodeType="afterEffect">
                                  <p:stCondLst>
                                    <p:cond delay="0"/>
                                  </p:stCondLst>
                                  <p:childTnLst>
                                    <p:animMotion origin="layout" path="M -4.16667E-6 -2.22222E-6 L -0.00091 1.24514 " pathEditMode="relative" rAng="0" ptsTypes="AA">
                                      <p:cBhvr>
                                        <p:cTn id="22" dur="5000" fill="hold"/>
                                        <p:tgtEl>
                                          <p:spTgt spid="2576"/>
                                        </p:tgtEl>
                                        <p:attrNameLst>
                                          <p:attrName>ppt_x</p:attrName>
                                          <p:attrName>ppt_y</p:attrName>
                                        </p:attrNameLst>
                                      </p:cBhvr>
                                      <p:rCtr x="-52" y="62269"/>
                                    </p:animMotion>
                                  </p:childTnLst>
                                </p:cTn>
                              </p:par>
                            </p:childTnLst>
                          </p:cTn>
                        </p:par>
                        <p:par>
                          <p:cTn id="23" fill="hold">
                            <p:stCondLst>
                              <p:cond delay="25000"/>
                            </p:stCondLst>
                            <p:childTnLst>
                              <p:par>
                                <p:cTn id="24" presetID="42" presetClass="path" presetSubtype="0" fill="hold" nodeType="afterEffect">
                                  <p:stCondLst>
                                    <p:cond delay="0"/>
                                  </p:stCondLst>
                                  <p:childTnLst>
                                    <p:animMotion origin="layout" path="M 2.5E-6 4.07407E-6 L -0.00091 1.24513 " pathEditMode="relative" rAng="0" ptsTypes="AA">
                                      <p:cBhvr>
                                        <p:cTn id="25" dur="5000" fill="hold"/>
                                        <p:tgtEl>
                                          <p:spTgt spid="3071"/>
                                        </p:tgtEl>
                                        <p:attrNameLst>
                                          <p:attrName>ppt_x</p:attrName>
                                          <p:attrName>ppt_y</p:attrName>
                                        </p:attrNameLst>
                                      </p:cBhvr>
                                      <p:rCtr x="-52" y="62269"/>
                                    </p:animMotion>
                                  </p:childTnLst>
                                </p:cTn>
                              </p:par>
                            </p:childTnLst>
                          </p:cTn>
                        </p:par>
                        <p:par>
                          <p:cTn id="26" fill="hold">
                            <p:stCondLst>
                              <p:cond delay="30000"/>
                            </p:stCondLst>
                            <p:childTnLst>
                              <p:par>
                                <p:cTn id="27" presetID="42" presetClass="path" presetSubtype="0" fill="hold" nodeType="afterEffect">
                                  <p:stCondLst>
                                    <p:cond delay="0"/>
                                  </p:stCondLst>
                                  <p:childTnLst>
                                    <p:animMotion origin="layout" path="M -6.25E-7 -1.11111E-6 L -0.00091 1.24514 " pathEditMode="relative" rAng="0" ptsTypes="AA">
                                      <p:cBhvr>
                                        <p:cTn id="28" dur="5000" fill="hold"/>
                                        <p:tgtEl>
                                          <p:spTgt spid="3566"/>
                                        </p:tgtEl>
                                        <p:attrNameLst>
                                          <p:attrName>ppt_x</p:attrName>
                                          <p:attrName>ppt_y</p:attrName>
                                        </p:attrNameLst>
                                      </p:cBhvr>
                                      <p:rCtr x="-52" y="62269"/>
                                    </p:animMotion>
                                  </p:childTnLst>
                                </p:cTn>
                              </p:par>
                            </p:childTnLst>
                          </p:cTn>
                        </p:par>
                        <p:par>
                          <p:cTn id="29" fill="hold">
                            <p:stCondLst>
                              <p:cond delay="35000"/>
                            </p:stCondLst>
                            <p:childTnLst>
                              <p:par>
                                <p:cTn id="30" presetID="42" presetClass="path" presetSubtype="0" fill="hold" nodeType="afterEffect">
                                  <p:stCondLst>
                                    <p:cond delay="0"/>
                                  </p:stCondLst>
                                  <p:childTnLst>
                                    <p:animMotion origin="layout" path="M -4.375E-6 -3.33333E-6 L -0.00091 1.24514 " pathEditMode="relative" rAng="0" ptsTypes="AA">
                                      <p:cBhvr>
                                        <p:cTn id="31" dur="5000" fill="hold"/>
                                        <p:tgtEl>
                                          <p:spTgt spid="4061"/>
                                        </p:tgtEl>
                                        <p:attrNameLst>
                                          <p:attrName>ppt_x</p:attrName>
                                          <p:attrName>ppt_y</p:attrName>
                                        </p:attrNameLst>
                                      </p:cBhvr>
                                      <p:rCtr x="-52" y="62269"/>
                                    </p:animMotion>
                                  </p:childTnLst>
                                </p:cTn>
                              </p:par>
                            </p:childTnLst>
                          </p:cTn>
                        </p:par>
                        <p:par>
                          <p:cTn id="32" fill="hold">
                            <p:stCondLst>
                              <p:cond delay="40000"/>
                            </p:stCondLst>
                            <p:childTnLst>
                              <p:par>
                                <p:cTn id="33" presetID="42" presetClass="path" presetSubtype="0" fill="hold" nodeType="afterEffect">
                                  <p:stCondLst>
                                    <p:cond delay="0"/>
                                  </p:stCondLst>
                                  <p:childTnLst>
                                    <p:animMotion origin="layout" path="M -1.04167E-6 1.48148E-6 L -0.00091 1.24514 " pathEditMode="relative" rAng="0" ptsTypes="AA">
                                      <p:cBhvr>
                                        <p:cTn id="34" dur="5000" fill="hold"/>
                                        <p:tgtEl>
                                          <p:spTgt spid="4556"/>
                                        </p:tgtEl>
                                        <p:attrNameLst>
                                          <p:attrName>ppt_x</p:attrName>
                                          <p:attrName>ppt_y</p:attrName>
                                        </p:attrNameLst>
                                      </p:cBhvr>
                                      <p:rCtr x="-52" y="6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nline Media 16">
            <a:hlinkClick r:id="" action="ppaction://media"/>
            <a:extLst>
              <a:ext uri="{FF2B5EF4-FFF2-40B4-BE49-F238E27FC236}">
                <a16:creationId xmlns:a16="http://schemas.microsoft.com/office/drawing/2014/main" id="{ED4E5F91-E1DE-4A2C-9CC9-649D9D40B611}"/>
              </a:ext>
            </a:extLst>
          </p:cNvPr>
          <p:cNvPicPr>
            <a:picLocks noRot="1" noChangeAspect="1"/>
          </p:cNvPicPr>
          <p:nvPr>
            <a:videoFile r:link="rId1"/>
          </p:nvPr>
        </p:nvPicPr>
        <p:blipFill>
          <a:blip r:embed="rId4"/>
          <a:stretch>
            <a:fillRect/>
          </a:stretch>
        </p:blipFill>
        <p:spPr>
          <a:xfrm>
            <a:off x="1422400" y="1600200"/>
            <a:ext cx="9347200" cy="5257800"/>
          </a:xfrm>
          <a:prstGeom prst="rect">
            <a:avLst/>
          </a:prstGeom>
        </p:spPr>
      </p:pic>
      <p:sp>
        <p:nvSpPr>
          <p:cNvPr id="8" name="Title 7">
            <a:extLst>
              <a:ext uri="{FF2B5EF4-FFF2-40B4-BE49-F238E27FC236}">
                <a16:creationId xmlns:a16="http://schemas.microsoft.com/office/drawing/2014/main" id="{D9EE0757-35B7-4362-9E1C-5B9E4FB1662C}"/>
              </a:ext>
            </a:extLst>
          </p:cNvPr>
          <p:cNvSpPr>
            <a:spLocks noGrp="1"/>
          </p:cNvSpPr>
          <p:nvPr>
            <p:ph type="title"/>
          </p:nvPr>
        </p:nvSpPr>
        <p:spPr/>
        <p:txBody>
          <a:bodyPr/>
          <a:lstStyle/>
          <a:p>
            <a:r>
              <a:rPr lang="en-US" dirty="0"/>
              <a:t>Turbulent Mixing: where inertia is important</a:t>
            </a:r>
          </a:p>
        </p:txBody>
      </p:sp>
      <p:pic>
        <p:nvPicPr>
          <p:cNvPr id="18" name="Picture 17">
            <a:extLst>
              <a:ext uri="{FF2B5EF4-FFF2-40B4-BE49-F238E27FC236}">
                <a16:creationId xmlns:a16="http://schemas.microsoft.com/office/drawing/2014/main" id="{59AFC3C9-B01A-4FB2-9E8A-1F4FA2C39D2F}"/>
              </a:ext>
            </a:extLst>
          </p:cNvPr>
          <p:cNvPicPr>
            <a:picLocks noChangeAspect="1"/>
          </p:cNvPicPr>
          <p:nvPr/>
        </p:nvPicPr>
        <p:blipFill>
          <a:blip r:embed="rId5"/>
          <a:stretch>
            <a:fillRect/>
          </a:stretch>
        </p:blipFill>
        <p:spPr>
          <a:xfrm>
            <a:off x="1451159" y="2006563"/>
            <a:ext cx="9318441" cy="4851437"/>
          </a:xfrm>
          <a:prstGeom prst="rect">
            <a:avLst/>
          </a:prstGeom>
        </p:spPr>
      </p:pic>
    </p:spTree>
    <p:extLst>
      <p:ext uri="{BB962C8B-B14F-4D97-AF65-F5344CB8AC3E}">
        <p14:creationId xmlns:p14="http://schemas.microsoft.com/office/powerpoint/2010/main" val="1701560642"/>
      </p:ext>
    </p:extLst>
  </p:cSld>
  <p:clrMapOvr>
    <a:masterClrMapping/>
  </p:clrMapOvr>
  <p:transition advTm="25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CD84FF-D765-418C-A80A-D3E781D724B5}"/>
              </a:ext>
            </a:extLst>
          </p:cNvPr>
          <p:cNvSpPr/>
          <p:nvPr/>
        </p:nvSpPr>
        <p:spPr>
          <a:xfrm>
            <a:off x="-20013" y="2218267"/>
            <a:ext cx="12212013" cy="15409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CC97897-4109-4ABE-8DAA-252FC6D0690F}"/>
              </a:ext>
            </a:extLst>
          </p:cNvPr>
          <p:cNvSpPr>
            <a:spLocks noGrp="1"/>
          </p:cNvSpPr>
          <p:nvPr>
            <p:ph type="title"/>
          </p:nvPr>
        </p:nvSpPr>
        <p:spPr/>
        <p:txBody>
          <a:bodyPr/>
          <a:lstStyle/>
          <a:p>
            <a:r>
              <a:rPr lang="en-US" dirty="0"/>
              <a:t>Fluids deform continuously (velocity gradient - G) given a stress (</a:t>
            </a:r>
            <a:r>
              <a:rPr lang="en-US" dirty="0">
                <a:latin typeface="Symbol" panose="05050102010706020507" pitchFamily="18" charset="2"/>
              </a:rPr>
              <a:t>t</a:t>
            </a:r>
            <a:r>
              <a:rPr lang="en-US" dirty="0"/>
              <a:t>): viscosity dominates</a:t>
            </a:r>
          </a:p>
        </p:txBody>
      </p:sp>
      <p:pic>
        <p:nvPicPr>
          <p:cNvPr id="3" name="Picture 2" descr="\documentclass{article}&#10;\usepackage{amsmath}&#10;\pagestyle{empty}&#10;\begin{document}&#10;&#10;&#10;$$\tau = \mu \frac{\partial u}{\partial y} = \mu \frac{v}{H} = \mu G = \nu\rho G$$&#10;&#10;\end{document}" title="IguanaTex Bitmap Display">
            <a:extLst>
              <a:ext uri="{FF2B5EF4-FFF2-40B4-BE49-F238E27FC236}">
                <a16:creationId xmlns:a16="http://schemas.microsoft.com/office/drawing/2014/main" id="{58F35D49-6811-49A2-AE9C-1F91C06809D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83199" y="5113851"/>
            <a:ext cx="6761549" cy="1201982"/>
          </a:xfrm>
          <a:prstGeom prst="rect">
            <a:avLst/>
          </a:prstGeom>
        </p:spPr>
      </p:pic>
      <p:cxnSp>
        <p:nvCxnSpPr>
          <p:cNvPr id="8" name="Straight Connector 7">
            <a:extLst>
              <a:ext uri="{FF2B5EF4-FFF2-40B4-BE49-F238E27FC236}">
                <a16:creationId xmlns:a16="http://schemas.microsoft.com/office/drawing/2014/main" id="{F3C1255A-E3E3-40A9-9C98-B72E3D58AA59}"/>
              </a:ext>
            </a:extLst>
          </p:cNvPr>
          <p:cNvCxnSpPr>
            <a:cxnSpLocks/>
          </p:cNvCxnSpPr>
          <p:nvPr/>
        </p:nvCxnSpPr>
        <p:spPr>
          <a:xfrm>
            <a:off x="0" y="221826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51D7D81-DFDA-4016-BFCA-3962B590833F}"/>
              </a:ext>
            </a:extLst>
          </p:cNvPr>
          <p:cNvGrpSpPr/>
          <p:nvPr/>
        </p:nvGrpSpPr>
        <p:grpSpPr>
          <a:xfrm>
            <a:off x="-40026" y="3759193"/>
            <a:ext cx="12232026" cy="118873"/>
            <a:chOff x="-40026" y="3759193"/>
            <a:chExt cx="12232026" cy="118873"/>
          </a:xfrm>
        </p:grpSpPr>
        <p:sp>
          <p:nvSpPr>
            <p:cNvPr id="16" name="Rectangle 15">
              <a:extLst>
                <a:ext uri="{FF2B5EF4-FFF2-40B4-BE49-F238E27FC236}">
                  <a16:creationId xmlns:a16="http://schemas.microsoft.com/office/drawing/2014/main" id="{871149D7-1ED3-4D94-9B07-6D8A4BD3C8E8}"/>
                </a:ext>
              </a:extLst>
            </p:cNvPr>
            <p:cNvSpPr/>
            <p:nvPr/>
          </p:nvSpPr>
          <p:spPr>
            <a:xfrm>
              <a:off x="-40026" y="3759194"/>
              <a:ext cx="12212013" cy="118872"/>
            </a:xfrm>
            <a:prstGeom prst="rect">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433A487-0B36-44AC-AF75-EDC268C0C648}"/>
                </a:ext>
              </a:extLst>
            </p:cNvPr>
            <p:cNvCxnSpPr>
              <a:cxnSpLocks/>
            </p:cNvCxnSpPr>
            <p:nvPr/>
          </p:nvCxnSpPr>
          <p:spPr>
            <a:xfrm>
              <a:off x="0" y="3759193"/>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788E3C9F-6161-424B-8535-4D130F985FAB}"/>
              </a:ext>
            </a:extLst>
          </p:cNvPr>
          <p:cNvCxnSpPr/>
          <p:nvPr/>
        </p:nvCxnSpPr>
        <p:spPr>
          <a:xfrm>
            <a:off x="4334971" y="1930399"/>
            <a:ext cx="406396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documentclass{article}&#10;\usepackage{amsmath}&#10;\pagestyle{empty}&#10;\begin{document}&#10;&#10;&#10;$$v$$&#10;&#10;\end{document}" title="IguanaTex Bitmap Display">
            <a:extLst>
              <a:ext uri="{FF2B5EF4-FFF2-40B4-BE49-F238E27FC236}">
                <a16:creationId xmlns:a16="http://schemas.microsoft.com/office/drawing/2014/main" id="{A4A4E9D2-297C-4FDF-8CDF-72193CE14372}"/>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551336" y="1744637"/>
            <a:ext cx="366721" cy="371677"/>
          </a:xfrm>
          <a:prstGeom prst="rect">
            <a:avLst/>
          </a:prstGeom>
        </p:spPr>
      </p:pic>
      <p:cxnSp>
        <p:nvCxnSpPr>
          <p:cNvPr id="27" name="Straight Arrow Connector 26">
            <a:extLst>
              <a:ext uri="{FF2B5EF4-FFF2-40B4-BE49-F238E27FC236}">
                <a16:creationId xmlns:a16="http://schemas.microsoft.com/office/drawing/2014/main" id="{241D9DEC-2B6F-4F77-8724-D284D225046C}"/>
              </a:ext>
            </a:extLst>
          </p:cNvPr>
          <p:cNvCxnSpPr>
            <a:cxnSpLocks/>
          </p:cNvCxnSpPr>
          <p:nvPr/>
        </p:nvCxnSpPr>
        <p:spPr>
          <a:xfrm>
            <a:off x="457199" y="2218266"/>
            <a:ext cx="0" cy="154092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descr="\documentclass{article}&#10;\usepackage{amsmath}&#10;\pagestyle{empty}&#10;\begin{document}&#10;&#10;&#10;$$H$$&#10;&#10;\end{document}" title="IguanaTex Bitmap Display">
            <a:extLst>
              <a:ext uri="{FF2B5EF4-FFF2-40B4-BE49-F238E27FC236}">
                <a16:creationId xmlns:a16="http://schemas.microsoft.com/office/drawing/2014/main" id="{1D80FA56-4037-4353-A06D-B5B30B2C3D9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65104" y="2787764"/>
            <a:ext cx="384190" cy="307896"/>
          </a:xfrm>
          <a:prstGeom prst="rect">
            <a:avLst/>
          </a:prstGeom>
          <a:solidFill>
            <a:schemeClr val="accent1">
              <a:lumMod val="20000"/>
              <a:lumOff val="80000"/>
            </a:schemeClr>
          </a:solidFill>
        </p:spPr>
      </p:pic>
      <p:sp>
        <p:nvSpPr>
          <p:cNvPr id="29" name="TextBox 28">
            <a:extLst>
              <a:ext uri="{FF2B5EF4-FFF2-40B4-BE49-F238E27FC236}">
                <a16:creationId xmlns:a16="http://schemas.microsoft.com/office/drawing/2014/main" id="{99847025-7BE2-4918-ADCD-86E130FAA708}"/>
              </a:ext>
            </a:extLst>
          </p:cNvPr>
          <p:cNvSpPr txBox="1"/>
          <p:nvPr/>
        </p:nvSpPr>
        <p:spPr>
          <a:xfrm>
            <a:off x="6479391" y="6107933"/>
            <a:ext cx="2643929" cy="523220"/>
          </a:xfrm>
          <a:prstGeom prst="rect">
            <a:avLst/>
          </a:prstGeom>
          <a:noFill/>
        </p:spPr>
        <p:txBody>
          <a:bodyPr wrap="none" rtlCol="0">
            <a:spAutoFit/>
          </a:bodyPr>
          <a:lstStyle/>
          <a:p>
            <a:r>
              <a:rPr lang="en-US" dirty="0"/>
              <a:t>Velocity gradient</a:t>
            </a:r>
          </a:p>
        </p:txBody>
      </p:sp>
      <p:cxnSp>
        <p:nvCxnSpPr>
          <p:cNvPr id="31" name="Straight Arrow Connector 30">
            <a:extLst>
              <a:ext uri="{FF2B5EF4-FFF2-40B4-BE49-F238E27FC236}">
                <a16:creationId xmlns:a16="http://schemas.microsoft.com/office/drawing/2014/main" id="{BADC588D-BEB8-4D54-B8A0-15FD2671CF66}"/>
              </a:ext>
            </a:extLst>
          </p:cNvPr>
          <p:cNvCxnSpPr>
            <a:cxnSpLocks/>
            <a:stCxn id="29" idx="1"/>
          </p:cNvCxnSpPr>
          <p:nvPr/>
        </p:nvCxnSpPr>
        <p:spPr>
          <a:xfrm flipH="1" flipV="1">
            <a:off x="5691686" y="5850816"/>
            <a:ext cx="787705" cy="518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02D0275-43FB-45C9-8E6B-743F0D298E03}"/>
              </a:ext>
            </a:extLst>
          </p:cNvPr>
          <p:cNvSpPr txBox="1"/>
          <p:nvPr/>
        </p:nvSpPr>
        <p:spPr>
          <a:xfrm>
            <a:off x="5803901" y="4091811"/>
            <a:ext cx="2863284" cy="523220"/>
          </a:xfrm>
          <a:prstGeom prst="rect">
            <a:avLst/>
          </a:prstGeom>
          <a:noFill/>
        </p:spPr>
        <p:txBody>
          <a:bodyPr wrap="none" rtlCol="0">
            <a:spAutoFit/>
          </a:bodyPr>
          <a:lstStyle/>
          <a:p>
            <a:r>
              <a:rPr lang="en-US" dirty="0"/>
              <a:t>Dynamic viscosity</a:t>
            </a:r>
          </a:p>
        </p:txBody>
      </p:sp>
      <p:cxnSp>
        <p:nvCxnSpPr>
          <p:cNvPr id="35" name="Straight Arrow Connector 34">
            <a:extLst>
              <a:ext uri="{FF2B5EF4-FFF2-40B4-BE49-F238E27FC236}">
                <a16:creationId xmlns:a16="http://schemas.microsoft.com/office/drawing/2014/main" id="{9D026CCC-E795-4E80-B13D-EB7F6C36200B}"/>
              </a:ext>
            </a:extLst>
          </p:cNvPr>
          <p:cNvCxnSpPr>
            <a:cxnSpLocks/>
            <a:stCxn id="34" idx="1"/>
          </p:cNvCxnSpPr>
          <p:nvPr/>
        </p:nvCxnSpPr>
        <p:spPr>
          <a:xfrm flipH="1">
            <a:off x="5219700" y="4353421"/>
            <a:ext cx="584201" cy="11991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4A3964-80D0-4497-918B-64A014D39A00}"/>
              </a:ext>
            </a:extLst>
          </p:cNvPr>
          <p:cNvSpPr txBox="1"/>
          <p:nvPr/>
        </p:nvSpPr>
        <p:spPr>
          <a:xfrm>
            <a:off x="7088361" y="4631472"/>
            <a:ext cx="3041217" cy="523220"/>
          </a:xfrm>
          <a:prstGeom prst="rect">
            <a:avLst/>
          </a:prstGeom>
          <a:noFill/>
        </p:spPr>
        <p:txBody>
          <a:bodyPr wrap="none" rtlCol="0">
            <a:spAutoFit/>
          </a:bodyPr>
          <a:lstStyle/>
          <a:p>
            <a:r>
              <a:rPr lang="en-US" dirty="0"/>
              <a:t>Kinematic viscosity</a:t>
            </a:r>
          </a:p>
        </p:txBody>
      </p:sp>
      <p:cxnSp>
        <p:nvCxnSpPr>
          <p:cNvPr id="39" name="Straight Arrow Connector 38">
            <a:extLst>
              <a:ext uri="{FF2B5EF4-FFF2-40B4-BE49-F238E27FC236}">
                <a16:creationId xmlns:a16="http://schemas.microsoft.com/office/drawing/2014/main" id="{2E7DA241-5843-4036-B398-8015B47033C9}"/>
              </a:ext>
            </a:extLst>
          </p:cNvPr>
          <p:cNvCxnSpPr>
            <a:cxnSpLocks/>
            <a:stCxn id="38" idx="1"/>
          </p:cNvCxnSpPr>
          <p:nvPr/>
        </p:nvCxnSpPr>
        <p:spPr>
          <a:xfrm flipH="1">
            <a:off x="6663203" y="4893082"/>
            <a:ext cx="425158" cy="659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90F3283B-7EDE-497D-8EAD-409C820FD4E1}"/>
              </a:ext>
            </a:extLst>
          </p:cNvPr>
          <p:cNvSpPr/>
          <p:nvPr/>
        </p:nvSpPr>
        <p:spPr>
          <a:xfrm>
            <a:off x="5435600" y="233990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BA980DC-5768-4B35-99D4-13AB67D348B5}"/>
              </a:ext>
            </a:extLst>
          </p:cNvPr>
          <p:cNvSpPr/>
          <p:nvPr/>
        </p:nvSpPr>
        <p:spPr>
          <a:xfrm>
            <a:off x="5435600" y="2897164"/>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4D487A1-8001-4C6C-8F72-065C7D1B3023}"/>
              </a:ext>
            </a:extLst>
          </p:cNvPr>
          <p:cNvSpPr/>
          <p:nvPr/>
        </p:nvSpPr>
        <p:spPr>
          <a:xfrm>
            <a:off x="5435600" y="342001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0D962B5-428C-406B-BFFB-75AB22CA6789}"/>
              </a:ext>
            </a:extLst>
          </p:cNvPr>
          <p:cNvSpPr/>
          <p:nvPr/>
        </p:nvSpPr>
        <p:spPr>
          <a:xfrm>
            <a:off x="934411" y="309566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17B6BF6-7FB0-42D3-9357-AB9C3745EAED}"/>
              </a:ext>
            </a:extLst>
          </p:cNvPr>
          <p:cNvSpPr/>
          <p:nvPr/>
        </p:nvSpPr>
        <p:spPr>
          <a:xfrm>
            <a:off x="1477306" y="338080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140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grpId="0" nodeType="clickEffect">
                                  <p:stCondLst>
                                    <p:cond delay="0"/>
                                  </p:stCondLst>
                                  <p:childTnLst>
                                    <p:animMotion origin="layout" path="M 2.08333E-7 1.85185E-6 L 0.52279 1.85185E-6 " pathEditMode="relative" rAng="0" ptsTypes="AA">
                                      <p:cBhvr>
                                        <p:cTn id="6" dur="2000" fill="hold"/>
                                        <p:tgtEl>
                                          <p:spTgt spid="43"/>
                                        </p:tgtEl>
                                        <p:attrNameLst>
                                          <p:attrName>ppt_x</p:attrName>
                                          <p:attrName>ppt_y</p:attrName>
                                        </p:attrNameLst>
                                      </p:cBhvr>
                                      <p:rCtr x="26133" y="0"/>
                                    </p:animMotion>
                                  </p:childTnLst>
                                </p:cTn>
                              </p:par>
                              <p:par>
                                <p:cTn id="7" presetID="63" presetClass="path" presetSubtype="0" fill="hold" grpId="0" nodeType="withEffect">
                                  <p:stCondLst>
                                    <p:cond delay="0"/>
                                  </p:stCondLst>
                                  <p:childTnLst>
                                    <p:animMotion origin="layout" path="M 2.08333E-7 1.85185E-6 L 0.28594 -0.00232 " pathEditMode="relative" rAng="0" ptsTypes="AA">
                                      <p:cBhvr>
                                        <p:cTn id="8" dur="2000" fill="hold"/>
                                        <p:tgtEl>
                                          <p:spTgt spid="44"/>
                                        </p:tgtEl>
                                        <p:attrNameLst>
                                          <p:attrName>ppt_x</p:attrName>
                                          <p:attrName>ppt_y</p:attrName>
                                        </p:attrNameLst>
                                      </p:cBhvr>
                                      <p:rCtr x="14297" y="-116"/>
                                    </p:animMotion>
                                  </p:childTnLst>
                                </p:cTn>
                              </p:par>
                              <p:par>
                                <p:cTn id="9" presetID="63" presetClass="path" presetSubtype="0" fill="hold" grpId="0" nodeType="withEffect">
                                  <p:stCondLst>
                                    <p:cond delay="0"/>
                                  </p:stCondLst>
                                  <p:childTnLst>
                                    <p:animMotion origin="layout" path="M 2.08333E-7 4.44444E-6 L 0.05312 -0.00093 " pathEditMode="relative" rAng="0" ptsTypes="AA">
                                      <p:cBhvr>
                                        <p:cTn id="10" dur="2000" fill="hold"/>
                                        <p:tgtEl>
                                          <p:spTgt spid="45"/>
                                        </p:tgtEl>
                                        <p:attrNameLst>
                                          <p:attrName>ppt_x</p:attrName>
                                          <p:attrName>ppt_y</p:attrName>
                                        </p:attrNameLst>
                                      </p:cBhvr>
                                      <p:rCtr x="2656" y="-4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fill="hold" grpId="0" nodeType="clickEffect">
                                  <p:stCondLst>
                                    <p:cond delay="0"/>
                                  </p:stCondLst>
                                  <p:childTnLst>
                                    <p:animMotion origin="layout" path="M 8.33333E-7 -3.33333E-6 L 0.09388 -3.33333E-6 " pathEditMode="relative" rAng="0" ptsTypes="AA">
                                      <p:cBhvr>
                                        <p:cTn id="20" dur="2000" fill="hold"/>
                                        <p:tgtEl>
                                          <p:spTgt spid="46"/>
                                        </p:tgtEl>
                                        <p:attrNameLst>
                                          <p:attrName>ppt_x</p:attrName>
                                          <p:attrName>ppt_y</p:attrName>
                                        </p:attrNameLst>
                                      </p:cBhvr>
                                      <p:rCtr x="4688" y="0"/>
                                    </p:animMotion>
                                  </p:childTnLst>
                                </p:cTn>
                              </p:par>
                              <p:par>
                                <p:cTn id="21" presetID="63" presetClass="path" presetSubtype="0" fill="hold" grpId="0" nodeType="withEffect">
                                  <p:stCondLst>
                                    <p:cond delay="0"/>
                                  </p:stCondLst>
                                  <p:childTnLst>
                                    <p:animMotion origin="layout" path="M -4.16667E-7 -1.11022E-16 L 0.05313 -0.00093 " pathEditMode="relative" rAng="0" ptsTypes="AA">
                                      <p:cBhvr>
                                        <p:cTn id="22" dur="2000" fill="hold"/>
                                        <p:tgtEl>
                                          <p:spTgt spid="47"/>
                                        </p:tgtEl>
                                        <p:attrNameLst>
                                          <p:attrName>ppt_x</p:attrName>
                                          <p:attrName>ppt_y</p:attrName>
                                        </p:attrNameLst>
                                      </p:cBhvr>
                                      <p:rCtr x="26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6" grpId="1" animBg="1"/>
      <p:bldP spid="47" grpId="0" animBg="1"/>
      <p:bldP spid="4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29A6-DAD4-4151-8981-6E6C5F1A2D97}"/>
              </a:ext>
            </a:extLst>
          </p:cNvPr>
          <p:cNvSpPr>
            <a:spLocks noGrp="1"/>
          </p:cNvSpPr>
          <p:nvPr>
            <p:ph type="title"/>
          </p:nvPr>
        </p:nvSpPr>
        <p:spPr/>
        <p:txBody>
          <a:bodyPr/>
          <a:lstStyle/>
          <a:p>
            <a:r>
              <a:rPr lang="en-US" dirty="0"/>
              <a:t>Molecular Diffusion</a:t>
            </a:r>
          </a:p>
        </p:txBody>
      </p:sp>
      <p:sp>
        <p:nvSpPr>
          <p:cNvPr id="9" name="Content Placeholder 8">
            <a:extLst>
              <a:ext uri="{FF2B5EF4-FFF2-40B4-BE49-F238E27FC236}">
                <a16:creationId xmlns:a16="http://schemas.microsoft.com/office/drawing/2014/main" id="{7B9CB721-9794-4DFC-9EC6-3EF316D452DB}"/>
              </a:ext>
            </a:extLst>
          </p:cNvPr>
          <p:cNvSpPr>
            <a:spLocks noGrp="1"/>
          </p:cNvSpPr>
          <p:nvPr>
            <p:ph idx="1"/>
          </p:nvPr>
        </p:nvSpPr>
        <p:spPr>
          <a:xfrm>
            <a:off x="457200" y="1600200"/>
            <a:ext cx="6191573" cy="4525963"/>
          </a:xfrm>
        </p:spPr>
        <p:txBody>
          <a:bodyPr/>
          <a:lstStyle/>
          <a:p>
            <a:r>
              <a:rPr lang="en-US" dirty="0"/>
              <a:t>The smaller the particle the faster the motion</a:t>
            </a:r>
          </a:p>
          <a:p>
            <a:r>
              <a:rPr lang="en-US" dirty="0"/>
              <a:t>Not significant for particles that are more than a few </a:t>
            </a:r>
            <a:r>
              <a:rPr lang="en-US" dirty="0">
                <a:latin typeface="Symbol" panose="05050102010706020507" pitchFamily="18" charset="2"/>
              </a:rPr>
              <a:t>m</a:t>
            </a:r>
            <a:r>
              <a:rPr lang="en-US" dirty="0"/>
              <a:t>m in diameter</a:t>
            </a:r>
          </a:p>
          <a:p>
            <a:r>
              <a:rPr lang="en-US" dirty="0"/>
              <a:t>Significant for molecules and nanoparticles including viruses</a:t>
            </a:r>
          </a:p>
        </p:txBody>
      </p:sp>
      <p:pic>
        <p:nvPicPr>
          <p:cNvPr id="8" name="Online Media 7">
            <a:hlinkClick r:id="" action="ppaction://media"/>
            <a:extLst>
              <a:ext uri="{FF2B5EF4-FFF2-40B4-BE49-F238E27FC236}">
                <a16:creationId xmlns:a16="http://schemas.microsoft.com/office/drawing/2014/main" id="{296BDE8A-365C-46CE-9295-828680CFE54E}"/>
              </a:ext>
            </a:extLst>
          </p:cNvPr>
          <p:cNvPicPr>
            <a:picLocks noRot="1" noChangeAspect="1"/>
          </p:cNvPicPr>
          <p:nvPr>
            <a:videoFile r:link="rId1"/>
          </p:nvPr>
        </p:nvPicPr>
        <p:blipFill>
          <a:blip r:embed="rId4"/>
          <a:stretch>
            <a:fillRect/>
          </a:stretch>
        </p:blipFill>
        <p:spPr>
          <a:xfrm>
            <a:off x="7162800" y="2763057"/>
            <a:ext cx="4572000" cy="2571750"/>
          </a:xfrm>
          <a:prstGeom prst="rect">
            <a:avLst/>
          </a:prstGeom>
        </p:spPr>
      </p:pic>
      <p:pic>
        <p:nvPicPr>
          <p:cNvPr id="10" name="Picture 9">
            <a:extLst>
              <a:ext uri="{FF2B5EF4-FFF2-40B4-BE49-F238E27FC236}">
                <a16:creationId xmlns:a16="http://schemas.microsoft.com/office/drawing/2014/main" id="{C0451AD2-B603-4FB2-9D41-AE6919E5ACD6}"/>
              </a:ext>
            </a:extLst>
          </p:cNvPr>
          <p:cNvPicPr>
            <a:picLocks noChangeAspect="1"/>
          </p:cNvPicPr>
          <p:nvPr/>
        </p:nvPicPr>
        <p:blipFill rotWithShape="1">
          <a:blip r:embed="rId5"/>
          <a:srcRect r="14663"/>
          <a:stretch/>
        </p:blipFill>
        <p:spPr>
          <a:xfrm>
            <a:off x="7162799" y="2763057"/>
            <a:ext cx="4572001" cy="2571750"/>
          </a:xfrm>
          <a:prstGeom prst="rect">
            <a:avLst/>
          </a:prstGeom>
        </p:spPr>
      </p:pic>
    </p:spTree>
    <p:extLst>
      <p:ext uri="{BB962C8B-B14F-4D97-AF65-F5344CB8AC3E}">
        <p14:creationId xmlns:p14="http://schemas.microsoft.com/office/powerpoint/2010/main" val="31166557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77A8-BF2A-44AA-8FA4-DDB20A7E2B0D}"/>
              </a:ext>
            </a:extLst>
          </p:cNvPr>
          <p:cNvSpPr>
            <a:spLocks noGrp="1"/>
          </p:cNvSpPr>
          <p:nvPr>
            <p:ph type="title"/>
          </p:nvPr>
        </p:nvSpPr>
        <p:spPr/>
        <p:txBody>
          <a:bodyPr/>
          <a:lstStyle/>
          <a:p>
            <a:r>
              <a:rPr lang="en-US" dirty="0"/>
              <a:t>Molecular forces</a:t>
            </a:r>
          </a:p>
        </p:txBody>
      </p:sp>
      <p:sp>
        <p:nvSpPr>
          <p:cNvPr id="3" name="Content Placeholder 2">
            <a:extLst>
              <a:ext uri="{FF2B5EF4-FFF2-40B4-BE49-F238E27FC236}">
                <a16:creationId xmlns:a16="http://schemas.microsoft.com/office/drawing/2014/main" id="{ACEA46BC-1F61-4611-899E-A3CF5713B233}"/>
              </a:ext>
            </a:extLst>
          </p:cNvPr>
          <p:cNvSpPr>
            <a:spLocks noGrp="1"/>
          </p:cNvSpPr>
          <p:nvPr>
            <p:ph idx="1"/>
          </p:nvPr>
        </p:nvSpPr>
        <p:spPr/>
        <p:txBody>
          <a:bodyPr/>
          <a:lstStyle/>
          <a:p>
            <a:r>
              <a:rPr lang="en-US" dirty="0"/>
              <a:t>The origin of the molecular forces is at the molecular level and the range of impact of these forces is at the molecular scale</a:t>
            </a:r>
          </a:p>
          <a:p>
            <a:r>
              <a:rPr lang="en-US" dirty="0"/>
              <a:t>Atoms have a length scale of about 0.1 nm</a:t>
            </a:r>
          </a:p>
          <a:p>
            <a:r>
              <a:rPr lang="en-US" dirty="0"/>
              <a:t>The particles we are attempting to</a:t>
            </a:r>
            <a:br>
              <a:rPr lang="en-US" dirty="0"/>
            </a:br>
            <a:r>
              <a:rPr lang="en-US" dirty="0"/>
              <a:t>remove have separation distances of </a:t>
            </a:r>
            <a:br>
              <a:rPr lang="en-US" dirty="0"/>
            </a:br>
            <a:r>
              <a:rPr lang="en-US" dirty="0"/>
              <a:t>thousands of nm and thus these </a:t>
            </a:r>
            <a:br>
              <a:rPr lang="en-US" dirty="0"/>
            </a:br>
            <a:r>
              <a:rPr lang="en-US" dirty="0"/>
              <a:t>forces are NOT a significant </a:t>
            </a:r>
            <a:br>
              <a:rPr lang="en-US" dirty="0"/>
            </a:br>
            <a:r>
              <a:rPr lang="en-US" dirty="0"/>
              <a:t>transport mechanism</a:t>
            </a:r>
          </a:p>
        </p:txBody>
      </p:sp>
      <p:pic>
        <p:nvPicPr>
          <p:cNvPr id="2291714" name="Picture 2" descr="File:Hydrogen-fluoride-elpot-transparent-3D-balls.png">
            <a:extLst>
              <a:ext uri="{FF2B5EF4-FFF2-40B4-BE49-F238E27FC236}">
                <a16:creationId xmlns:a16="http://schemas.microsoft.com/office/drawing/2014/main" id="{7734113B-F9AF-4FCA-991F-8C7C5B8E5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278" y="3361195"/>
            <a:ext cx="4353522" cy="3496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92652-1943-4A31-BCE0-F92153A50F0A}"/>
              </a:ext>
            </a:extLst>
          </p:cNvPr>
          <p:cNvSpPr txBox="1"/>
          <p:nvPr/>
        </p:nvSpPr>
        <p:spPr>
          <a:xfrm>
            <a:off x="8663552" y="4858564"/>
            <a:ext cx="444352" cy="523220"/>
          </a:xfrm>
          <a:prstGeom prst="rect">
            <a:avLst/>
          </a:prstGeom>
          <a:noFill/>
        </p:spPr>
        <p:txBody>
          <a:bodyPr wrap="none" rtlCol="0">
            <a:spAutoFit/>
          </a:bodyPr>
          <a:lstStyle/>
          <a:p>
            <a:r>
              <a:rPr lang="en-US" dirty="0"/>
              <a:t>H</a:t>
            </a:r>
          </a:p>
        </p:txBody>
      </p:sp>
      <p:sp>
        <p:nvSpPr>
          <p:cNvPr id="6" name="TextBox 5">
            <a:extLst>
              <a:ext uri="{FF2B5EF4-FFF2-40B4-BE49-F238E27FC236}">
                <a16:creationId xmlns:a16="http://schemas.microsoft.com/office/drawing/2014/main" id="{4EFC69A7-D12C-4612-80C9-EAA4BDE6C1D1}"/>
              </a:ext>
            </a:extLst>
          </p:cNvPr>
          <p:cNvSpPr txBox="1"/>
          <p:nvPr/>
        </p:nvSpPr>
        <p:spPr>
          <a:xfrm>
            <a:off x="9776849" y="4871482"/>
            <a:ext cx="385042" cy="523220"/>
          </a:xfrm>
          <a:prstGeom prst="rect">
            <a:avLst/>
          </a:prstGeom>
          <a:noFill/>
        </p:spPr>
        <p:txBody>
          <a:bodyPr wrap="none" rtlCol="0">
            <a:spAutoFit/>
          </a:bodyPr>
          <a:lstStyle/>
          <a:p>
            <a:r>
              <a:rPr lang="en-US" dirty="0"/>
              <a:t>F</a:t>
            </a:r>
          </a:p>
        </p:txBody>
      </p:sp>
      <p:sp>
        <p:nvSpPr>
          <p:cNvPr id="7" name="TextBox 6">
            <a:extLst>
              <a:ext uri="{FF2B5EF4-FFF2-40B4-BE49-F238E27FC236}">
                <a16:creationId xmlns:a16="http://schemas.microsoft.com/office/drawing/2014/main" id="{5B0C811E-841B-4236-9CBA-E142C169B623}"/>
              </a:ext>
            </a:extLst>
          </p:cNvPr>
          <p:cNvSpPr txBox="1"/>
          <p:nvPr/>
        </p:nvSpPr>
        <p:spPr>
          <a:xfrm>
            <a:off x="11138118" y="3830513"/>
            <a:ext cx="304892" cy="523220"/>
          </a:xfrm>
          <a:prstGeom prst="rect">
            <a:avLst/>
          </a:prstGeom>
          <a:noFill/>
        </p:spPr>
        <p:txBody>
          <a:bodyPr wrap="none" rtlCol="0">
            <a:spAutoFit/>
          </a:bodyPr>
          <a:lstStyle/>
          <a:p>
            <a:r>
              <a:rPr lang="en-US" dirty="0"/>
              <a:t>-</a:t>
            </a:r>
          </a:p>
        </p:txBody>
      </p:sp>
      <p:sp>
        <p:nvSpPr>
          <p:cNvPr id="8" name="TextBox 7">
            <a:extLst>
              <a:ext uri="{FF2B5EF4-FFF2-40B4-BE49-F238E27FC236}">
                <a16:creationId xmlns:a16="http://schemas.microsoft.com/office/drawing/2014/main" id="{66A484FC-5912-42F4-9F94-4F7B8610E7D1}"/>
              </a:ext>
            </a:extLst>
          </p:cNvPr>
          <p:cNvSpPr txBox="1"/>
          <p:nvPr/>
        </p:nvSpPr>
        <p:spPr>
          <a:xfrm>
            <a:off x="7663914" y="3863181"/>
            <a:ext cx="386644" cy="523220"/>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2899970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C5519-B4EC-4BA3-8610-3989F34539E6}"/>
              </a:ext>
            </a:extLst>
          </p:cNvPr>
          <p:cNvSpPr>
            <a:spLocks noGrp="1"/>
          </p:cNvSpPr>
          <p:nvPr>
            <p:ph type="title"/>
          </p:nvPr>
        </p:nvSpPr>
        <p:spPr/>
        <p:txBody>
          <a:bodyPr/>
          <a:lstStyle/>
          <a:p>
            <a:r>
              <a:rPr lang="en-US" dirty="0"/>
              <a:t>Thought experiment time!</a:t>
            </a:r>
          </a:p>
        </p:txBody>
      </p:sp>
      <p:sp>
        <p:nvSpPr>
          <p:cNvPr id="4" name="Content Placeholder 3">
            <a:extLst>
              <a:ext uri="{FF2B5EF4-FFF2-40B4-BE49-F238E27FC236}">
                <a16:creationId xmlns:a16="http://schemas.microsoft.com/office/drawing/2014/main" id="{02CCBDA8-C138-424C-B700-6B5DD9389E1C}"/>
              </a:ext>
            </a:extLst>
          </p:cNvPr>
          <p:cNvSpPr>
            <a:spLocks noGrp="1"/>
          </p:cNvSpPr>
          <p:nvPr>
            <p:ph idx="1"/>
          </p:nvPr>
        </p:nvSpPr>
        <p:spPr/>
        <p:txBody>
          <a:bodyPr/>
          <a:lstStyle/>
          <a:p>
            <a:r>
              <a:rPr lang="en-US" dirty="0"/>
              <a:t>One goal of flocculation is to reduce the concentration of primary particles (the particles that were in the raw water) that haven’t attached to other primary particles.</a:t>
            </a:r>
          </a:p>
          <a:p>
            <a:r>
              <a:rPr lang="en-US" dirty="0"/>
              <a:t>What happens if we start with two very different surface water suspensions, one that looks clean enough to drink (5 NTU) and one that looks like chocolate milk (500 NTU)?</a:t>
            </a:r>
          </a:p>
          <a:p>
            <a:r>
              <a:rPr lang="en-US" dirty="0"/>
              <a:t>What would you predict for the final count (number per liter) of the primary particles that haven’t attached to other primary particles after flocculation?</a:t>
            </a:r>
          </a:p>
        </p:txBody>
      </p:sp>
    </p:spTree>
    <p:extLst>
      <p:ext uri="{BB962C8B-B14F-4D97-AF65-F5344CB8AC3E}">
        <p14:creationId xmlns:p14="http://schemas.microsoft.com/office/powerpoint/2010/main" val="32694313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C5519-B4EC-4BA3-8610-3989F34539E6}"/>
              </a:ext>
            </a:extLst>
          </p:cNvPr>
          <p:cNvSpPr>
            <a:spLocks noGrp="1"/>
          </p:cNvSpPr>
          <p:nvPr>
            <p:ph type="title"/>
          </p:nvPr>
        </p:nvSpPr>
        <p:spPr/>
        <p:txBody>
          <a:bodyPr/>
          <a:lstStyle/>
          <a:p>
            <a:r>
              <a:rPr lang="en-US" dirty="0"/>
              <a:t>Thought experiment time!</a:t>
            </a:r>
          </a:p>
        </p:txBody>
      </p:sp>
      <p:sp>
        <p:nvSpPr>
          <p:cNvPr id="4" name="Content Placeholder 3">
            <a:extLst>
              <a:ext uri="{FF2B5EF4-FFF2-40B4-BE49-F238E27FC236}">
                <a16:creationId xmlns:a16="http://schemas.microsoft.com/office/drawing/2014/main" id="{02CCBDA8-C138-424C-B700-6B5DD9389E1C}"/>
              </a:ext>
            </a:extLst>
          </p:cNvPr>
          <p:cNvSpPr>
            <a:spLocks noGrp="1"/>
          </p:cNvSpPr>
          <p:nvPr>
            <p:ph idx="1"/>
          </p:nvPr>
        </p:nvSpPr>
        <p:spPr/>
        <p:txBody>
          <a:bodyPr/>
          <a:lstStyle/>
          <a:p>
            <a:r>
              <a:rPr lang="en-US" dirty="0"/>
              <a:t>We will assume the flocculation performance for the 5 NTU suspension and then each team will make a prediction about the 500 NTU suspension</a:t>
            </a:r>
          </a:p>
          <a:p>
            <a:r>
              <a:rPr lang="en-US" dirty="0"/>
              <a:t>Given one of the transport mechanisms</a:t>
            </a:r>
          </a:p>
          <a:p>
            <a:pPr lvl="1"/>
            <a:r>
              <a:rPr lang="en-US" dirty="0"/>
              <a:t>Differential sedimentation (Los </a:t>
            </a:r>
            <a:r>
              <a:rPr lang="en-US" dirty="0" err="1"/>
              <a:t>Pinguinos</a:t>
            </a:r>
            <a:r>
              <a:rPr lang="en-US" dirty="0"/>
              <a:t>,  </a:t>
            </a:r>
            <a:r>
              <a:rPr lang="en-US" dirty="0" err="1"/>
              <a:t>PatrickStars</a:t>
            </a:r>
            <a:r>
              <a:rPr lang="en-US" dirty="0"/>
              <a:t>)</a:t>
            </a:r>
          </a:p>
          <a:p>
            <a:pPr lvl="1"/>
            <a:r>
              <a:rPr lang="en-US" dirty="0"/>
              <a:t>Turbulent mixing (SWOT Team)</a:t>
            </a:r>
          </a:p>
          <a:p>
            <a:pPr lvl="1"/>
            <a:r>
              <a:rPr lang="en-US" dirty="0"/>
              <a:t>Viscous deformation (H2HydrO, Sink or Swim)</a:t>
            </a:r>
          </a:p>
        </p:txBody>
      </p:sp>
    </p:spTree>
    <p:extLst>
      <p:ext uri="{BB962C8B-B14F-4D97-AF65-F5344CB8AC3E}">
        <p14:creationId xmlns:p14="http://schemas.microsoft.com/office/powerpoint/2010/main" val="6110946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DD96-0129-4CB4-9757-0A15D1A709FE}"/>
              </a:ext>
            </a:extLst>
          </p:cNvPr>
          <p:cNvSpPr>
            <a:spLocks noGrp="1"/>
          </p:cNvSpPr>
          <p:nvPr>
            <p:ph type="title"/>
          </p:nvPr>
        </p:nvSpPr>
        <p:spPr/>
        <p:txBody>
          <a:bodyPr/>
          <a:lstStyle/>
          <a:p>
            <a:r>
              <a:rPr lang="en-US" dirty="0"/>
              <a:t>Transport processes to create collisions between particles (clay and pathogens) </a:t>
            </a:r>
          </a:p>
        </p:txBody>
      </p:sp>
      <p:graphicFrame>
        <p:nvGraphicFramePr>
          <p:cNvPr id="4" name="Content Placeholder 3">
            <a:extLst>
              <a:ext uri="{FF2B5EF4-FFF2-40B4-BE49-F238E27FC236}">
                <a16:creationId xmlns:a16="http://schemas.microsoft.com/office/drawing/2014/main" id="{95836160-9DCF-4AF4-BF95-90DAB184A035}"/>
              </a:ext>
            </a:extLst>
          </p:cNvPr>
          <p:cNvGraphicFramePr>
            <a:graphicFrameLocks noGrp="1"/>
          </p:cNvGraphicFramePr>
          <p:nvPr>
            <p:ph idx="1"/>
            <p:extLst>
              <p:ext uri="{D42A27DB-BD31-4B8C-83A1-F6EECF244321}">
                <p14:modId xmlns:p14="http://schemas.microsoft.com/office/powerpoint/2010/main" val="2217958569"/>
              </p:ext>
            </p:extLst>
          </p:nvPr>
        </p:nvGraphicFramePr>
        <p:xfrm>
          <a:off x="1534886" y="1600200"/>
          <a:ext cx="10226902" cy="4394200"/>
        </p:xfrm>
        <a:graphic>
          <a:graphicData uri="http://schemas.openxmlformats.org/drawingml/2006/table">
            <a:tbl>
              <a:tblPr firstRow="1" bandRow="1">
                <a:tableStyleId>{5C22544A-7EE6-4342-B048-85BDC9FD1C3A}</a:tableStyleId>
              </a:tblPr>
              <a:tblGrid>
                <a:gridCol w="5113451">
                  <a:extLst>
                    <a:ext uri="{9D8B030D-6E8A-4147-A177-3AD203B41FA5}">
                      <a16:colId xmlns:a16="http://schemas.microsoft.com/office/drawing/2014/main" val="64524318"/>
                    </a:ext>
                  </a:extLst>
                </a:gridCol>
                <a:gridCol w="5113451">
                  <a:extLst>
                    <a:ext uri="{9D8B030D-6E8A-4147-A177-3AD203B41FA5}">
                      <a16:colId xmlns:a16="http://schemas.microsoft.com/office/drawing/2014/main" val="379055381"/>
                    </a:ext>
                  </a:extLst>
                </a:gridCol>
              </a:tblGrid>
              <a:tr h="370840">
                <a:tc>
                  <a:txBody>
                    <a:bodyPr/>
                    <a:lstStyle/>
                    <a:p>
                      <a:r>
                        <a:rPr lang="en-US" dirty="0"/>
                        <a:t>Transport mechanism</a:t>
                      </a:r>
                    </a:p>
                  </a:txBody>
                  <a:tcPr/>
                </a:tc>
                <a:tc>
                  <a:txBody>
                    <a:bodyPr/>
                    <a:lstStyle/>
                    <a:p>
                      <a:r>
                        <a:rPr lang="en-US" dirty="0"/>
                        <a:t>Does it help flocculation?</a:t>
                      </a:r>
                    </a:p>
                  </a:txBody>
                  <a:tcPr/>
                </a:tc>
                <a:extLst>
                  <a:ext uri="{0D108BD9-81ED-4DB2-BD59-A6C34878D82A}">
                    <a16:rowId xmlns:a16="http://schemas.microsoft.com/office/drawing/2014/main" val="892755043"/>
                  </a:ext>
                </a:extLst>
              </a:tr>
              <a:tr h="370840">
                <a:tc>
                  <a:txBody>
                    <a:bodyPr/>
                    <a:lstStyle/>
                    <a:p>
                      <a:r>
                        <a:rPr lang="en-US" dirty="0"/>
                        <a:t>Differential sedimentation (larger particles settle faster)</a:t>
                      </a:r>
                    </a:p>
                  </a:txBody>
                  <a:tcPr/>
                </a:tc>
                <a:tc>
                  <a:txBody>
                    <a:bodyPr/>
                    <a:lstStyle/>
                    <a:p>
                      <a:r>
                        <a:rPr lang="en-US" dirty="0"/>
                        <a:t>Maybe, but is only significant when there are high concentrations of large flocs! We need a mechanism to make those large flocs first!</a:t>
                      </a:r>
                    </a:p>
                  </a:txBody>
                  <a:tcPr/>
                </a:tc>
                <a:extLst>
                  <a:ext uri="{0D108BD9-81ED-4DB2-BD59-A6C34878D82A}">
                    <a16:rowId xmlns:a16="http://schemas.microsoft.com/office/drawing/2014/main" val="1900673151"/>
                  </a:ext>
                </a:extLst>
              </a:tr>
              <a:tr h="370840">
                <a:tc>
                  <a:txBody>
                    <a:bodyPr/>
                    <a:lstStyle/>
                    <a:p>
                      <a:r>
                        <a:rPr lang="en-US" dirty="0"/>
                        <a:t>Turbulent mixing</a:t>
                      </a:r>
                    </a:p>
                  </a:txBody>
                  <a:tcPr/>
                </a:tc>
                <a:tc>
                  <a:txBody>
                    <a:bodyPr/>
                    <a:lstStyle/>
                    <a:p>
                      <a:r>
                        <a:rPr lang="en-US" dirty="0"/>
                        <a:t>No! The smallest turbulent eddies are so large that both particles are in the same eddy</a:t>
                      </a:r>
                    </a:p>
                  </a:txBody>
                  <a:tcPr/>
                </a:tc>
                <a:extLst>
                  <a:ext uri="{0D108BD9-81ED-4DB2-BD59-A6C34878D82A}">
                    <a16:rowId xmlns:a16="http://schemas.microsoft.com/office/drawing/2014/main" val="697936248"/>
                  </a:ext>
                </a:extLst>
              </a:tr>
              <a:tr h="370840">
                <a:tc>
                  <a:txBody>
                    <a:bodyPr/>
                    <a:lstStyle/>
                    <a:p>
                      <a:r>
                        <a:rPr lang="en-US" dirty="0"/>
                        <a:t>Viscous shear (fluid deformation) </a:t>
                      </a:r>
                    </a:p>
                    <a:p>
                      <a:endParaRPr lang="en-US" dirty="0"/>
                    </a:p>
                  </a:txBody>
                  <a:tcPr>
                    <a:solidFill>
                      <a:srgbClr val="6AFE78"/>
                    </a:solidFill>
                  </a:tcPr>
                </a:tc>
                <a:tc>
                  <a:txBody>
                    <a:bodyPr/>
                    <a:lstStyle/>
                    <a:p>
                      <a:r>
                        <a:rPr lang="en-US" dirty="0"/>
                        <a:t>YES!!!!!</a:t>
                      </a:r>
                    </a:p>
                  </a:txBody>
                  <a:tcPr>
                    <a:solidFill>
                      <a:srgbClr val="6AFE78"/>
                    </a:solidFill>
                  </a:tcPr>
                </a:tc>
                <a:extLst>
                  <a:ext uri="{0D108BD9-81ED-4DB2-BD59-A6C34878D82A}">
                    <a16:rowId xmlns:a16="http://schemas.microsoft.com/office/drawing/2014/main" val="3260143304"/>
                  </a:ext>
                </a:extLst>
              </a:tr>
              <a:tr h="370840">
                <a:tc>
                  <a:txBody>
                    <a:bodyPr/>
                    <a:lstStyle/>
                    <a:p>
                      <a:r>
                        <a:rPr lang="en-US" dirty="0"/>
                        <a:t>Molecular diffusion</a:t>
                      </a:r>
                    </a:p>
                  </a:txBody>
                  <a:tcPr/>
                </a:tc>
                <a:tc>
                  <a:txBody>
                    <a:bodyPr/>
                    <a:lstStyle/>
                    <a:p>
                      <a:r>
                        <a:rPr lang="en-US" dirty="0"/>
                        <a:t>No! Too slow for particles that are smaller than about 1 </a:t>
                      </a:r>
                      <a:r>
                        <a:rPr lang="en-US" dirty="0">
                          <a:latin typeface="Symbol" panose="05050102010706020507" pitchFamily="18" charset="2"/>
                        </a:rPr>
                        <a:t>m</a:t>
                      </a:r>
                      <a:r>
                        <a:rPr lang="en-US" dirty="0"/>
                        <a:t>m (very important for transporting coagulant nanoparticles and dissolved organic molecules)</a:t>
                      </a:r>
                    </a:p>
                  </a:txBody>
                  <a:tcPr/>
                </a:tc>
                <a:extLst>
                  <a:ext uri="{0D108BD9-81ED-4DB2-BD59-A6C34878D82A}">
                    <a16:rowId xmlns:a16="http://schemas.microsoft.com/office/drawing/2014/main" val="1282895699"/>
                  </a:ext>
                </a:extLst>
              </a:tr>
              <a:tr h="370840">
                <a:tc>
                  <a:txBody>
                    <a:bodyPr/>
                    <a:lstStyle/>
                    <a:p>
                      <a:r>
                        <a:rPr lang="en-US" dirty="0"/>
                        <a:t>Molecular forces (Van der Waals force etc.)</a:t>
                      </a:r>
                    </a:p>
                  </a:txBody>
                  <a:tcPr/>
                </a:tc>
                <a:tc>
                  <a:txBody>
                    <a:bodyPr/>
                    <a:lstStyle/>
                    <a:p>
                      <a:r>
                        <a:rPr lang="en-US" dirty="0"/>
                        <a:t>No! Only act over lengths of a few nm and thus are not significant</a:t>
                      </a:r>
                    </a:p>
                  </a:txBody>
                  <a:tcPr/>
                </a:tc>
                <a:extLst>
                  <a:ext uri="{0D108BD9-81ED-4DB2-BD59-A6C34878D82A}">
                    <a16:rowId xmlns:a16="http://schemas.microsoft.com/office/drawing/2014/main" val="2224769635"/>
                  </a:ext>
                </a:extLst>
              </a:tr>
            </a:tbl>
          </a:graphicData>
        </a:graphic>
      </p:graphicFrame>
      <p:pic>
        <p:nvPicPr>
          <p:cNvPr id="3" name="Picture 2">
            <a:extLst>
              <a:ext uri="{FF2B5EF4-FFF2-40B4-BE49-F238E27FC236}">
                <a16:creationId xmlns:a16="http://schemas.microsoft.com/office/drawing/2014/main" id="{15CC2A87-63CB-481C-8957-E6E838D7EE1C}"/>
              </a:ext>
            </a:extLst>
          </p:cNvPr>
          <p:cNvPicPr>
            <a:picLocks noChangeAspect="1"/>
          </p:cNvPicPr>
          <p:nvPr/>
        </p:nvPicPr>
        <p:blipFill>
          <a:blip r:embed="rId3"/>
          <a:stretch>
            <a:fillRect/>
          </a:stretch>
        </p:blipFill>
        <p:spPr>
          <a:xfrm>
            <a:off x="0" y="2693531"/>
            <a:ext cx="1534886" cy="838232"/>
          </a:xfrm>
          <a:prstGeom prst="rect">
            <a:avLst/>
          </a:prstGeom>
        </p:spPr>
      </p:pic>
      <p:pic>
        <p:nvPicPr>
          <p:cNvPr id="5" name="Picture 4">
            <a:extLst>
              <a:ext uri="{FF2B5EF4-FFF2-40B4-BE49-F238E27FC236}">
                <a16:creationId xmlns:a16="http://schemas.microsoft.com/office/drawing/2014/main" id="{2C521D46-C25D-4821-996A-A1E6886D7B77}"/>
              </a:ext>
            </a:extLst>
          </p:cNvPr>
          <p:cNvPicPr>
            <a:picLocks noChangeAspect="1"/>
          </p:cNvPicPr>
          <p:nvPr/>
        </p:nvPicPr>
        <p:blipFill rotWithShape="1">
          <a:blip r:embed="rId4"/>
          <a:srcRect t="24007"/>
          <a:stretch/>
        </p:blipFill>
        <p:spPr>
          <a:xfrm>
            <a:off x="0" y="1515159"/>
            <a:ext cx="1534885" cy="1143000"/>
          </a:xfrm>
          <a:prstGeom prst="rect">
            <a:avLst/>
          </a:prstGeom>
        </p:spPr>
      </p:pic>
      <p:pic>
        <p:nvPicPr>
          <p:cNvPr id="7" name="Picture 6">
            <a:extLst>
              <a:ext uri="{FF2B5EF4-FFF2-40B4-BE49-F238E27FC236}">
                <a16:creationId xmlns:a16="http://schemas.microsoft.com/office/drawing/2014/main" id="{C123975D-A80C-4597-9968-3E22EFFE2A0D}"/>
              </a:ext>
            </a:extLst>
          </p:cNvPr>
          <p:cNvPicPr>
            <a:picLocks noChangeAspect="1"/>
          </p:cNvPicPr>
          <p:nvPr/>
        </p:nvPicPr>
        <p:blipFill>
          <a:blip r:embed="rId5"/>
          <a:stretch>
            <a:fillRect/>
          </a:stretch>
        </p:blipFill>
        <p:spPr>
          <a:xfrm>
            <a:off x="1" y="3531763"/>
            <a:ext cx="1534886" cy="744187"/>
          </a:xfrm>
          <a:prstGeom prst="rect">
            <a:avLst/>
          </a:prstGeom>
        </p:spPr>
      </p:pic>
    </p:spTree>
    <p:extLst>
      <p:ext uri="{BB962C8B-B14F-4D97-AF65-F5344CB8AC3E}">
        <p14:creationId xmlns:p14="http://schemas.microsoft.com/office/powerpoint/2010/main" val="30696534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coagulant should we add?</a:t>
            </a:r>
            <a:endParaRPr lang="en-US" dirty="0"/>
          </a:p>
        </p:txBody>
      </p:sp>
      <p:sp>
        <p:nvSpPr>
          <p:cNvPr id="4" name="Text Placeholder 3"/>
          <p:cNvSpPr>
            <a:spLocks noGrp="1"/>
          </p:cNvSpPr>
          <p:nvPr>
            <p:ph idx="1"/>
          </p:nvPr>
        </p:nvSpPr>
        <p:spPr>
          <a:xfrm>
            <a:off x="457200" y="1600200"/>
            <a:ext cx="6682904" cy="4525963"/>
          </a:xfrm>
        </p:spPr>
        <p:txBody>
          <a:bodyPr/>
          <a:lstStyle/>
          <a:p>
            <a:r>
              <a:rPr lang="en-US" dirty="0"/>
              <a:t>Our hypothesis:</a:t>
            </a:r>
          </a:p>
          <a:p>
            <a:r>
              <a:rPr lang="en-US" dirty="0"/>
              <a:t>When one clay platelet contacts another clay platelet, they will stick together if and only if there is a clean coagulant nanoparticle surface at the point of contact</a:t>
            </a:r>
          </a:p>
          <a:p>
            <a:r>
              <a:rPr lang="en-US" dirty="0"/>
              <a:t>We expect some aggregation to occur even with very low coagulant dosages</a:t>
            </a:r>
          </a:p>
        </p:txBody>
      </p:sp>
      <p:sp>
        <p:nvSpPr>
          <p:cNvPr id="6" name="Flowchart: Magnetic Disk 5"/>
          <p:cNvSpPr/>
          <p:nvPr/>
        </p:nvSpPr>
        <p:spPr>
          <a:xfrm>
            <a:off x="7941356" y="31394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9137824" y="2667000"/>
            <a:ext cx="824265" cy="523220"/>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8640437" y="3244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8792837" y="33972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945237" y="33104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10293390" y="3336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9939353" y="3235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9585316" y="33456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9231279" y="32026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8877242" y="36645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8523205" y="41264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8169168" y="36176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12743" y="38966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0232430" y="36973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10652117" y="38216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9482155" y="37067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312193" y="38592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10827967" y="35192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8912417" y="39811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9979218" y="34442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10539582" y="34137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1099946" y="37068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9747104" y="39999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8717819" y="39272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10445802" y="38546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9275840" y="35427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8105878" y="35404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A7CD-CE6F-45ED-82D8-E4C72B1673DC}"/>
              </a:ext>
            </a:extLst>
          </p:cNvPr>
          <p:cNvSpPr>
            <a:spLocks noGrp="1"/>
          </p:cNvSpPr>
          <p:nvPr>
            <p:ph type="title"/>
          </p:nvPr>
        </p:nvSpPr>
        <p:spPr/>
        <p:txBody>
          <a:bodyPr/>
          <a:lstStyle/>
          <a:p>
            <a:r>
              <a:rPr lang="en-US"/>
              <a:t>Exploit differences between water and the contaminant to separate them</a:t>
            </a:r>
            <a:endParaRPr lang="en-US" dirty="0"/>
          </a:p>
        </p:txBody>
      </p:sp>
      <p:graphicFrame>
        <p:nvGraphicFramePr>
          <p:cNvPr id="4" name="Table 3">
            <a:extLst>
              <a:ext uri="{FF2B5EF4-FFF2-40B4-BE49-F238E27FC236}">
                <a16:creationId xmlns:a16="http://schemas.microsoft.com/office/drawing/2014/main" id="{D1AD30EB-FA92-4215-B739-B7942262115F}"/>
              </a:ext>
            </a:extLst>
          </p:cNvPr>
          <p:cNvGraphicFramePr>
            <a:graphicFrameLocks noGrp="1"/>
          </p:cNvGraphicFramePr>
          <p:nvPr>
            <p:extLst>
              <p:ext uri="{D42A27DB-BD31-4B8C-83A1-F6EECF244321}">
                <p14:modId xmlns:p14="http://schemas.microsoft.com/office/powerpoint/2010/main" val="3352793386"/>
              </p:ext>
            </p:extLst>
          </p:nvPr>
        </p:nvGraphicFramePr>
        <p:xfrm>
          <a:off x="1490134" y="213106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71723946"/>
                    </a:ext>
                  </a:extLst>
                </a:gridCol>
                <a:gridCol w="2032000">
                  <a:extLst>
                    <a:ext uri="{9D8B030D-6E8A-4147-A177-3AD203B41FA5}">
                      <a16:colId xmlns:a16="http://schemas.microsoft.com/office/drawing/2014/main" val="3641890223"/>
                    </a:ext>
                  </a:extLst>
                </a:gridCol>
                <a:gridCol w="2032000">
                  <a:extLst>
                    <a:ext uri="{9D8B030D-6E8A-4147-A177-3AD203B41FA5}">
                      <a16:colId xmlns:a16="http://schemas.microsoft.com/office/drawing/2014/main" val="114775721"/>
                    </a:ext>
                  </a:extLst>
                </a:gridCol>
                <a:gridCol w="2032000">
                  <a:extLst>
                    <a:ext uri="{9D8B030D-6E8A-4147-A177-3AD203B41FA5}">
                      <a16:colId xmlns:a16="http://schemas.microsoft.com/office/drawing/2014/main" val="851483234"/>
                    </a:ext>
                  </a:extLst>
                </a:gridCol>
              </a:tblGrid>
              <a:tr h="370840">
                <a:tc>
                  <a:txBody>
                    <a:bodyPr/>
                    <a:lstStyle/>
                    <a:p>
                      <a:r>
                        <a:rPr lang="en-US" dirty="0"/>
                        <a:t>Difference</a:t>
                      </a:r>
                    </a:p>
                  </a:txBody>
                  <a:tcPr/>
                </a:tc>
                <a:tc>
                  <a:txBody>
                    <a:bodyPr/>
                    <a:lstStyle/>
                    <a:p>
                      <a:pPr algn="ctr"/>
                      <a:r>
                        <a:rPr lang="en-US" dirty="0"/>
                        <a:t>Floc Blanket</a:t>
                      </a:r>
                    </a:p>
                  </a:txBody>
                  <a:tcPr/>
                </a:tc>
                <a:tc>
                  <a:txBody>
                    <a:bodyPr/>
                    <a:lstStyle/>
                    <a:p>
                      <a:pPr algn="ctr"/>
                      <a:r>
                        <a:rPr lang="en-US" dirty="0"/>
                        <a:t>Sedimentation</a:t>
                      </a:r>
                    </a:p>
                  </a:txBody>
                  <a:tcPr/>
                </a:tc>
                <a:tc>
                  <a:txBody>
                    <a:bodyPr/>
                    <a:lstStyle/>
                    <a:p>
                      <a:pPr algn="ctr"/>
                      <a:r>
                        <a:rPr lang="en-US" dirty="0"/>
                        <a:t>Filtration</a:t>
                      </a:r>
                    </a:p>
                  </a:txBody>
                  <a:tcPr/>
                </a:tc>
                <a:extLst>
                  <a:ext uri="{0D108BD9-81ED-4DB2-BD59-A6C34878D82A}">
                    <a16:rowId xmlns:a16="http://schemas.microsoft.com/office/drawing/2014/main" val="1432538853"/>
                  </a:ext>
                </a:extLst>
              </a:tr>
              <a:tr h="370840">
                <a:tc>
                  <a:txBody>
                    <a:bodyPr/>
                    <a:lstStyle/>
                    <a:p>
                      <a:r>
                        <a:rPr lang="en-US" dirty="0"/>
                        <a:t>Size</a:t>
                      </a:r>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t>
                      </a:r>
                      <a:endParaRPr lang="en-US" dirty="0"/>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237973602"/>
                  </a:ext>
                </a:extLst>
              </a:tr>
              <a:tr h="370840">
                <a:tc>
                  <a:txBody>
                    <a:bodyPr/>
                    <a:lstStyle/>
                    <a:p>
                      <a:r>
                        <a:rPr lang="en-US" dirty="0"/>
                        <a:t>Density</a:t>
                      </a:r>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tc>
                  <a:txBody>
                    <a:bodyPr/>
                    <a:lstStyle/>
                    <a:p>
                      <a:pPr algn="ctr"/>
                      <a:endParaRPr lang="en-US"/>
                    </a:p>
                  </a:txBody>
                  <a:tcPr/>
                </a:tc>
                <a:extLst>
                  <a:ext uri="{0D108BD9-81ED-4DB2-BD59-A6C34878D82A}">
                    <a16:rowId xmlns:a16="http://schemas.microsoft.com/office/drawing/2014/main" val="19466697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Molecular Polarity</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71936542"/>
                  </a:ext>
                </a:extLst>
              </a:tr>
              <a:tr h="370840">
                <a:tc>
                  <a:txBody>
                    <a:bodyPr/>
                    <a:lstStyle/>
                    <a:p>
                      <a:r>
                        <a:rPr lang="en-US" dirty="0"/>
                        <a:t>Magnetism</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98525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Electrical charge</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97372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properties</a:t>
                      </a:r>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08955911"/>
                  </a:ext>
                </a:extLst>
              </a:tr>
            </a:tbl>
          </a:graphicData>
        </a:graphic>
      </p:graphicFrame>
      <p:sp>
        <p:nvSpPr>
          <p:cNvPr id="3" name="TextBox 2">
            <a:extLst>
              <a:ext uri="{FF2B5EF4-FFF2-40B4-BE49-F238E27FC236}">
                <a16:creationId xmlns:a16="http://schemas.microsoft.com/office/drawing/2014/main" id="{7B7E5CF9-C9B1-4D3F-B79E-15304A4B9CE4}"/>
              </a:ext>
            </a:extLst>
          </p:cNvPr>
          <p:cNvSpPr txBox="1"/>
          <p:nvPr/>
        </p:nvSpPr>
        <p:spPr>
          <a:xfrm>
            <a:off x="1085850" y="5105400"/>
            <a:ext cx="7293984" cy="523220"/>
          </a:xfrm>
          <a:prstGeom prst="rect">
            <a:avLst/>
          </a:prstGeom>
          <a:noFill/>
        </p:spPr>
        <p:txBody>
          <a:bodyPr wrap="none" rtlCol="0">
            <a:spAutoFit/>
          </a:bodyPr>
          <a:lstStyle/>
          <a:p>
            <a:r>
              <a:rPr lang="en-US" dirty="0"/>
              <a:t>Size and Density both influence terminal velocity</a:t>
            </a:r>
          </a:p>
        </p:txBody>
      </p:sp>
    </p:spTree>
    <p:extLst>
      <p:ext uri="{BB962C8B-B14F-4D97-AF65-F5344CB8AC3E}">
        <p14:creationId xmlns:p14="http://schemas.microsoft.com/office/powerpoint/2010/main" val="34896441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BCC8-139B-4443-9433-66C65477E9CA}"/>
              </a:ext>
            </a:extLst>
          </p:cNvPr>
          <p:cNvSpPr>
            <a:spLocks noGrp="1"/>
          </p:cNvSpPr>
          <p:nvPr>
            <p:ph type="title"/>
          </p:nvPr>
        </p:nvSpPr>
        <p:spPr/>
        <p:txBody>
          <a:bodyPr/>
          <a:lstStyle/>
          <a:p>
            <a:r>
              <a:rPr lang="en-US" dirty="0"/>
              <a:t>Evolving hypotheses</a:t>
            </a:r>
            <a:br>
              <a:rPr lang="en-US" dirty="0"/>
            </a:br>
            <a:r>
              <a:rPr lang="en-US" dirty="0"/>
              <a:t>(Why this isn’t yet in other textbooks)</a:t>
            </a:r>
          </a:p>
        </p:txBody>
      </p:sp>
      <p:graphicFrame>
        <p:nvGraphicFramePr>
          <p:cNvPr id="4" name="Content Placeholder 3">
            <a:extLst>
              <a:ext uri="{FF2B5EF4-FFF2-40B4-BE49-F238E27FC236}">
                <a16:creationId xmlns:a16="http://schemas.microsoft.com/office/drawing/2014/main" id="{A26246DF-F41F-4847-A689-4D157102FA0D}"/>
              </a:ext>
            </a:extLst>
          </p:cNvPr>
          <p:cNvGraphicFramePr>
            <a:graphicFrameLocks noGrp="1"/>
          </p:cNvGraphicFramePr>
          <p:nvPr>
            <p:ph idx="1"/>
            <p:extLst>
              <p:ext uri="{D42A27DB-BD31-4B8C-83A1-F6EECF244321}">
                <p14:modId xmlns:p14="http://schemas.microsoft.com/office/powerpoint/2010/main" val="1593362349"/>
              </p:ext>
            </p:extLst>
          </p:nvPr>
        </p:nvGraphicFramePr>
        <p:xfrm>
          <a:off x="240506" y="1457960"/>
          <a:ext cx="11304590" cy="5303520"/>
        </p:xfrm>
        <a:graphic>
          <a:graphicData uri="http://schemas.openxmlformats.org/drawingml/2006/table">
            <a:tbl>
              <a:tblPr firstRow="1" bandRow="1">
                <a:tableStyleId>{5C22544A-7EE6-4342-B048-85BDC9FD1C3A}</a:tableStyleId>
              </a:tblPr>
              <a:tblGrid>
                <a:gridCol w="2260918">
                  <a:extLst>
                    <a:ext uri="{9D8B030D-6E8A-4147-A177-3AD203B41FA5}">
                      <a16:colId xmlns:a16="http://schemas.microsoft.com/office/drawing/2014/main" val="1412527651"/>
                    </a:ext>
                  </a:extLst>
                </a:gridCol>
                <a:gridCol w="2260918">
                  <a:extLst>
                    <a:ext uri="{9D8B030D-6E8A-4147-A177-3AD203B41FA5}">
                      <a16:colId xmlns:a16="http://schemas.microsoft.com/office/drawing/2014/main" val="2656313259"/>
                    </a:ext>
                  </a:extLst>
                </a:gridCol>
                <a:gridCol w="2260918">
                  <a:extLst>
                    <a:ext uri="{9D8B030D-6E8A-4147-A177-3AD203B41FA5}">
                      <a16:colId xmlns:a16="http://schemas.microsoft.com/office/drawing/2014/main" val="2308518284"/>
                    </a:ext>
                  </a:extLst>
                </a:gridCol>
                <a:gridCol w="2260918">
                  <a:extLst>
                    <a:ext uri="{9D8B030D-6E8A-4147-A177-3AD203B41FA5}">
                      <a16:colId xmlns:a16="http://schemas.microsoft.com/office/drawing/2014/main" val="979470420"/>
                    </a:ext>
                  </a:extLst>
                </a:gridCol>
                <a:gridCol w="2260918">
                  <a:extLst>
                    <a:ext uri="{9D8B030D-6E8A-4147-A177-3AD203B41FA5}">
                      <a16:colId xmlns:a16="http://schemas.microsoft.com/office/drawing/2014/main" val="1113229978"/>
                    </a:ext>
                  </a:extLst>
                </a:gridCol>
              </a:tblGrid>
              <a:tr h="370840">
                <a:tc>
                  <a:txBody>
                    <a:bodyPr/>
                    <a:lstStyle/>
                    <a:p>
                      <a:endParaRPr lang="en-US" dirty="0"/>
                    </a:p>
                  </a:txBody>
                  <a:tcPr/>
                </a:tc>
                <a:tc>
                  <a:txBody>
                    <a:bodyPr/>
                    <a:lstStyle/>
                    <a:p>
                      <a:r>
                        <a:rPr lang="en-US" dirty="0"/>
                        <a:t>Previous Hypotheses</a:t>
                      </a:r>
                    </a:p>
                  </a:txBody>
                  <a:tcPr/>
                </a:tc>
                <a:tc>
                  <a:txBody>
                    <a:bodyPr/>
                    <a:lstStyle/>
                    <a:p>
                      <a:r>
                        <a:rPr lang="en-US" dirty="0"/>
                        <a:t>Previous predictions (proven incorrect)</a:t>
                      </a:r>
                    </a:p>
                  </a:txBody>
                  <a:tcPr/>
                </a:tc>
                <a:tc>
                  <a:txBody>
                    <a:bodyPr/>
                    <a:lstStyle/>
                    <a:p>
                      <a:r>
                        <a:rPr lang="en-US" dirty="0"/>
                        <a:t>Recent Hypotheses</a:t>
                      </a:r>
                    </a:p>
                  </a:txBody>
                  <a:tcPr/>
                </a:tc>
                <a:tc>
                  <a:txBody>
                    <a:bodyPr/>
                    <a:lstStyle/>
                    <a:p>
                      <a:r>
                        <a:rPr lang="en-US" dirty="0"/>
                        <a:t>Recent observed predictions</a:t>
                      </a:r>
                    </a:p>
                  </a:txBody>
                  <a:tcPr/>
                </a:tc>
                <a:extLst>
                  <a:ext uri="{0D108BD9-81ED-4DB2-BD59-A6C34878D82A}">
                    <a16:rowId xmlns:a16="http://schemas.microsoft.com/office/drawing/2014/main" val="2713962346"/>
                  </a:ext>
                </a:extLst>
              </a:tr>
              <a:tr h="370840">
                <a:tc>
                  <a:txBody>
                    <a:bodyPr/>
                    <a:lstStyle/>
                    <a:p>
                      <a:r>
                        <a:rPr lang="en-US" dirty="0"/>
                        <a:t>Particle attachment</a:t>
                      </a:r>
                    </a:p>
                  </a:txBody>
                  <a:tcPr/>
                </a:tc>
                <a:tc>
                  <a:txBody>
                    <a:bodyPr/>
                    <a:lstStyle/>
                    <a:p>
                      <a:r>
                        <a:rPr lang="en-US" dirty="0"/>
                        <a:t>Van der Waal forces</a:t>
                      </a:r>
                    </a:p>
                  </a:txBody>
                  <a:tcPr/>
                </a:tc>
                <a:tc>
                  <a:txBody>
                    <a:bodyPr/>
                    <a:lstStyle/>
                    <a:p>
                      <a:r>
                        <a:rPr lang="en-US" dirty="0"/>
                        <a:t>Coagulant won’t self aggregate because it is positively charged</a:t>
                      </a:r>
                    </a:p>
                  </a:txBody>
                  <a:tcPr/>
                </a:tc>
                <a:tc>
                  <a:txBody>
                    <a:bodyPr/>
                    <a:lstStyle/>
                    <a:p>
                      <a:r>
                        <a:rPr lang="en-US" sz="1800" b="0" i="0" kern="1200" dirty="0">
                          <a:solidFill>
                            <a:schemeClr val="dk1"/>
                          </a:solidFill>
                          <a:effectLst/>
                          <a:latin typeface="+mn-lt"/>
                          <a:ea typeface="+mn-ea"/>
                          <a:cs typeface="+mn-cs"/>
                        </a:rPr>
                        <a:t>Stronger noncovalent bonds or perhaps even covalent bonds</a:t>
                      </a:r>
                      <a:endParaRPr lang="en-US" dirty="0"/>
                    </a:p>
                  </a:txBody>
                  <a:tcPr/>
                </a:tc>
                <a:tc>
                  <a:txBody>
                    <a:bodyPr/>
                    <a:lstStyle/>
                    <a:p>
                      <a:r>
                        <a:rPr lang="en-US" dirty="0"/>
                        <a:t>Fluid forces applied during flocculation consistent with stronger bonds</a:t>
                      </a:r>
                    </a:p>
                  </a:txBody>
                  <a:tcPr/>
                </a:tc>
                <a:extLst>
                  <a:ext uri="{0D108BD9-81ED-4DB2-BD59-A6C34878D82A}">
                    <a16:rowId xmlns:a16="http://schemas.microsoft.com/office/drawing/2014/main" val="1790801655"/>
                  </a:ext>
                </a:extLst>
              </a:tr>
              <a:tr h="370840">
                <a:tc>
                  <a:txBody>
                    <a:bodyPr/>
                    <a:lstStyle/>
                    <a:p>
                      <a:r>
                        <a:rPr lang="en-US" dirty="0"/>
                        <a:t>Role of coagulant</a:t>
                      </a:r>
                    </a:p>
                  </a:txBody>
                  <a:tcPr/>
                </a:tc>
                <a:tc>
                  <a:txBody>
                    <a:bodyPr/>
                    <a:lstStyle/>
                    <a:p>
                      <a:r>
                        <a:rPr lang="en-US" dirty="0"/>
                        <a:t>Neutralize the negative surface charge of particles</a:t>
                      </a:r>
                    </a:p>
                  </a:txBody>
                  <a:tcPr/>
                </a:tc>
                <a:tc>
                  <a:txBody>
                    <a:bodyPr/>
                    <a:lstStyle/>
                    <a:p>
                      <a:r>
                        <a:rPr lang="en-US" dirty="0"/>
                        <a:t>Flocculation will completely fail if surfaces become positively charged</a:t>
                      </a:r>
                    </a:p>
                  </a:txBody>
                  <a:tcPr/>
                </a:tc>
                <a:tc>
                  <a:txBody>
                    <a:bodyPr/>
                    <a:lstStyle/>
                    <a:p>
                      <a:r>
                        <a:rPr lang="en-US" dirty="0"/>
                        <a:t>Provide a sparse coating of coagulant nanoparticles on all particle surfaces</a:t>
                      </a:r>
                    </a:p>
                  </a:txBody>
                  <a:tcPr/>
                </a:tc>
                <a:tc>
                  <a:txBody>
                    <a:bodyPr/>
                    <a:lstStyle/>
                    <a:p>
                      <a:r>
                        <a:rPr lang="en-US" dirty="0"/>
                        <a:t>Particles attach over a wide range of coagulant dose</a:t>
                      </a:r>
                    </a:p>
                  </a:txBody>
                  <a:tcPr/>
                </a:tc>
                <a:extLst>
                  <a:ext uri="{0D108BD9-81ED-4DB2-BD59-A6C34878D82A}">
                    <a16:rowId xmlns:a16="http://schemas.microsoft.com/office/drawing/2014/main" val="3117204053"/>
                  </a:ext>
                </a:extLst>
              </a:tr>
              <a:tr h="370840">
                <a:tc>
                  <a:txBody>
                    <a:bodyPr/>
                    <a:lstStyle/>
                    <a:p>
                      <a:r>
                        <a:rPr lang="en-US" dirty="0"/>
                        <a:t>Particle collisions</a:t>
                      </a:r>
                    </a:p>
                  </a:txBody>
                  <a:tcPr/>
                </a:tc>
                <a:tc>
                  <a:txBody>
                    <a:bodyPr/>
                    <a:lstStyle/>
                    <a:p>
                      <a:r>
                        <a:rPr lang="en-US" dirty="0"/>
                        <a:t>Collisions between both similar and different sizes of particles occur</a:t>
                      </a:r>
                    </a:p>
                  </a:txBody>
                  <a:tcPr/>
                </a:tc>
                <a:tc>
                  <a:txBody>
                    <a:bodyPr/>
                    <a:lstStyle/>
                    <a:p>
                      <a:r>
                        <a:rPr lang="en-US" dirty="0"/>
                        <a:t>Primary particle concentration after flocculation should decrease when incoming primary particle  concentration increases</a:t>
                      </a:r>
                    </a:p>
                  </a:txBody>
                  <a:tcPr/>
                </a:tc>
                <a:tc>
                  <a:txBody>
                    <a:bodyPr/>
                    <a:lstStyle/>
                    <a:p>
                      <a:r>
                        <a:rPr lang="en-US" dirty="0"/>
                        <a:t>Only similarly sized particles can collide</a:t>
                      </a:r>
                    </a:p>
                  </a:txBody>
                  <a:tcPr/>
                </a:tc>
                <a:tc>
                  <a:txBody>
                    <a:bodyPr/>
                    <a:lstStyle/>
                    <a:p>
                      <a:r>
                        <a:rPr lang="en-US" dirty="0"/>
                        <a:t>Primary particle concentration after flocculation is not significantly influenced by the incoming particle concentration</a:t>
                      </a:r>
                    </a:p>
                  </a:txBody>
                  <a:tcPr/>
                </a:tc>
                <a:extLst>
                  <a:ext uri="{0D108BD9-81ED-4DB2-BD59-A6C34878D82A}">
                    <a16:rowId xmlns:a16="http://schemas.microsoft.com/office/drawing/2014/main" val="1554623765"/>
                  </a:ext>
                </a:extLst>
              </a:tr>
            </a:tbl>
          </a:graphicData>
        </a:graphic>
      </p:graphicFrame>
    </p:spTree>
    <p:extLst>
      <p:ext uri="{BB962C8B-B14F-4D97-AF65-F5344CB8AC3E}">
        <p14:creationId xmlns:p14="http://schemas.microsoft.com/office/powerpoint/2010/main" val="29665783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621" y="274637"/>
            <a:ext cx="10202779" cy="1143000"/>
          </a:xfrm>
        </p:spPr>
        <p:txBody>
          <a:bodyPr>
            <a:noAutofit/>
          </a:bodyPr>
          <a:lstStyle/>
          <a:p>
            <a:r>
              <a:rPr lang="en-US" sz="3733" dirty="0"/>
              <a:t>Primary particle can not collide with a large floc in uniform shear* (edge of knowledge alert)</a:t>
            </a:r>
          </a:p>
        </p:txBody>
      </p:sp>
      <p:sp>
        <p:nvSpPr>
          <p:cNvPr id="7" name="Content Placeholder 6"/>
          <p:cNvSpPr>
            <a:spLocks noGrp="1"/>
          </p:cNvSpPr>
          <p:nvPr>
            <p:ph idx="1"/>
          </p:nvPr>
        </p:nvSpPr>
        <p:spPr>
          <a:xfrm>
            <a:off x="838201" y="1563095"/>
            <a:ext cx="5146707" cy="4613869"/>
          </a:xfrm>
        </p:spPr>
        <p:txBody>
          <a:bodyPr>
            <a:noAutofit/>
          </a:bodyPr>
          <a:lstStyle/>
          <a:p>
            <a:r>
              <a:rPr lang="en-US" dirty="0"/>
              <a:t>Thickness of viscous boundary layer, </a:t>
            </a:r>
            <a:r>
              <a:rPr lang="en-US" dirty="0">
                <a:latin typeface="Symbol" panose="05050102010706020507" pitchFamily="18" charset="2"/>
              </a:rPr>
              <a:t>d</a:t>
            </a:r>
            <a:r>
              <a:rPr lang="en-US" dirty="0"/>
              <a:t>, scales with floc diameter</a:t>
            </a:r>
          </a:p>
          <a:p>
            <a:endParaRPr lang="en-US" dirty="0"/>
          </a:p>
          <a:p>
            <a:endParaRPr lang="en-US" dirty="0"/>
          </a:p>
          <a:p>
            <a:r>
              <a:rPr lang="en-US" dirty="0"/>
              <a:t>Only similar sized particles can extend through each other’s viscous boundary layer.</a:t>
            </a:r>
          </a:p>
        </p:txBody>
      </p:sp>
      <p:sp>
        <p:nvSpPr>
          <p:cNvPr id="4" name="Oval 3"/>
          <p:cNvSpPr/>
          <p:nvPr/>
        </p:nvSpPr>
        <p:spPr>
          <a:xfrm>
            <a:off x="7215786" y="2884387"/>
            <a:ext cx="2513567" cy="2513567"/>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Oval 4"/>
          <p:cNvSpPr/>
          <p:nvPr/>
        </p:nvSpPr>
        <p:spPr>
          <a:xfrm flipH="1">
            <a:off x="2890968" y="3838163"/>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9" name="Group 28"/>
          <p:cNvGrpSpPr/>
          <p:nvPr/>
        </p:nvGrpSpPr>
        <p:grpSpPr>
          <a:xfrm>
            <a:off x="6505739" y="1778002"/>
            <a:ext cx="3933663"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100969" y="276957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Oval 24"/>
          <p:cNvSpPr/>
          <p:nvPr/>
        </p:nvSpPr>
        <p:spPr>
          <a:xfrm>
            <a:off x="6986669" y="265527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Oval 25"/>
          <p:cNvSpPr/>
          <p:nvPr/>
        </p:nvSpPr>
        <p:spPr>
          <a:xfrm>
            <a:off x="6872369" y="254097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0" name="Straight Arrow Connector 29"/>
          <p:cNvCxnSpPr>
            <a:endCxn id="4" idx="5"/>
          </p:cNvCxnSpPr>
          <p:nvPr/>
        </p:nvCxnSpPr>
        <p:spPr bwMode="auto">
          <a:xfrm>
            <a:off x="9017002" y="4648200"/>
            <a:ext cx="344249" cy="38165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9604082" y="5272682"/>
            <a:ext cx="347940" cy="373063"/>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9987220" y="5595451"/>
            <a:ext cx="124376" cy="219487"/>
          </a:xfrm>
          <a:prstGeom prst="rect">
            <a:avLst/>
          </a:prstGeom>
        </p:spPr>
      </p:pic>
    </p:spTree>
    <p:extLst>
      <p:ext uri="{BB962C8B-B14F-4D97-AF65-F5344CB8AC3E}">
        <p14:creationId xmlns:p14="http://schemas.microsoft.com/office/powerpoint/2010/main" val="39687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0.00061 C 0.09427 -0.00185 0.26111 0.03395 0.31475 -0.05926 C 0.36823 -0.15278 0.4 -0.21728 0.48194 -0.22129 C 0.58663 -0.22685 0.68142 -0.13426 0.71753 -0.14228 " pathEditMode="relative" rAng="0" ptsTypes="AAAA">
                                      <p:cBhvr>
                                        <p:cTn id="10" dur="10000" fill="hold"/>
                                        <p:tgtEl>
                                          <p:spTgt spid="5"/>
                                        </p:tgtEl>
                                        <p:attrNameLst>
                                          <p:attrName>ppt_x</p:attrName>
                                          <p:attrName>ppt_y</p:attrName>
                                        </p:attrNameLst>
                                      </p:cBhvr>
                                      <p:rCtr x="35868" y="-10772"/>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 sized particles can collide in a shear flow</a:t>
            </a:r>
          </a:p>
        </p:txBody>
      </p:sp>
      <p:sp>
        <p:nvSpPr>
          <p:cNvPr id="90" name="Oval 89"/>
          <p:cNvSpPr/>
          <p:nvPr/>
        </p:nvSpPr>
        <p:spPr>
          <a:xfrm>
            <a:off x="7143558" y="371826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91" name="Group 90"/>
          <p:cNvGrpSpPr/>
          <p:nvPr/>
        </p:nvGrpSpPr>
        <p:grpSpPr>
          <a:xfrm>
            <a:off x="6433511" y="2611879"/>
            <a:ext cx="3933663" cy="4726340"/>
            <a:chOff x="5818157" y="2811981"/>
            <a:chExt cx="2694663" cy="3200401"/>
          </a:xfrm>
        </p:grpSpPr>
        <p:grpSp>
          <p:nvGrpSpPr>
            <p:cNvPr id="92" name="Group 91"/>
            <p:cNvGrpSpPr/>
            <p:nvPr/>
          </p:nvGrpSpPr>
          <p:grpSpPr>
            <a:xfrm>
              <a:off x="7165489" y="2811981"/>
              <a:ext cx="1347331" cy="1341930"/>
              <a:chOff x="7165489" y="2811981"/>
              <a:chExt cx="1347331" cy="1341930"/>
            </a:xfrm>
          </p:grpSpPr>
          <p:cxnSp>
            <p:nvCxnSpPr>
              <p:cNvPr id="100" name="Straight Arrow Connector 99"/>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1" name="Straight Arrow Connector 100"/>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2" name="Straight Arrow Connector 101"/>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3" name="Straight Arrow Connector 102"/>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4" name="Straight Arrow Connector 103"/>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5" name="Straight Arrow Connector 104"/>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nvGrpSpPr>
            <p:cNvPr id="93" name="Group 92"/>
            <p:cNvGrpSpPr/>
            <p:nvPr/>
          </p:nvGrpSpPr>
          <p:grpSpPr>
            <a:xfrm flipH="1" flipV="1">
              <a:off x="5818157" y="4670452"/>
              <a:ext cx="1347331" cy="1341930"/>
              <a:chOff x="7165489" y="2811981"/>
              <a:chExt cx="1347331" cy="1341930"/>
            </a:xfrm>
          </p:grpSpPr>
          <p:cxnSp>
            <p:nvCxnSpPr>
              <p:cNvPr id="94" name="Straight Arrow Connector 93"/>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5" name="Straight Arrow Connector 94"/>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6" name="Straight Arrow Connector 95"/>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7" name="Straight Arrow Connector 96"/>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8" name="Straight Arrow Connector 97"/>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9" name="Straight Arrow Connector 98"/>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sp>
        <p:nvSpPr>
          <p:cNvPr id="106" name="Oval 105"/>
          <p:cNvSpPr/>
          <p:nvPr/>
        </p:nvSpPr>
        <p:spPr>
          <a:xfrm>
            <a:off x="7028741" y="360344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7" name="Oval 106"/>
          <p:cNvSpPr/>
          <p:nvPr/>
        </p:nvSpPr>
        <p:spPr>
          <a:xfrm>
            <a:off x="6914441" y="348914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8" name="Oval 107"/>
          <p:cNvSpPr/>
          <p:nvPr/>
        </p:nvSpPr>
        <p:spPr>
          <a:xfrm>
            <a:off x="6800141" y="337484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cxnSp>
        <p:nvCxnSpPr>
          <p:cNvPr id="109" name="Straight Arrow Connector 108"/>
          <p:cNvCxnSpPr>
            <a:endCxn id="90" idx="5"/>
          </p:cNvCxnSpPr>
          <p:nvPr/>
        </p:nvCxnSpPr>
        <p:spPr bwMode="auto">
          <a:xfrm>
            <a:off x="8944774" y="5482077"/>
            <a:ext cx="344249" cy="381651"/>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cxnSp>
        <p:nvCxnSpPr>
          <p:cNvPr id="110" name="Straight Arrow Connector 109"/>
          <p:cNvCxnSpPr>
            <a:endCxn id="108" idx="5"/>
          </p:cNvCxnSpPr>
          <p:nvPr/>
        </p:nvCxnSpPr>
        <p:spPr bwMode="auto">
          <a:xfrm flipH="1" flipV="1">
            <a:off x="9531854" y="6106559"/>
            <a:ext cx="347940" cy="373063"/>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pic>
        <p:nvPicPr>
          <p:cNvPr id="111" name="Picture 1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914992" y="6429329"/>
            <a:ext cx="124376" cy="219487"/>
          </a:xfrm>
          <a:prstGeom prst="rect">
            <a:avLst/>
          </a:prstGeom>
        </p:spPr>
      </p:pic>
      <p:sp>
        <p:nvSpPr>
          <p:cNvPr id="112" name="Oval 111"/>
          <p:cNvSpPr/>
          <p:nvPr/>
        </p:nvSpPr>
        <p:spPr>
          <a:xfrm>
            <a:off x="947293" y="201068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3" name="Oval 112"/>
          <p:cNvSpPr/>
          <p:nvPr/>
        </p:nvSpPr>
        <p:spPr>
          <a:xfrm>
            <a:off x="832476" y="189586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4" name="Oval 113"/>
          <p:cNvSpPr/>
          <p:nvPr/>
        </p:nvSpPr>
        <p:spPr>
          <a:xfrm>
            <a:off x="718176" y="178156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5" name="Oval 114"/>
          <p:cNvSpPr/>
          <p:nvPr/>
        </p:nvSpPr>
        <p:spPr>
          <a:xfrm>
            <a:off x="603876" y="166726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116" name="Group 115"/>
          <p:cNvGrpSpPr/>
          <p:nvPr/>
        </p:nvGrpSpPr>
        <p:grpSpPr>
          <a:xfrm>
            <a:off x="6569229" y="1275820"/>
            <a:ext cx="3098980" cy="4973689"/>
            <a:chOff x="5213940" y="1972477"/>
            <a:chExt cx="2324235" cy="3730267"/>
          </a:xfrm>
        </p:grpSpPr>
        <p:sp>
          <p:nvSpPr>
            <p:cNvPr id="117" name="Oval 116"/>
            <p:cNvSpPr/>
            <p:nvPr/>
          </p:nvSpPr>
          <p:spPr>
            <a:xfrm>
              <a:off x="5653000" y="3817569"/>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8" name="Oval 117"/>
            <p:cNvSpPr/>
            <p:nvPr/>
          </p:nvSpPr>
          <p:spPr>
            <a:xfrm>
              <a:off x="5213940" y="1972477"/>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spTree>
    <p:extLst>
      <p:ext uri="{BB962C8B-B14F-4D97-AF65-F5344CB8AC3E}">
        <p14:creationId xmlns:p14="http://schemas.microsoft.com/office/powerpoint/2010/main" val="383396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90"/>
                                        </p:tgtEl>
                                        <p:attrNameLst>
                                          <p:attrName>r</p:attrName>
                                        </p:attrNameLst>
                                      </p:cBhvr>
                                    </p:animRot>
                                  </p:childTnLst>
                                </p:cTn>
                              </p:par>
                              <p:par>
                                <p:cTn id="7" presetID="8" presetClass="emph" presetSubtype="0" fill="hold" grpId="0" nodeType="withEffect">
                                  <p:stCondLst>
                                    <p:cond delay="0"/>
                                  </p:stCondLst>
                                  <p:childTnLst>
                                    <p:animRot by="16200000">
                                      <p:cBhvr>
                                        <p:cTn id="8" dur="5000" fill="hold"/>
                                        <p:tgtEl>
                                          <p:spTgt spid="106"/>
                                        </p:tgtEl>
                                        <p:attrNameLst>
                                          <p:attrName>r</p:attrName>
                                        </p:attrNameLst>
                                      </p:cBhvr>
                                    </p:animRot>
                                  </p:childTnLst>
                                </p:cTn>
                              </p:par>
                              <p:par>
                                <p:cTn id="9" presetID="8" presetClass="emph" presetSubtype="0" fill="hold" grpId="0" nodeType="withEffect">
                                  <p:stCondLst>
                                    <p:cond delay="0"/>
                                  </p:stCondLst>
                                  <p:childTnLst>
                                    <p:animRot by="10800000">
                                      <p:cBhvr>
                                        <p:cTn id="10" dur="5000" fill="hold"/>
                                        <p:tgtEl>
                                          <p:spTgt spid="107"/>
                                        </p:tgtEl>
                                        <p:attrNameLst>
                                          <p:attrName>r</p:attrName>
                                        </p:attrNameLst>
                                      </p:cBhvr>
                                    </p:animRot>
                                  </p:childTnLst>
                                </p:cTn>
                              </p:par>
                              <p:par>
                                <p:cTn id="11" presetID="8" presetClass="emph" presetSubtype="0" fill="hold" grpId="0" nodeType="withEffect">
                                  <p:stCondLst>
                                    <p:cond delay="0"/>
                                  </p:stCondLst>
                                  <p:childTnLst>
                                    <p:animRot by="5400000">
                                      <p:cBhvr>
                                        <p:cTn id="12" dur="4900" fill="hold"/>
                                        <p:tgtEl>
                                          <p:spTgt spid="108"/>
                                        </p:tgtEl>
                                        <p:attrNameLst>
                                          <p:attrName>r</p:attrName>
                                        </p:attrNameLst>
                                      </p:cBhvr>
                                    </p:animRot>
                                  </p:childTnLst>
                                </p:cTn>
                              </p:par>
                              <p:par>
                                <p:cTn id="13" presetID="0" presetClass="path" presetSubtype="0" fill="hold" grpId="0" nodeType="withEffect">
                                  <p:stCondLst>
                                    <p:cond delay="0"/>
                                  </p:stCondLst>
                                  <p:childTnLst>
                                    <p:animMotion origin="layout" path="M 8.33333E-7 -0.00061 C 0.15017 0.00309 0.26996 -0.00586 0.4625 -0.10709 " pathEditMode="relative" rAng="0" ptsTypes="AA">
                                      <p:cBhvr>
                                        <p:cTn id="14" dur="5000" fill="hold"/>
                                        <p:tgtEl>
                                          <p:spTgt spid="112"/>
                                        </p:tgtEl>
                                        <p:attrNameLst>
                                          <p:attrName>ppt_x</p:attrName>
                                          <p:attrName>ppt_y</p:attrName>
                                        </p:attrNameLst>
                                      </p:cBhvr>
                                      <p:rCtr x="23125" y="-5309"/>
                                    </p:animMotion>
                                  </p:childTnLst>
                                </p:cTn>
                              </p:par>
                              <p:par>
                                <p:cTn id="15" presetID="8" presetClass="emph" presetSubtype="0" fill="hold" grpId="1" nodeType="withEffect">
                                  <p:stCondLst>
                                    <p:cond delay="0"/>
                                  </p:stCondLst>
                                  <p:childTnLst>
                                    <p:animRot by="21600000">
                                      <p:cBhvr>
                                        <p:cTn id="16" dur="5000" fill="hold"/>
                                        <p:tgtEl>
                                          <p:spTgt spid="112"/>
                                        </p:tgtEl>
                                        <p:attrNameLst>
                                          <p:attrName>r</p:attrName>
                                        </p:attrNameLst>
                                      </p:cBhvr>
                                    </p:animRot>
                                  </p:childTnLst>
                                </p:cTn>
                              </p:par>
                              <p:par>
                                <p:cTn id="17" presetID="0" presetClass="path" presetSubtype="0" fill="hold" grpId="0" nodeType="withEffect">
                                  <p:stCondLst>
                                    <p:cond delay="0"/>
                                  </p:stCondLst>
                                  <p:childTnLst>
                                    <p:animMotion origin="layout" path="M 8.33333E-7 -0.00061 C 0.15017 0.00309 0.26996 -0.00586 0.4625 -0.1071 " pathEditMode="relative" rAng="0" ptsTypes="AA">
                                      <p:cBhvr>
                                        <p:cTn id="18" dur="5000" fill="hold"/>
                                        <p:tgtEl>
                                          <p:spTgt spid="113"/>
                                        </p:tgtEl>
                                        <p:attrNameLst>
                                          <p:attrName>ppt_x</p:attrName>
                                          <p:attrName>ppt_y</p:attrName>
                                        </p:attrNameLst>
                                      </p:cBhvr>
                                      <p:rCtr x="23125" y="-5309"/>
                                    </p:animMotion>
                                  </p:childTnLst>
                                </p:cTn>
                              </p:par>
                              <p:par>
                                <p:cTn id="19" presetID="8" presetClass="emph" presetSubtype="0" fill="hold" grpId="1" nodeType="withEffect">
                                  <p:stCondLst>
                                    <p:cond delay="0"/>
                                  </p:stCondLst>
                                  <p:childTnLst>
                                    <p:animRot by="16200000">
                                      <p:cBhvr>
                                        <p:cTn id="20" dur="5000" fill="hold"/>
                                        <p:tgtEl>
                                          <p:spTgt spid="113"/>
                                        </p:tgtEl>
                                        <p:attrNameLst>
                                          <p:attrName>r</p:attrName>
                                        </p:attrNameLst>
                                      </p:cBhvr>
                                    </p:animRot>
                                  </p:childTnLst>
                                </p:cTn>
                              </p:par>
                              <p:par>
                                <p:cTn id="21" presetID="0" presetClass="path" presetSubtype="0" fill="hold" grpId="0" nodeType="withEffect">
                                  <p:stCondLst>
                                    <p:cond delay="0"/>
                                  </p:stCondLst>
                                  <p:childTnLst>
                                    <p:animMotion origin="layout" path="M 8.33333E-7 -0.00061 C 0.15017 0.00309 0.26996 -0.00586 0.4625 -0.1071 " pathEditMode="relative" rAng="0" ptsTypes="AA">
                                      <p:cBhvr>
                                        <p:cTn id="22" dur="5000" fill="hold"/>
                                        <p:tgtEl>
                                          <p:spTgt spid="114"/>
                                        </p:tgtEl>
                                        <p:attrNameLst>
                                          <p:attrName>ppt_x</p:attrName>
                                          <p:attrName>ppt_y</p:attrName>
                                        </p:attrNameLst>
                                      </p:cBhvr>
                                      <p:rCtr x="23125" y="-5309"/>
                                    </p:animMotion>
                                  </p:childTnLst>
                                </p:cTn>
                              </p:par>
                              <p:par>
                                <p:cTn id="23" presetID="8" presetClass="emph" presetSubtype="0" fill="hold" grpId="1" nodeType="withEffect">
                                  <p:stCondLst>
                                    <p:cond delay="0"/>
                                  </p:stCondLst>
                                  <p:childTnLst>
                                    <p:animRot by="10800000">
                                      <p:cBhvr>
                                        <p:cTn id="24" dur="5000" fill="hold"/>
                                        <p:tgtEl>
                                          <p:spTgt spid="114"/>
                                        </p:tgtEl>
                                        <p:attrNameLst>
                                          <p:attrName>r</p:attrName>
                                        </p:attrNameLst>
                                      </p:cBhvr>
                                    </p:animRot>
                                  </p:childTnLst>
                                </p:cTn>
                              </p:par>
                              <p:par>
                                <p:cTn id="25" presetID="0" presetClass="path" presetSubtype="0" fill="hold" grpId="0" nodeType="withEffect">
                                  <p:stCondLst>
                                    <p:cond delay="0"/>
                                  </p:stCondLst>
                                  <p:childTnLst>
                                    <p:animMotion origin="layout" path="M 8.33333E-7 -0.00061 C 0.15017 0.00309 0.26996 -0.00586 0.4625 -0.1071 " pathEditMode="relative" rAng="0" ptsTypes="AA">
                                      <p:cBhvr>
                                        <p:cTn id="26" dur="5000" fill="hold"/>
                                        <p:tgtEl>
                                          <p:spTgt spid="115"/>
                                        </p:tgtEl>
                                        <p:attrNameLst>
                                          <p:attrName>ppt_x</p:attrName>
                                          <p:attrName>ppt_y</p:attrName>
                                        </p:attrNameLst>
                                      </p:cBhvr>
                                      <p:rCtr x="23125" y="-5309"/>
                                    </p:animMotion>
                                  </p:childTnLst>
                                </p:cTn>
                              </p:par>
                              <p:par>
                                <p:cTn id="27" presetID="8" presetClass="emph" presetSubtype="0" fill="hold" grpId="1" nodeType="withEffect">
                                  <p:stCondLst>
                                    <p:cond delay="0"/>
                                  </p:stCondLst>
                                  <p:childTnLst>
                                    <p:animRot by="5400000">
                                      <p:cBhvr>
                                        <p:cTn id="28" dur="5000" fill="hold"/>
                                        <p:tgtEl>
                                          <p:spTgt spid="115"/>
                                        </p:tgtEl>
                                        <p:attrNameLst>
                                          <p:attrName>r</p:attrName>
                                        </p:attrNameLst>
                                      </p:cBhvr>
                                    </p:animRo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116"/>
                                        </p:tgtEl>
                                        <p:attrNameLst>
                                          <p:attrName>style.visibility</p:attrName>
                                        </p:attrNameLst>
                                      </p:cBhvr>
                                      <p:to>
                                        <p:strVal val="visible"/>
                                      </p:to>
                                    </p:set>
                                  </p:childTnLst>
                                </p:cTn>
                              </p:par>
                            </p:childTnLst>
                          </p:cTn>
                        </p:par>
                        <p:par>
                          <p:cTn id="32" fill="hold">
                            <p:stCondLst>
                              <p:cond delay="5000"/>
                            </p:stCondLst>
                            <p:childTnLst>
                              <p:par>
                                <p:cTn id="33" presetID="1" presetClass="exit" presetSubtype="0" fill="hold" grpId="1" nodeType="afterEffect">
                                  <p:stCondLst>
                                    <p:cond delay="0"/>
                                  </p:stCondLst>
                                  <p:childTnLst>
                                    <p:set>
                                      <p:cBhvr>
                                        <p:cTn id="34" dur="1" fill="hold">
                                          <p:stCondLst>
                                            <p:cond delay="0"/>
                                          </p:stCondLst>
                                        </p:cTn>
                                        <p:tgtEl>
                                          <p:spTgt spid="9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8"/>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112"/>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13"/>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14"/>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1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childTnLst>
                          </p:cTn>
                        </p:par>
                        <p:par>
                          <p:cTn id="55" fill="hold">
                            <p:stCondLst>
                              <p:cond delay="5000"/>
                            </p:stCondLst>
                            <p:childTnLst>
                              <p:par>
                                <p:cTn id="56" presetID="8" presetClass="emph" presetSubtype="0" fill="hold" nodeType="afterEffect">
                                  <p:stCondLst>
                                    <p:cond delay="0"/>
                                  </p:stCondLst>
                                  <p:childTnLst>
                                    <p:animRot by="10800000">
                                      <p:cBhvr>
                                        <p:cTn id="57" dur="5000" fill="hold"/>
                                        <p:tgtEl>
                                          <p:spTgt spid="116"/>
                                        </p:tgtEl>
                                        <p:attrNameLst>
                                          <p:attrName>r</p:attrName>
                                        </p:attrNameLst>
                                      </p:cBhvr>
                                    </p:animRot>
                                  </p:childTnLst>
                                </p:cTn>
                              </p:par>
                              <p:par>
                                <p:cTn id="58" presetID="63" presetClass="path" presetSubtype="0" fill="hold" nodeType="withEffect">
                                  <p:stCondLst>
                                    <p:cond delay="0"/>
                                  </p:stCondLst>
                                  <p:childTnLst>
                                    <p:animMotion origin="layout" path="M -2.22222E-6 4.5679E-6 L 0.65209 4.5679E-6 " pathEditMode="relative" rAng="0" ptsTypes="AA">
                                      <p:cBhvr>
                                        <p:cTn id="59" dur="5000" fill="hold"/>
                                        <p:tgtEl>
                                          <p:spTgt spid="116"/>
                                        </p:tgtEl>
                                        <p:attrNameLst>
                                          <p:attrName>ppt_x</p:attrName>
                                          <p:attrName>ppt_y</p:attrName>
                                        </p:attrNameLst>
                                      </p:cBhvr>
                                      <p:rCtr x="326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106" grpId="0" animBg="1"/>
      <p:bldP spid="106" grpId="1" animBg="1"/>
      <p:bldP spid="107" grpId="0" animBg="1"/>
      <p:bldP spid="107" grpId="1" animBg="1"/>
      <p:bldP spid="108" grpId="0" animBg="1"/>
      <p:bldP spid="108" grpId="1"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dirty="0"/>
              <a:t>Primary Particle collisions slow to a crawl when the primary particles are far apart</a:t>
            </a:r>
          </a:p>
        </p:txBody>
      </p:sp>
      <p:pic>
        <p:nvPicPr>
          <p:cNvPr id="15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408279" y="3948305"/>
            <a:ext cx="187325" cy="185739"/>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744767" y="4829456"/>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560679" y="1864508"/>
            <a:ext cx="187325" cy="185739"/>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897167" y="2762285"/>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702000" y="2978449"/>
            <a:ext cx="187325" cy="185739"/>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5038488" y="3876227"/>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52383" y="3843001"/>
            <a:ext cx="187325" cy="185739"/>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8288871" y="4740779"/>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8635118" y="3304655"/>
            <a:ext cx="283631" cy="253824"/>
            <a:chOff x="6986427" y="2972145"/>
            <a:chExt cx="283630" cy="253824"/>
          </a:xfrm>
        </p:grpSpPr>
        <p:pic>
          <p:nvPicPr>
            <p:cNvPr id="16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3918919" y="5205503"/>
            <a:ext cx="291943" cy="203955"/>
            <a:chOff x="2394919" y="5205503"/>
            <a:chExt cx="291942" cy="203954"/>
          </a:xfrm>
        </p:grpSpPr>
        <p:pic>
          <p:nvPicPr>
            <p:cNvPr id="16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3755444" y="3703625"/>
            <a:ext cx="291937" cy="212275"/>
            <a:chOff x="2231441" y="3046896"/>
            <a:chExt cx="291937" cy="212275"/>
          </a:xfrm>
        </p:grpSpPr>
        <p:pic>
          <p:nvPicPr>
            <p:cNvPr id="17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4486957" y="2115887"/>
            <a:ext cx="300259" cy="237183"/>
            <a:chOff x="2962956" y="2115885"/>
            <a:chExt cx="300259" cy="237183"/>
          </a:xfrm>
        </p:grpSpPr>
        <p:pic>
          <p:nvPicPr>
            <p:cNvPr id="17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6027627" y="2218461"/>
            <a:ext cx="499827"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3373027" y="5784639"/>
            <a:ext cx="319659"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88882" y="2882756"/>
            <a:ext cx="187325" cy="185739"/>
          </a:xfrm>
          <a:prstGeom prst="rect">
            <a:avLst/>
          </a:prstGeom>
          <a:noFill/>
          <a:ln w="12700">
            <a:noFill/>
            <a:miter lim="800000"/>
            <a:headEnd type="none" w="lg" len="med"/>
            <a:tailEnd type="none" w="lg" len="med"/>
          </a:ln>
          <a:effectLst/>
        </p:spPr>
      </p:pic>
      <p:sp>
        <p:nvSpPr>
          <p:cNvPr id="2" name="TextBox 1"/>
          <p:cNvSpPr txBox="1"/>
          <p:nvPr/>
        </p:nvSpPr>
        <p:spPr>
          <a:xfrm>
            <a:off x="803406" y="6793322"/>
            <a:ext cx="10819919" cy="2585323"/>
          </a:xfrm>
          <a:prstGeom prst="rect">
            <a:avLst/>
          </a:prstGeom>
          <a:noFill/>
        </p:spPr>
        <p:txBody>
          <a:bodyPr wrap="square" rtlCol="0">
            <a:spAutoFit/>
          </a:bodyPr>
          <a:lstStyle/>
          <a:p>
            <a:r>
              <a:rPr lang="en-US" sz="5400" dirty="0"/>
              <a:t>We need another strategy to capture particles including pathogens like Cryptosporidium </a:t>
            </a:r>
          </a:p>
        </p:txBody>
      </p:sp>
    </p:spTree>
    <p:extLst>
      <p:ext uri="{BB962C8B-B14F-4D97-AF65-F5344CB8AC3E}">
        <p14:creationId xmlns:p14="http://schemas.microsoft.com/office/powerpoint/2010/main" val="161040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0.00092 4.07407E-6 C 0.12605 0.02013 0.25131 0.04027 0.33516 -0.01204 C 0.41901 -0.06436 0.51433 -0.24746 0.50339 -0.31436 C 0.49245 -0.38079 0.32084 -0.40672 0.2698 -0.41227 C 0.21888 -0.41783 0.21407 -0.36713 0.19701 -0.34815 C 0.18008 -0.32894 0.1612 -0.31297 0.16797 -0.29769 C 0.17474 -0.28241 0.16615 -0.27084 0.18125 -0.26806 " pathEditMode="relative" rAng="0" ptsTypes="AAAAAAA">
                                      <p:cBhvr>
                                        <p:cTn id="52" dur="2000" fill="hold"/>
                                        <p:tgtEl>
                                          <p:spTgt spid="190"/>
                                        </p:tgtEl>
                                        <p:attrNameLst>
                                          <p:attrName>ppt_x</p:attrName>
                                          <p:attrName>ppt_y</p:attrName>
                                        </p:attrNameLst>
                                      </p:cBhvr>
                                      <p:rCtr x="25156" y="-1958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How do the coagulant nanoparticles get to the clay?</a:t>
            </a:r>
          </a:p>
        </p:txBody>
      </p:sp>
      <p:sp>
        <p:nvSpPr>
          <p:cNvPr id="3" name="Content Placeholder 2"/>
          <p:cNvSpPr>
            <a:spLocks noGrp="1"/>
          </p:cNvSpPr>
          <p:nvPr>
            <p:ph idx="1"/>
          </p:nvPr>
        </p:nvSpPr>
        <p:spPr/>
        <p:txBody>
          <a:bodyPr/>
          <a:lstStyle/>
          <a:p>
            <a:r>
              <a:rPr lang="en-US" dirty="0"/>
              <a:t>Molecular diffusion transports particles that are smaller than about 1 </a:t>
            </a:r>
            <a:r>
              <a:rPr lang="en-US" dirty="0">
                <a:latin typeface="Symbol" panose="05050102010706020507" pitchFamily="18" charset="2"/>
              </a:rPr>
              <a:t>m</a:t>
            </a:r>
            <a:r>
              <a:rPr lang="en-US" dirty="0"/>
              <a:t>m</a:t>
            </a:r>
          </a:p>
          <a:p>
            <a:r>
              <a:rPr lang="en-US" dirty="0"/>
              <a:t>Shear transports new fluid past the clay particles and molecular diffusion transports the nanoparticles through the viscous boundary layer!</a:t>
            </a:r>
          </a:p>
          <a:p>
            <a:r>
              <a:rPr lang="en-US" dirty="0"/>
              <a:t>Nanoparticles can diffuse through the boundary layer to the clay!</a:t>
            </a:r>
          </a:p>
        </p:txBody>
      </p:sp>
    </p:spTree>
    <p:extLst>
      <p:ext uri="{BB962C8B-B14F-4D97-AF65-F5344CB8AC3E}">
        <p14:creationId xmlns:p14="http://schemas.microsoft.com/office/powerpoint/2010/main" val="3084548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1B23-8CCE-4646-8B1D-562877A74728}"/>
              </a:ext>
            </a:extLst>
          </p:cNvPr>
          <p:cNvSpPr>
            <a:spLocks noGrp="1"/>
          </p:cNvSpPr>
          <p:nvPr>
            <p:ph type="title"/>
          </p:nvPr>
        </p:nvSpPr>
        <p:spPr/>
        <p:txBody>
          <a:bodyPr/>
          <a:lstStyle/>
          <a:p>
            <a:r>
              <a:rPr lang="en-US" dirty="0"/>
              <a:t>Preview: Flocculation, Floc Blanket, Sand Filtration</a:t>
            </a:r>
          </a:p>
        </p:txBody>
      </p:sp>
      <p:sp>
        <p:nvSpPr>
          <p:cNvPr id="3" name="Content Placeholder 2">
            <a:extLst>
              <a:ext uri="{FF2B5EF4-FFF2-40B4-BE49-F238E27FC236}">
                <a16:creationId xmlns:a16="http://schemas.microsoft.com/office/drawing/2014/main" id="{18342832-A63F-4B5C-854B-4BADDD0921E0}"/>
              </a:ext>
            </a:extLst>
          </p:cNvPr>
          <p:cNvSpPr>
            <a:spLocks noGrp="1"/>
          </p:cNvSpPr>
          <p:nvPr>
            <p:ph idx="1"/>
          </p:nvPr>
        </p:nvSpPr>
        <p:spPr/>
        <p:txBody>
          <a:bodyPr/>
          <a:lstStyle/>
          <a:p>
            <a:r>
              <a:rPr lang="en-US" dirty="0"/>
              <a:t>We are developing a unified theory of these three processes</a:t>
            </a:r>
          </a:p>
          <a:p>
            <a:r>
              <a:rPr lang="en-US" dirty="0"/>
              <a:t>In each process we are attempting to capture particles that are dominated by viscous forces</a:t>
            </a:r>
          </a:p>
          <a:p>
            <a:r>
              <a:rPr lang="en-US" dirty="0"/>
              <a:t>Prior to the AguaClara flocculation model none of these processes had physics-based equations describing particle removal efficiency during normal operation</a:t>
            </a:r>
          </a:p>
          <a:p>
            <a:r>
              <a:rPr lang="en-US" dirty="0"/>
              <a:t>There is still a LOT of work to be done here to understand how these processes work and hence how to optimize the design of drinking water treatment plants</a:t>
            </a:r>
          </a:p>
          <a:p>
            <a:endParaRPr lang="en-US" dirty="0"/>
          </a:p>
          <a:p>
            <a:endParaRPr lang="en-US" dirty="0"/>
          </a:p>
        </p:txBody>
      </p:sp>
    </p:spTree>
    <p:extLst>
      <p:ext uri="{BB962C8B-B14F-4D97-AF65-F5344CB8AC3E}">
        <p14:creationId xmlns:p14="http://schemas.microsoft.com/office/powerpoint/2010/main" val="5245316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Preview: Core idea for 3 water treatment processes</a:t>
            </a:r>
          </a:p>
        </p:txBody>
      </p:sp>
      <p:sp>
        <p:nvSpPr>
          <p:cNvPr id="186" name="Google Shape;186;p19"/>
          <p:cNvSpPr txBox="1">
            <a:spLocks noGrp="1"/>
          </p:cNvSpPr>
          <p:nvPr>
            <p:ph type="body" idx="1"/>
          </p:nvPr>
        </p:nvSpPr>
        <p:spPr>
          <a:xfrm>
            <a:off x="457200" y="1600200"/>
            <a:ext cx="7905750" cy="4525963"/>
          </a:xfrm>
        </p:spPr>
        <p:txBody>
          <a:bodyPr/>
          <a:lstStyle/>
          <a:p>
            <a:r>
              <a:rPr lang="en-US" dirty="0"/>
              <a:t>In laminar flow only similarly sized particles can collide</a:t>
            </a:r>
          </a:p>
          <a:p>
            <a:r>
              <a:rPr lang="en-US" dirty="0"/>
              <a:t>In floc blankets small particles flow through large flocs (stabilize by gravity) where they can collide with small particles</a:t>
            </a:r>
          </a:p>
          <a:p>
            <a:r>
              <a:rPr lang="en-US" dirty="0"/>
              <a:t>We hypothesize that sand filters work by capturing large flocs that then capture small particles! (the small particles flow through the captured flocs)</a:t>
            </a:r>
          </a:p>
          <a:p>
            <a:endParaRPr lang="en-US" dirty="0"/>
          </a:p>
        </p:txBody>
      </p:sp>
      <p:pic>
        <p:nvPicPr>
          <p:cNvPr id="3" name="Picture 2"/>
          <p:cNvPicPr>
            <a:picLocks noChangeAspect="1"/>
          </p:cNvPicPr>
          <p:nvPr/>
        </p:nvPicPr>
        <p:blipFill>
          <a:blip r:embed="rId3"/>
          <a:stretch>
            <a:fillRect/>
          </a:stretch>
        </p:blipFill>
        <p:spPr>
          <a:xfrm>
            <a:off x="7721601" y="1417638"/>
            <a:ext cx="1453580" cy="2118545"/>
          </a:xfrm>
          <a:prstGeom prst="rect">
            <a:avLst/>
          </a:prstGeom>
        </p:spPr>
      </p:pic>
      <p:pic>
        <p:nvPicPr>
          <p:cNvPr id="255" name="Picture 24">
            <a:extLst>
              <a:ext uri="{FF2B5EF4-FFF2-40B4-BE49-F238E27FC236}">
                <a16:creationId xmlns:a16="http://schemas.microsoft.com/office/drawing/2014/main" id="{2C00BB72-02A8-44BA-80A3-C8B07AEC1B36}"/>
              </a:ext>
            </a:extLst>
          </p:cNvPr>
          <p:cNvPicPr>
            <a:picLocks noChangeAspect="1" noChangeArrowheads="1"/>
          </p:cNvPicPr>
          <p:nvPr/>
        </p:nvPicPr>
        <p:blipFill>
          <a:blip r:embed="rId4" cstate="screen"/>
          <a:srcRect/>
          <a:stretch>
            <a:fillRect/>
          </a:stretch>
        </p:blipFill>
        <p:spPr bwMode="auto">
          <a:xfrm>
            <a:off x="10734197" y="4878383"/>
            <a:ext cx="124625" cy="123569"/>
          </a:xfrm>
          <a:prstGeom prst="rect">
            <a:avLst/>
          </a:prstGeom>
          <a:noFill/>
          <a:ln w="12700">
            <a:noFill/>
            <a:miter lim="800000"/>
            <a:headEnd type="none" w="lg" len="med"/>
            <a:tailEnd type="none" w="lg" len="med"/>
          </a:ln>
          <a:effectLst/>
        </p:spPr>
      </p:pic>
      <p:grpSp>
        <p:nvGrpSpPr>
          <p:cNvPr id="514" name="Group 513">
            <a:extLst>
              <a:ext uri="{FF2B5EF4-FFF2-40B4-BE49-F238E27FC236}">
                <a16:creationId xmlns:a16="http://schemas.microsoft.com/office/drawing/2014/main" id="{1342BADF-2F96-468F-8936-92FC99AFD280}"/>
              </a:ext>
            </a:extLst>
          </p:cNvPr>
          <p:cNvGrpSpPr/>
          <p:nvPr/>
        </p:nvGrpSpPr>
        <p:grpSpPr>
          <a:xfrm>
            <a:off x="9960346" y="2855027"/>
            <a:ext cx="1773813" cy="1912709"/>
            <a:chOff x="9960346" y="2855027"/>
            <a:chExt cx="1773813" cy="1912709"/>
          </a:xfrm>
        </p:grpSpPr>
        <p:grpSp>
          <p:nvGrpSpPr>
            <p:cNvPr id="512" name="Group 511">
              <a:extLst>
                <a:ext uri="{FF2B5EF4-FFF2-40B4-BE49-F238E27FC236}">
                  <a16:creationId xmlns:a16="http://schemas.microsoft.com/office/drawing/2014/main" id="{793549F7-3144-43A4-864A-11AFE01D3C8A}"/>
                </a:ext>
              </a:extLst>
            </p:cNvPr>
            <p:cNvGrpSpPr/>
            <p:nvPr/>
          </p:nvGrpSpPr>
          <p:grpSpPr>
            <a:xfrm>
              <a:off x="9960346" y="2855027"/>
              <a:ext cx="1689221" cy="1008154"/>
              <a:chOff x="9682163" y="2873542"/>
              <a:chExt cx="1689221" cy="1008154"/>
            </a:xfrm>
          </p:grpSpPr>
          <p:grpSp>
            <p:nvGrpSpPr>
              <p:cNvPr id="7" name="Group 6">
                <a:extLst>
                  <a:ext uri="{FF2B5EF4-FFF2-40B4-BE49-F238E27FC236}">
                    <a16:creationId xmlns:a16="http://schemas.microsoft.com/office/drawing/2014/main" id="{F549C7E5-7F42-42B3-ABD1-9CBC05F03E8C}"/>
                  </a:ext>
                </a:extLst>
              </p:cNvPr>
              <p:cNvGrpSpPr/>
              <p:nvPr/>
            </p:nvGrpSpPr>
            <p:grpSpPr>
              <a:xfrm rot="861869">
                <a:off x="10186477" y="2976305"/>
                <a:ext cx="1184907" cy="905391"/>
                <a:chOff x="4930347" y="2731026"/>
                <a:chExt cx="2516626" cy="1922962"/>
              </a:xfrm>
            </p:grpSpPr>
            <p:grpSp>
              <p:nvGrpSpPr>
                <p:cNvPr id="8" name="Group 7">
                  <a:extLst>
                    <a:ext uri="{FF2B5EF4-FFF2-40B4-BE49-F238E27FC236}">
                      <a16:creationId xmlns:a16="http://schemas.microsoft.com/office/drawing/2014/main" id="{4AC07441-F67E-40EA-885D-0837EF3253A3}"/>
                    </a:ext>
                  </a:extLst>
                </p:cNvPr>
                <p:cNvGrpSpPr/>
                <p:nvPr/>
              </p:nvGrpSpPr>
              <p:grpSpPr>
                <a:xfrm>
                  <a:off x="4930347" y="3360022"/>
                  <a:ext cx="657768" cy="378452"/>
                  <a:chOff x="4777947" y="3207622"/>
                  <a:chExt cx="657768" cy="378452"/>
                </a:xfrm>
              </p:grpSpPr>
              <p:grpSp>
                <p:nvGrpSpPr>
                  <p:cNvPr id="241" name="Group 240">
                    <a:extLst>
                      <a:ext uri="{FF2B5EF4-FFF2-40B4-BE49-F238E27FC236}">
                        <a16:creationId xmlns:a16="http://schemas.microsoft.com/office/drawing/2014/main" id="{32D3A327-4E01-456E-BD7A-4DDA47B2B3AA}"/>
                      </a:ext>
                    </a:extLst>
                  </p:cNvPr>
                  <p:cNvGrpSpPr/>
                  <p:nvPr/>
                </p:nvGrpSpPr>
                <p:grpSpPr>
                  <a:xfrm>
                    <a:off x="4777947" y="3207622"/>
                    <a:ext cx="499826" cy="320263"/>
                    <a:chOff x="4503627" y="2218458"/>
                    <a:chExt cx="499826" cy="320263"/>
                  </a:xfrm>
                </p:grpSpPr>
                <p:grpSp>
                  <p:nvGrpSpPr>
                    <p:cNvPr id="249" name="Group 176">
                      <a:extLst>
                        <a:ext uri="{FF2B5EF4-FFF2-40B4-BE49-F238E27FC236}">
                          <a16:creationId xmlns:a16="http://schemas.microsoft.com/office/drawing/2014/main" id="{48C7E789-ED6C-4237-B980-868DCE47D3A1}"/>
                        </a:ext>
                      </a:extLst>
                    </p:cNvPr>
                    <p:cNvGrpSpPr/>
                    <p:nvPr/>
                  </p:nvGrpSpPr>
                  <p:grpSpPr>
                    <a:xfrm>
                      <a:off x="4503627" y="2301538"/>
                      <a:ext cx="300259" cy="237183"/>
                      <a:chOff x="2962956" y="2115885"/>
                      <a:chExt cx="300259" cy="237183"/>
                    </a:xfrm>
                  </p:grpSpPr>
                  <p:pic>
                    <p:nvPicPr>
                      <p:cNvPr id="253" name="Picture 24 129">
                        <a:extLst>
                          <a:ext uri="{FF2B5EF4-FFF2-40B4-BE49-F238E27FC236}">
                            <a16:creationId xmlns:a16="http://schemas.microsoft.com/office/drawing/2014/main" id="{6364EA3E-1524-4319-8D27-53AAF8C61B3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 name="Picture 24 130">
                        <a:extLst>
                          <a:ext uri="{FF2B5EF4-FFF2-40B4-BE49-F238E27FC236}">
                            <a16:creationId xmlns:a16="http://schemas.microsoft.com/office/drawing/2014/main" id="{C9492D68-6D89-48E5-88E1-E3E0A2D3B68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 name="Group 179">
                      <a:extLst>
                        <a:ext uri="{FF2B5EF4-FFF2-40B4-BE49-F238E27FC236}">
                          <a16:creationId xmlns:a16="http://schemas.microsoft.com/office/drawing/2014/main" id="{24A4CB9B-C80C-4A72-94F3-F8075E215960}"/>
                        </a:ext>
                      </a:extLst>
                    </p:cNvPr>
                    <p:cNvGrpSpPr/>
                    <p:nvPr/>
                  </p:nvGrpSpPr>
                  <p:grpSpPr>
                    <a:xfrm>
                      <a:off x="4719823" y="2218458"/>
                      <a:ext cx="283630" cy="253824"/>
                      <a:chOff x="6986427" y="2972145"/>
                      <a:chExt cx="283630" cy="253824"/>
                    </a:xfrm>
                  </p:grpSpPr>
                  <p:pic>
                    <p:nvPicPr>
                      <p:cNvPr id="251" name="Picture 24 131">
                        <a:extLst>
                          <a:ext uri="{FF2B5EF4-FFF2-40B4-BE49-F238E27FC236}">
                            <a16:creationId xmlns:a16="http://schemas.microsoft.com/office/drawing/2014/main" id="{3B13F8AE-596D-4C12-837C-7FA2D95E91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 name="Picture 24 132">
                        <a:extLst>
                          <a:ext uri="{FF2B5EF4-FFF2-40B4-BE49-F238E27FC236}">
                            <a16:creationId xmlns:a16="http://schemas.microsoft.com/office/drawing/2014/main" id="{D3977C31-7027-4438-8D35-8B5674CAB20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2" name="Group 241">
                    <a:extLst>
                      <a:ext uri="{FF2B5EF4-FFF2-40B4-BE49-F238E27FC236}">
                        <a16:creationId xmlns:a16="http://schemas.microsoft.com/office/drawing/2014/main" id="{88F539AF-2036-4C3B-A4DE-1DF65534EE4D}"/>
                      </a:ext>
                    </a:extLst>
                  </p:cNvPr>
                  <p:cNvGrpSpPr/>
                  <p:nvPr/>
                </p:nvGrpSpPr>
                <p:grpSpPr>
                  <a:xfrm>
                    <a:off x="4935889" y="3265811"/>
                    <a:ext cx="499826" cy="320263"/>
                    <a:chOff x="4503627" y="2218458"/>
                    <a:chExt cx="499826" cy="320263"/>
                  </a:xfrm>
                </p:grpSpPr>
                <p:grpSp>
                  <p:nvGrpSpPr>
                    <p:cNvPr id="243" name="Group 176">
                      <a:extLst>
                        <a:ext uri="{FF2B5EF4-FFF2-40B4-BE49-F238E27FC236}">
                          <a16:creationId xmlns:a16="http://schemas.microsoft.com/office/drawing/2014/main" id="{92EBB2C2-8EEB-430C-966D-E2335D4D5B90}"/>
                        </a:ext>
                      </a:extLst>
                    </p:cNvPr>
                    <p:cNvGrpSpPr/>
                    <p:nvPr/>
                  </p:nvGrpSpPr>
                  <p:grpSpPr>
                    <a:xfrm>
                      <a:off x="4503627" y="2301538"/>
                      <a:ext cx="300259" cy="237183"/>
                      <a:chOff x="2962956" y="2115885"/>
                      <a:chExt cx="300259" cy="237183"/>
                    </a:xfrm>
                  </p:grpSpPr>
                  <p:pic>
                    <p:nvPicPr>
                      <p:cNvPr id="247" name="Picture 24 133">
                        <a:extLst>
                          <a:ext uri="{FF2B5EF4-FFF2-40B4-BE49-F238E27FC236}">
                            <a16:creationId xmlns:a16="http://schemas.microsoft.com/office/drawing/2014/main" id="{1357E7B3-B4C2-44FB-ABD2-09D2229D6B5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 name="Picture 24 134">
                        <a:extLst>
                          <a:ext uri="{FF2B5EF4-FFF2-40B4-BE49-F238E27FC236}">
                            <a16:creationId xmlns:a16="http://schemas.microsoft.com/office/drawing/2014/main" id="{F49DE5CC-F379-46E1-9BC2-349CB7F36C5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 name="Group 179">
                      <a:extLst>
                        <a:ext uri="{FF2B5EF4-FFF2-40B4-BE49-F238E27FC236}">
                          <a16:creationId xmlns:a16="http://schemas.microsoft.com/office/drawing/2014/main" id="{8FCE759A-AC98-4350-85F2-9A7A7FABC96B}"/>
                        </a:ext>
                      </a:extLst>
                    </p:cNvPr>
                    <p:cNvGrpSpPr/>
                    <p:nvPr/>
                  </p:nvGrpSpPr>
                  <p:grpSpPr>
                    <a:xfrm>
                      <a:off x="4719823" y="2218458"/>
                      <a:ext cx="283630" cy="253824"/>
                      <a:chOff x="6986427" y="2972145"/>
                      <a:chExt cx="283630" cy="253824"/>
                    </a:xfrm>
                  </p:grpSpPr>
                  <p:pic>
                    <p:nvPicPr>
                      <p:cNvPr id="245" name="Picture 24 135">
                        <a:extLst>
                          <a:ext uri="{FF2B5EF4-FFF2-40B4-BE49-F238E27FC236}">
                            <a16:creationId xmlns:a16="http://schemas.microsoft.com/office/drawing/2014/main" id="{D227ED45-9AB6-4508-8772-E342EAA9EC5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 name="Picture 24 136">
                        <a:extLst>
                          <a:ext uri="{FF2B5EF4-FFF2-40B4-BE49-F238E27FC236}">
                            <a16:creationId xmlns:a16="http://schemas.microsoft.com/office/drawing/2014/main" id="{A812A00A-CAB3-424B-A3F1-5D309C0A48A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 name="Group 8">
                  <a:extLst>
                    <a:ext uri="{FF2B5EF4-FFF2-40B4-BE49-F238E27FC236}">
                      <a16:creationId xmlns:a16="http://schemas.microsoft.com/office/drawing/2014/main" id="{A4A9C691-489A-457C-B277-CC280B3B7440}"/>
                    </a:ext>
                  </a:extLst>
                </p:cNvPr>
                <p:cNvGrpSpPr/>
                <p:nvPr/>
              </p:nvGrpSpPr>
              <p:grpSpPr>
                <a:xfrm>
                  <a:off x="4938661" y="3636001"/>
                  <a:ext cx="601238" cy="499826"/>
                  <a:chOff x="5841977" y="3176030"/>
                  <a:chExt cx="601238" cy="499826"/>
                </a:xfrm>
              </p:grpSpPr>
              <p:grpSp>
                <p:nvGrpSpPr>
                  <p:cNvPr id="227" name="Group 226">
                    <a:extLst>
                      <a:ext uri="{FF2B5EF4-FFF2-40B4-BE49-F238E27FC236}">
                        <a16:creationId xmlns:a16="http://schemas.microsoft.com/office/drawing/2014/main" id="{9755C322-28FE-43B6-B72A-36682ED8CDC8}"/>
                      </a:ext>
                    </a:extLst>
                  </p:cNvPr>
                  <p:cNvGrpSpPr/>
                  <p:nvPr/>
                </p:nvGrpSpPr>
                <p:grpSpPr>
                  <a:xfrm rot="19742345">
                    <a:off x="5841977" y="3207622"/>
                    <a:ext cx="499826" cy="320263"/>
                    <a:chOff x="4503627" y="2218458"/>
                    <a:chExt cx="499826" cy="320263"/>
                  </a:xfrm>
                </p:grpSpPr>
                <p:grpSp>
                  <p:nvGrpSpPr>
                    <p:cNvPr id="235" name="Group 176">
                      <a:extLst>
                        <a:ext uri="{FF2B5EF4-FFF2-40B4-BE49-F238E27FC236}">
                          <a16:creationId xmlns:a16="http://schemas.microsoft.com/office/drawing/2014/main" id="{1F67ECA1-F7C5-41C0-A35D-7CFB2DEA9584}"/>
                        </a:ext>
                      </a:extLst>
                    </p:cNvPr>
                    <p:cNvGrpSpPr/>
                    <p:nvPr/>
                  </p:nvGrpSpPr>
                  <p:grpSpPr>
                    <a:xfrm>
                      <a:off x="4503627" y="2301538"/>
                      <a:ext cx="300259" cy="237183"/>
                      <a:chOff x="2962956" y="2115885"/>
                      <a:chExt cx="300259" cy="237183"/>
                    </a:xfrm>
                  </p:grpSpPr>
                  <p:pic>
                    <p:nvPicPr>
                      <p:cNvPr id="239" name="Picture 24 137">
                        <a:extLst>
                          <a:ext uri="{FF2B5EF4-FFF2-40B4-BE49-F238E27FC236}">
                            <a16:creationId xmlns:a16="http://schemas.microsoft.com/office/drawing/2014/main" id="{5E8B45ED-E918-4507-AFC9-ACB64C7419D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 name="Picture 24 138">
                        <a:extLst>
                          <a:ext uri="{FF2B5EF4-FFF2-40B4-BE49-F238E27FC236}">
                            <a16:creationId xmlns:a16="http://schemas.microsoft.com/office/drawing/2014/main" id="{A66AD1FD-86B6-4CEA-AB3E-B351A3DE7B4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 name="Group 179">
                      <a:extLst>
                        <a:ext uri="{FF2B5EF4-FFF2-40B4-BE49-F238E27FC236}">
                          <a16:creationId xmlns:a16="http://schemas.microsoft.com/office/drawing/2014/main" id="{B312DFDD-727C-4341-8EDF-E75FAE549E17}"/>
                        </a:ext>
                      </a:extLst>
                    </p:cNvPr>
                    <p:cNvGrpSpPr/>
                    <p:nvPr/>
                  </p:nvGrpSpPr>
                  <p:grpSpPr>
                    <a:xfrm>
                      <a:off x="4719823" y="2218458"/>
                      <a:ext cx="283630" cy="253824"/>
                      <a:chOff x="6986427" y="2972145"/>
                      <a:chExt cx="283630" cy="253824"/>
                    </a:xfrm>
                  </p:grpSpPr>
                  <p:pic>
                    <p:nvPicPr>
                      <p:cNvPr id="237" name="Picture 24 139">
                        <a:extLst>
                          <a:ext uri="{FF2B5EF4-FFF2-40B4-BE49-F238E27FC236}">
                            <a16:creationId xmlns:a16="http://schemas.microsoft.com/office/drawing/2014/main" id="{64D3DDB9-07F5-460A-B392-F761AA16C71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 name="Picture 24 140">
                        <a:extLst>
                          <a:ext uri="{FF2B5EF4-FFF2-40B4-BE49-F238E27FC236}">
                            <a16:creationId xmlns:a16="http://schemas.microsoft.com/office/drawing/2014/main" id="{9CF0A7A9-B9B5-4B62-8321-79BEBC825B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8" name="Group 227">
                    <a:extLst>
                      <a:ext uri="{FF2B5EF4-FFF2-40B4-BE49-F238E27FC236}">
                        <a16:creationId xmlns:a16="http://schemas.microsoft.com/office/drawing/2014/main" id="{4ED9F2AE-931B-49A4-83E3-65EB70350313}"/>
                      </a:ext>
                    </a:extLst>
                  </p:cNvPr>
                  <p:cNvGrpSpPr/>
                  <p:nvPr/>
                </p:nvGrpSpPr>
                <p:grpSpPr>
                  <a:xfrm rot="17239213">
                    <a:off x="6033171" y="3265811"/>
                    <a:ext cx="499826" cy="320263"/>
                    <a:chOff x="4503627" y="2218458"/>
                    <a:chExt cx="499826" cy="320263"/>
                  </a:xfrm>
                </p:grpSpPr>
                <p:grpSp>
                  <p:nvGrpSpPr>
                    <p:cNvPr id="229" name="Group 176">
                      <a:extLst>
                        <a:ext uri="{FF2B5EF4-FFF2-40B4-BE49-F238E27FC236}">
                          <a16:creationId xmlns:a16="http://schemas.microsoft.com/office/drawing/2014/main" id="{ACF42274-6DC5-4D82-9970-2EF2ADFDFBBC}"/>
                        </a:ext>
                      </a:extLst>
                    </p:cNvPr>
                    <p:cNvGrpSpPr/>
                    <p:nvPr/>
                  </p:nvGrpSpPr>
                  <p:grpSpPr>
                    <a:xfrm>
                      <a:off x="4503627" y="2301538"/>
                      <a:ext cx="300259" cy="237183"/>
                      <a:chOff x="2962956" y="2115885"/>
                      <a:chExt cx="300259" cy="237183"/>
                    </a:xfrm>
                  </p:grpSpPr>
                  <p:pic>
                    <p:nvPicPr>
                      <p:cNvPr id="233" name="Picture 24 141">
                        <a:extLst>
                          <a:ext uri="{FF2B5EF4-FFF2-40B4-BE49-F238E27FC236}">
                            <a16:creationId xmlns:a16="http://schemas.microsoft.com/office/drawing/2014/main" id="{89308877-74C7-4A5A-B0FB-09594396AF8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4" name="Picture 24 142">
                        <a:extLst>
                          <a:ext uri="{FF2B5EF4-FFF2-40B4-BE49-F238E27FC236}">
                            <a16:creationId xmlns:a16="http://schemas.microsoft.com/office/drawing/2014/main" id="{7FBD8EB7-E302-4B79-877E-387F23EC56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 name="Group 179">
                      <a:extLst>
                        <a:ext uri="{FF2B5EF4-FFF2-40B4-BE49-F238E27FC236}">
                          <a16:creationId xmlns:a16="http://schemas.microsoft.com/office/drawing/2014/main" id="{A1128B0B-E4FA-4A22-9222-2E78E2E3D5FD}"/>
                        </a:ext>
                      </a:extLst>
                    </p:cNvPr>
                    <p:cNvGrpSpPr/>
                    <p:nvPr/>
                  </p:nvGrpSpPr>
                  <p:grpSpPr>
                    <a:xfrm>
                      <a:off x="4719823" y="2218458"/>
                      <a:ext cx="283630" cy="253824"/>
                      <a:chOff x="6986427" y="2972145"/>
                      <a:chExt cx="283630" cy="253824"/>
                    </a:xfrm>
                  </p:grpSpPr>
                  <p:pic>
                    <p:nvPicPr>
                      <p:cNvPr id="231" name="Picture 24 143">
                        <a:extLst>
                          <a:ext uri="{FF2B5EF4-FFF2-40B4-BE49-F238E27FC236}">
                            <a16:creationId xmlns:a16="http://schemas.microsoft.com/office/drawing/2014/main" id="{3DD34458-D1B2-4B23-A86A-FE1B6EF2A21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 name="Picture 24 144">
                        <a:extLst>
                          <a:ext uri="{FF2B5EF4-FFF2-40B4-BE49-F238E27FC236}">
                            <a16:creationId xmlns:a16="http://schemas.microsoft.com/office/drawing/2014/main" id="{6D0481FB-4E05-43FF-A947-1A5E4279F26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 name="Group 9">
                  <a:extLst>
                    <a:ext uri="{FF2B5EF4-FFF2-40B4-BE49-F238E27FC236}">
                      <a16:creationId xmlns:a16="http://schemas.microsoft.com/office/drawing/2014/main" id="{C9DF292E-8989-4600-9E6F-A6816B1A80E0}"/>
                    </a:ext>
                  </a:extLst>
                </p:cNvPr>
                <p:cNvGrpSpPr/>
                <p:nvPr/>
              </p:nvGrpSpPr>
              <p:grpSpPr>
                <a:xfrm>
                  <a:off x="5407774" y="3379418"/>
                  <a:ext cx="1055948" cy="610380"/>
                  <a:chOff x="6261214" y="3135578"/>
                  <a:chExt cx="1055948" cy="610380"/>
                </a:xfrm>
              </p:grpSpPr>
              <p:grpSp>
                <p:nvGrpSpPr>
                  <p:cNvPr id="197" name="Group 196">
                    <a:extLst>
                      <a:ext uri="{FF2B5EF4-FFF2-40B4-BE49-F238E27FC236}">
                        <a16:creationId xmlns:a16="http://schemas.microsoft.com/office/drawing/2014/main" id="{4AD27E37-CB65-4F28-87F3-FF5D5C5AB450}"/>
                      </a:ext>
                    </a:extLst>
                  </p:cNvPr>
                  <p:cNvGrpSpPr/>
                  <p:nvPr/>
                </p:nvGrpSpPr>
                <p:grpSpPr>
                  <a:xfrm>
                    <a:off x="6659394" y="3135578"/>
                    <a:ext cx="657768" cy="378452"/>
                    <a:chOff x="4777947" y="3207622"/>
                    <a:chExt cx="657768" cy="378452"/>
                  </a:xfrm>
                </p:grpSpPr>
                <p:grpSp>
                  <p:nvGrpSpPr>
                    <p:cNvPr id="213" name="Group 212">
                      <a:extLst>
                        <a:ext uri="{FF2B5EF4-FFF2-40B4-BE49-F238E27FC236}">
                          <a16:creationId xmlns:a16="http://schemas.microsoft.com/office/drawing/2014/main" id="{05C596D8-2749-431C-BD6A-D885913FCDDE}"/>
                        </a:ext>
                      </a:extLst>
                    </p:cNvPr>
                    <p:cNvGrpSpPr/>
                    <p:nvPr/>
                  </p:nvGrpSpPr>
                  <p:grpSpPr>
                    <a:xfrm>
                      <a:off x="4777947" y="3207622"/>
                      <a:ext cx="499826" cy="320263"/>
                      <a:chOff x="4503627" y="2218458"/>
                      <a:chExt cx="499826" cy="320263"/>
                    </a:xfrm>
                  </p:grpSpPr>
                  <p:grpSp>
                    <p:nvGrpSpPr>
                      <p:cNvPr id="221" name="Group 176">
                        <a:extLst>
                          <a:ext uri="{FF2B5EF4-FFF2-40B4-BE49-F238E27FC236}">
                            <a16:creationId xmlns:a16="http://schemas.microsoft.com/office/drawing/2014/main" id="{C9D74DB0-4290-4A6B-9352-EAE3FB2A34E8}"/>
                          </a:ext>
                        </a:extLst>
                      </p:cNvPr>
                      <p:cNvGrpSpPr/>
                      <p:nvPr/>
                    </p:nvGrpSpPr>
                    <p:grpSpPr>
                      <a:xfrm>
                        <a:off x="4503627" y="2301538"/>
                        <a:ext cx="300259" cy="237183"/>
                        <a:chOff x="2962956" y="2115885"/>
                        <a:chExt cx="300259" cy="237183"/>
                      </a:xfrm>
                    </p:grpSpPr>
                    <p:pic>
                      <p:nvPicPr>
                        <p:cNvPr id="225" name="Picture 24 145">
                          <a:extLst>
                            <a:ext uri="{FF2B5EF4-FFF2-40B4-BE49-F238E27FC236}">
                              <a16:creationId xmlns:a16="http://schemas.microsoft.com/office/drawing/2014/main" id="{FD733CA4-5381-43CA-928A-5126C915C7A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 name="Picture 24 146">
                          <a:extLst>
                            <a:ext uri="{FF2B5EF4-FFF2-40B4-BE49-F238E27FC236}">
                              <a16:creationId xmlns:a16="http://schemas.microsoft.com/office/drawing/2014/main" id="{28AA4EBA-F86A-4814-99D7-363B01BBB2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 name="Group 179">
                        <a:extLst>
                          <a:ext uri="{FF2B5EF4-FFF2-40B4-BE49-F238E27FC236}">
                            <a16:creationId xmlns:a16="http://schemas.microsoft.com/office/drawing/2014/main" id="{1E6E2942-A7B4-4810-96DE-9EA259207EC8}"/>
                          </a:ext>
                        </a:extLst>
                      </p:cNvPr>
                      <p:cNvGrpSpPr/>
                      <p:nvPr/>
                    </p:nvGrpSpPr>
                    <p:grpSpPr>
                      <a:xfrm>
                        <a:off x="4719823" y="2218458"/>
                        <a:ext cx="283630" cy="253824"/>
                        <a:chOff x="6986427" y="2972145"/>
                        <a:chExt cx="283630" cy="253824"/>
                      </a:xfrm>
                    </p:grpSpPr>
                    <p:pic>
                      <p:nvPicPr>
                        <p:cNvPr id="223" name="Picture 24 147">
                          <a:extLst>
                            <a:ext uri="{FF2B5EF4-FFF2-40B4-BE49-F238E27FC236}">
                              <a16:creationId xmlns:a16="http://schemas.microsoft.com/office/drawing/2014/main" id="{047E4DEF-C977-40CC-B6C5-0463A60F44E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 name="Picture 24 148">
                          <a:extLst>
                            <a:ext uri="{FF2B5EF4-FFF2-40B4-BE49-F238E27FC236}">
                              <a16:creationId xmlns:a16="http://schemas.microsoft.com/office/drawing/2014/main" id="{C73CDC12-4A2E-4836-9731-B02DD963F6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 name="Group 213">
                      <a:extLst>
                        <a:ext uri="{FF2B5EF4-FFF2-40B4-BE49-F238E27FC236}">
                          <a16:creationId xmlns:a16="http://schemas.microsoft.com/office/drawing/2014/main" id="{ACA95789-11DE-49AE-B9AB-5B669A0D9AA1}"/>
                        </a:ext>
                      </a:extLst>
                    </p:cNvPr>
                    <p:cNvGrpSpPr/>
                    <p:nvPr/>
                  </p:nvGrpSpPr>
                  <p:grpSpPr>
                    <a:xfrm>
                      <a:off x="4935889" y="3265811"/>
                      <a:ext cx="499826" cy="320263"/>
                      <a:chOff x="4503627" y="2218458"/>
                      <a:chExt cx="499826" cy="320263"/>
                    </a:xfrm>
                  </p:grpSpPr>
                  <p:grpSp>
                    <p:nvGrpSpPr>
                      <p:cNvPr id="215" name="Group 176">
                        <a:extLst>
                          <a:ext uri="{FF2B5EF4-FFF2-40B4-BE49-F238E27FC236}">
                            <a16:creationId xmlns:a16="http://schemas.microsoft.com/office/drawing/2014/main" id="{A39BAF12-C03A-4D91-8682-09E4BBC563B1}"/>
                          </a:ext>
                        </a:extLst>
                      </p:cNvPr>
                      <p:cNvGrpSpPr/>
                      <p:nvPr/>
                    </p:nvGrpSpPr>
                    <p:grpSpPr>
                      <a:xfrm>
                        <a:off x="4503627" y="2301538"/>
                        <a:ext cx="300259" cy="237183"/>
                        <a:chOff x="2962956" y="2115885"/>
                        <a:chExt cx="300259" cy="237183"/>
                      </a:xfrm>
                    </p:grpSpPr>
                    <p:pic>
                      <p:nvPicPr>
                        <p:cNvPr id="219" name="Picture 24 149">
                          <a:extLst>
                            <a:ext uri="{FF2B5EF4-FFF2-40B4-BE49-F238E27FC236}">
                              <a16:creationId xmlns:a16="http://schemas.microsoft.com/office/drawing/2014/main" id="{58CC909C-400D-40E3-A3C1-13CC12604F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 name="Picture 24 150">
                          <a:extLst>
                            <a:ext uri="{FF2B5EF4-FFF2-40B4-BE49-F238E27FC236}">
                              <a16:creationId xmlns:a16="http://schemas.microsoft.com/office/drawing/2014/main" id="{04304C84-898A-4F28-9D2D-A951465B74E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 name="Group 179">
                        <a:extLst>
                          <a:ext uri="{FF2B5EF4-FFF2-40B4-BE49-F238E27FC236}">
                            <a16:creationId xmlns:a16="http://schemas.microsoft.com/office/drawing/2014/main" id="{BCE323F9-67A3-4504-B06A-D683B453ABC6}"/>
                          </a:ext>
                        </a:extLst>
                      </p:cNvPr>
                      <p:cNvGrpSpPr/>
                      <p:nvPr/>
                    </p:nvGrpSpPr>
                    <p:grpSpPr>
                      <a:xfrm>
                        <a:off x="4719823" y="2218458"/>
                        <a:ext cx="283630" cy="253824"/>
                        <a:chOff x="6986427" y="2972145"/>
                        <a:chExt cx="283630" cy="253824"/>
                      </a:xfrm>
                    </p:grpSpPr>
                    <p:pic>
                      <p:nvPicPr>
                        <p:cNvPr id="217" name="Picture 24 151">
                          <a:extLst>
                            <a:ext uri="{FF2B5EF4-FFF2-40B4-BE49-F238E27FC236}">
                              <a16:creationId xmlns:a16="http://schemas.microsoft.com/office/drawing/2014/main" id="{8C14A6BA-A431-43BF-9A4B-7028352A24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 name="Picture 24 152">
                          <a:extLst>
                            <a:ext uri="{FF2B5EF4-FFF2-40B4-BE49-F238E27FC236}">
                              <a16:creationId xmlns:a16="http://schemas.microsoft.com/office/drawing/2014/main" id="{6E526FAD-444B-4347-8BB0-66678A52463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8" name="Group 197">
                    <a:extLst>
                      <a:ext uri="{FF2B5EF4-FFF2-40B4-BE49-F238E27FC236}">
                        <a16:creationId xmlns:a16="http://schemas.microsoft.com/office/drawing/2014/main" id="{0403E213-8066-4C90-9CF4-780D3D60B688}"/>
                      </a:ext>
                    </a:extLst>
                  </p:cNvPr>
                  <p:cNvGrpSpPr/>
                  <p:nvPr/>
                </p:nvGrpSpPr>
                <p:grpSpPr>
                  <a:xfrm rot="18877668">
                    <a:off x="6210508" y="3195426"/>
                    <a:ext cx="601238" cy="499826"/>
                    <a:chOff x="5841977" y="3176030"/>
                    <a:chExt cx="601238" cy="499826"/>
                  </a:xfrm>
                </p:grpSpPr>
                <p:grpSp>
                  <p:nvGrpSpPr>
                    <p:cNvPr id="199" name="Group 198">
                      <a:extLst>
                        <a:ext uri="{FF2B5EF4-FFF2-40B4-BE49-F238E27FC236}">
                          <a16:creationId xmlns:a16="http://schemas.microsoft.com/office/drawing/2014/main" id="{484D3596-935D-46A5-B5E2-ACC53215B71B}"/>
                        </a:ext>
                      </a:extLst>
                    </p:cNvPr>
                    <p:cNvGrpSpPr/>
                    <p:nvPr/>
                  </p:nvGrpSpPr>
                  <p:grpSpPr>
                    <a:xfrm rot="19742345">
                      <a:off x="5841977" y="3207622"/>
                      <a:ext cx="499826" cy="320263"/>
                      <a:chOff x="4503627" y="2218458"/>
                      <a:chExt cx="499826" cy="320263"/>
                    </a:xfrm>
                  </p:grpSpPr>
                  <p:grpSp>
                    <p:nvGrpSpPr>
                      <p:cNvPr id="207" name="Group 176">
                        <a:extLst>
                          <a:ext uri="{FF2B5EF4-FFF2-40B4-BE49-F238E27FC236}">
                            <a16:creationId xmlns:a16="http://schemas.microsoft.com/office/drawing/2014/main" id="{9E39400D-8AB4-4F00-8207-722CB98278F2}"/>
                          </a:ext>
                        </a:extLst>
                      </p:cNvPr>
                      <p:cNvGrpSpPr/>
                      <p:nvPr/>
                    </p:nvGrpSpPr>
                    <p:grpSpPr>
                      <a:xfrm>
                        <a:off x="4503627" y="2301538"/>
                        <a:ext cx="300259" cy="237183"/>
                        <a:chOff x="2962956" y="2115885"/>
                        <a:chExt cx="300259" cy="237183"/>
                      </a:xfrm>
                    </p:grpSpPr>
                    <p:pic>
                      <p:nvPicPr>
                        <p:cNvPr id="211" name="Picture 24 153">
                          <a:extLst>
                            <a:ext uri="{FF2B5EF4-FFF2-40B4-BE49-F238E27FC236}">
                              <a16:creationId xmlns:a16="http://schemas.microsoft.com/office/drawing/2014/main" id="{C47A9B21-E418-4D46-9185-0F3B0A3DD4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 name="Picture 24 154">
                          <a:extLst>
                            <a:ext uri="{FF2B5EF4-FFF2-40B4-BE49-F238E27FC236}">
                              <a16:creationId xmlns:a16="http://schemas.microsoft.com/office/drawing/2014/main" id="{8E127E92-03C0-418B-AA28-81177D5FFB4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8" name="Group 179">
                        <a:extLst>
                          <a:ext uri="{FF2B5EF4-FFF2-40B4-BE49-F238E27FC236}">
                            <a16:creationId xmlns:a16="http://schemas.microsoft.com/office/drawing/2014/main" id="{1F8FEE52-2BB2-4324-BAA9-CDA5CAD8320E}"/>
                          </a:ext>
                        </a:extLst>
                      </p:cNvPr>
                      <p:cNvGrpSpPr/>
                      <p:nvPr/>
                    </p:nvGrpSpPr>
                    <p:grpSpPr>
                      <a:xfrm>
                        <a:off x="4719823" y="2218458"/>
                        <a:ext cx="283630" cy="253824"/>
                        <a:chOff x="6986427" y="2972145"/>
                        <a:chExt cx="283630" cy="253824"/>
                      </a:xfrm>
                    </p:grpSpPr>
                    <p:pic>
                      <p:nvPicPr>
                        <p:cNvPr id="209" name="Picture 24 155">
                          <a:extLst>
                            <a:ext uri="{FF2B5EF4-FFF2-40B4-BE49-F238E27FC236}">
                              <a16:creationId xmlns:a16="http://schemas.microsoft.com/office/drawing/2014/main" id="{FBF2D0D7-1412-49E5-BAA7-03DD050B1E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 name="Picture 24 156">
                          <a:extLst>
                            <a:ext uri="{FF2B5EF4-FFF2-40B4-BE49-F238E27FC236}">
                              <a16:creationId xmlns:a16="http://schemas.microsoft.com/office/drawing/2014/main" id="{35407984-D181-469D-B845-E44317F9E4E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0" name="Group 199">
                      <a:extLst>
                        <a:ext uri="{FF2B5EF4-FFF2-40B4-BE49-F238E27FC236}">
                          <a16:creationId xmlns:a16="http://schemas.microsoft.com/office/drawing/2014/main" id="{908E7409-B0DB-4F67-975E-E8860347FDA1}"/>
                        </a:ext>
                      </a:extLst>
                    </p:cNvPr>
                    <p:cNvGrpSpPr/>
                    <p:nvPr/>
                  </p:nvGrpSpPr>
                  <p:grpSpPr>
                    <a:xfrm rot="17239213">
                      <a:off x="6033171" y="3265811"/>
                      <a:ext cx="499826" cy="320263"/>
                      <a:chOff x="4503627" y="2218458"/>
                      <a:chExt cx="499826" cy="320263"/>
                    </a:xfrm>
                  </p:grpSpPr>
                  <p:grpSp>
                    <p:nvGrpSpPr>
                      <p:cNvPr id="201" name="Group 176">
                        <a:extLst>
                          <a:ext uri="{FF2B5EF4-FFF2-40B4-BE49-F238E27FC236}">
                            <a16:creationId xmlns:a16="http://schemas.microsoft.com/office/drawing/2014/main" id="{3874F276-FCEB-4E6F-A1EE-80406EF5FFD1}"/>
                          </a:ext>
                        </a:extLst>
                      </p:cNvPr>
                      <p:cNvGrpSpPr/>
                      <p:nvPr/>
                    </p:nvGrpSpPr>
                    <p:grpSpPr>
                      <a:xfrm>
                        <a:off x="4503627" y="2301538"/>
                        <a:ext cx="300259" cy="237183"/>
                        <a:chOff x="2962956" y="2115885"/>
                        <a:chExt cx="300259" cy="237183"/>
                      </a:xfrm>
                    </p:grpSpPr>
                    <p:pic>
                      <p:nvPicPr>
                        <p:cNvPr id="205" name="Picture 24 157">
                          <a:extLst>
                            <a:ext uri="{FF2B5EF4-FFF2-40B4-BE49-F238E27FC236}">
                              <a16:creationId xmlns:a16="http://schemas.microsoft.com/office/drawing/2014/main" id="{68AFC1A3-F947-494C-A2FE-7275C78B38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58">
                          <a:extLst>
                            <a:ext uri="{FF2B5EF4-FFF2-40B4-BE49-F238E27FC236}">
                              <a16:creationId xmlns:a16="http://schemas.microsoft.com/office/drawing/2014/main" id="{3CB3EF27-8163-4767-87E0-A6A57B66DD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AD28EB2F-BB28-40E3-BC98-9F0B8607DB47}"/>
                          </a:ext>
                        </a:extLst>
                      </p:cNvPr>
                      <p:cNvGrpSpPr/>
                      <p:nvPr/>
                    </p:nvGrpSpPr>
                    <p:grpSpPr>
                      <a:xfrm>
                        <a:off x="4719823" y="2218458"/>
                        <a:ext cx="283630" cy="253824"/>
                        <a:chOff x="6986427" y="2972145"/>
                        <a:chExt cx="283630" cy="253824"/>
                      </a:xfrm>
                    </p:grpSpPr>
                    <p:pic>
                      <p:nvPicPr>
                        <p:cNvPr id="203" name="Picture 24 159">
                          <a:extLst>
                            <a:ext uri="{FF2B5EF4-FFF2-40B4-BE49-F238E27FC236}">
                              <a16:creationId xmlns:a16="http://schemas.microsoft.com/office/drawing/2014/main" id="{A5D0D0F3-7DFF-48FF-A37D-96F5FD881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0">
                          <a:extLst>
                            <a:ext uri="{FF2B5EF4-FFF2-40B4-BE49-F238E27FC236}">
                              <a16:creationId xmlns:a16="http://schemas.microsoft.com/office/drawing/2014/main" id="{10029A78-92FE-4001-9029-684822B39A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 name="Group 10">
                  <a:extLst>
                    <a:ext uri="{FF2B5EF4-FFF2-40B4-BE49-F238E27FC236}">
                      <a16:creationId xmlns:a16="http://schemas.microsoft.com/office/drawing/2014/main" id="{A7F1578A-7DFB-4F26-9AD5-D8BF7A581DB6}"/>
                    </a:ext>
                  </a:extLst>
                </p:cNvPr>
                <p:cNvGrpSpPr/>
                <p:nvPr/>
              </p:nvGrpSpPr>
              <p:grpSpPr>
                <a:xfrm>
                  <a:off x="5382005" y="3684276"/>
                  <a:ext cx="1106234" cy="969712"/>
                  <a:chOff x="6792398" y="2509410"/>
                  <a:chExt cx="1106234" cy="969712"/>
                </a:xfrm>
              </p:grpSpPr>
              <p:grpSp>
                <p:nvGrpSpPr>
                  <p:cNvPr id="135" name="Group 134">
                    <a:extLst>
                      <a:ext uri="{FF2B5EF4-FFF2-40B4-BE49-F238E27FC236}">
                        <a16:creationId xmlns:a16="http://schemas.microsoft.com/office/drawing/2014/main" id="{FF4D5E36-0958-4067-ADA8-D3A69E35B164}"/>
                      </a:ext>
                    </a:extLst>
                  </p:cNvPr>
                  <p:cNvGrpSpPr/>
                  <p:nvPr/>
                </p:nvGrpSpPr>
                <p:grpSpPr>
                  <a:xfrm>
                    <a:off x="6792398" y="2703317"/>
                    <a:ext cx="657768" cy="378452"/>
                    <a:chOff x="4777947" y="3207622"/>
                    <a:chExt cx="657768" cy="378452"/>
                  </a:xfrm>
                </p:grpSpPr>
                <p:grpSp>
                  <p:nvGrpSpPr>
                    <p:cNvPr id="181" name="Group 180">
                      <a:extLst>
                        <a:ext uri="{FF2B5EF4-FFF2-40B4-BE49-F238E27FC236}">
                          <a16:creationId xmlns:a16="http://schemas.microsoft.com/office/drawing/2014/main" id="{F535DC17-F39A-43F2-8E14-814966BF6085}"/>
                        </a:ext>
                      </a:extLst>
                    </p:cNvPr>
                    <p:cNvGrpSpPr/>
                    <p:nvPr/>
                  </p:nvGrpSpPr>
                  <p:grpSpPr>
                    <a:xfrm>
                      <a:off x="4777947" y="3207622"/>
                      <a:ext cx="499826" cy="320263"/>
                      <a:chOff x="4503627" y="2218458"/>
                      <a:chExt cx="499826" cy="320263"/>
                    </a:xfrm>
                  </p:grpSpPr>
                  <p:grpSp>
                    <p:nvGrpSpPr>
                      <p:cNvPr id="191" name="Group 176">
                        <a:extLst>
                          <a:ext uri="{FF2B5EF4-FFF2-40B4-BE49-F238E27FC236}">
                            <a16:creationId xmlns:a16="http://schemas.microsoft.com/office/drawing/2014/main" id="{C8B0B3A4-5234-4DF6-BE83-C2AEB82DC3AF}"/>
                          </a:ext>
                        </a:extLst>
                      </p:cNvPr>
                      <p:cNvGrpSpPr/>
                      <p:nvPr/>
                    </p:nvGrpSpPr>
                    <p:grpSpPr>
                      <a:xfrm>
                        <a:off x="4503627" y="2301538"/>
                        <a:ext cx="300259" cy="237183"/>
                        <a:chOff x="2962956" y="2115885"/>
                        <a:chExt cx="300259" cy="237183"/>
                      </a:xfrm>
                    </p:grpSpPr>
                    <p:pic>
                      <p:nvPicPr>
                        <p:cNvPr id="195" name="Picture 24 161">
                          <a:extLst>
                            <a:ext uri="{FF2B5EF4-FFF2-40B4-BE49-F238E27FC236}">
                              <a16:creationId xmlns:a16="http://schemas.microsoft.com/office/drawing/2014/main" id="{1E007EAE-BE14-4343-96E6-D42CFD249B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162">
                          <a:extLst>
                            <a:ext uri="{FF2B5EF4-FFF2-40B4-BE49-F238E27FC236}">
                              <a16:creationId xmlns:a16="http://schemas.microsoft.com/office/drawing/2014/main" id="{D44A8F9D-062C-42AF-AA3F-43FA107024F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a:extLst>
                          <a:ext uri="{FF2B5EF4-FFF2-40B4-BE49-F238E27FC236}">
                            <a16:creationId xmlns:a16="http://schemas.microsoft.com/office/drawing/2014/main" id="{9C85075E-3947-45B8-9841-F67D6927C4E5}"/>
                          </a:ext>
                        </a:extLst>
                      </p:cNvPr>
                      <p:cNvGrpSpPr/>
                      <p:nvPr/>
                    </p:nvGrpSpPr>
                    <p:grpSpPr>
                      <a:xfrm>
                        <a:off x="4719823" y="2218458"/>
                        <a:ext cx="283630" cy="253824"/>
                        <a:chOff x="6986427" y="2972145"/>
                        <a:chExt cx="283630" cy="253824"/>
                      </a:xfrm>
                    </p:grpSpPr>
                    <p:pic>
                      <p:nvPicPr>
                        <p:cNvPr id="193" name="Picture 24 163">
                          <a:extLst>
                            <a:ext uri="{FF2B5EF4-FFF2-40B4-BE49-F238E27FC236}">
                              <a16:creationId xmlns:a16="http://schemas.microsoft.com/office/drawing/2014/main" id="{053B794F-F0EF-459E-A4E3-82C54FEAD5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164">
                          <a:extLst>
                            <a:ext uri="{FF2B5EF4-FFF2-40B4-BE49-F238E27FC236}">
                              <a16:creationId xmlns:a16="http://schemas.microsoft.com/office/drawing/2014/main" id="{F96644B0-B836-401A-9C6F-22243DBDCF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 name="Group 181">
                      <a:extLst>
                        <a:ext uri="{FF2B5EF4-FFF2-40B4-BE49-F238E27FC236}">
                          <a16:creationId xmlns:a16="http://schemas.microsoft.com/office/drawing/2014/main" id="{500CFDAB-FC99-4A2C-969A-322D4C8C73AE}"/>
                        </a:ext>
                      </a:extLst>
                    </p:cNvPr>
                    <p:cNvGrpSpPr/>
                    <p:nvPr/>
                  </p:nvGrpSpPr>
                  <p:grpSpPr>
                    <a:xfrm>
                      <a:off x="4935889" y="3265811"/>
                      <a:ext cx="499826" cy="320263"/>
                      <a:chOff x="4503627" y="2218458"/>
                      <a:chExt cx="499826" cy="320263"/>
                    </a:xfrm>
                  </p:grpSpPr>
                  <p:grpSp>
                    <p:nvGrpSpPr>
                      <p:cNvPr id="183" name="Group 176">
                        <a:extLst>
                          <a:ext uri="{FF2B5EF4-FFF2-40B4-BE49-F238E27FC236}">
                            <a16:creationId xmlns:a16="http://schemas.microsoft.com/office/drawing/2014/main" id="{6A9A2ACB-DB50-4744-8A04-E25FD26448E1}"/>
                          </a:ext>
                        </a:extLst>
                      </p:cNvPr>
                      <p:cNvGrpSpPr/>
                      <p:nvPr/>
                    </p:nvGrpSpPr>
                    <p:grpSpPr>
                      <a:xfrm>
                        <a:off x="4503627" y="2301538"/>
                        <a:ext cx="300259" cy="237183"/>
                        <a:chOff x="2962956" y="2115885"/>
                        <a:chExt cx="300259" cy="237183"/>
                      </a:xfrm>
                    </p:grpSpPr>
                    <p:pic>
                      <p:nvPicPr>
                        <p:cNvPr id="189" name="Picture 24 165">
                          <a:extLst>
                            <a:ext uri="{FF2B5EF4-FFF2-40B4-BE49-F238E27FC236}">
                              <a16:creationId xmlns:a16="http://schemas.microsoft.com/office/drawing/2014/main" id="{F96880BB-BAE4-4D3F-BC12-3C41827D12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 name="Picture 24 166">
                          <a:extLst>
                            <a:ext uri="{FF2B5EF4-FFF2-40B4-BE49-F238E27FC236}">
                              <a16:creationId xmlns:a16="http://schemas.microsoft.com/office/drawing/2014/main" id="{697A444B-DC3E-45AD-BE06-9A49127B8E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a:extLst>
                          <a:ext uri="{FF2B5EF4-FFF2-40B4-BE49-F238E27FC236}">
                            <a16:creationId xmlns:a16="http://schemas.microsoft.com/office/drawing/2014/main" id="{9DBDCCD3-641B-42E4-B98F-1EF9807E9219}"/>
                          </a:ext>
                        </a:extLst>
                      </p:cNvPr>
                      <p:cNvGrpSpPr/>
                      <p:nvPr/>
                    </p:nvGrpSpPr>
                    <p:grpSpPr>
                      <a:xfrm>
                        <a:off x="4719823" y="2218458"/>
                        <a:ext cx="283630" cy="253824"/>
                        <a:chOff x="6986427" y="2972145"/>
                        <a:chExt cx="283630" cy="253824"/>
                      </a:xfrm>
                    </p:grpSpPr>
                    <p:pic>
                      <p:nvPicPr>
                        <p:cNvPr id="187" name="Picture 24 167">
                          <a:extLst>
                            <a:ext uri="{FF2B5EF4-FFF2-40B4-BE49-F238E27FC236}">
                              <a16:creationId xmlns:a16="http://schemas.microsoft.com/office/drawing/2014/main" id="{64707C15-C21E-41AC-AB76-109A8715B47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 name="Picture 24 168">
                          <a:extLst>
                            <a:ext uri="{FF2B5EF4-FFF2-40B4-BE49-F238E27FC236}">
                              <a16:creationId xmlns:a16="http://schemas.microsoft.com/office/drawing/2014/main" id="{1AE49C41-5545-4722-86AB-C0005DB084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6" name="Group 135">
                    <a:extLst>
                      <a:ext uri="{FF2B5EF4-FFF2-40B4-BE49-F238E27FC236}">
                        <a16:creationId xmlns:a16="http://schemas.microsoft.com/office/drawing/2014/main" id="{06D98837-CE18-44A5-816E-E90B91EFF8C5}"/>
                      </a:ext>
                    </a:extLst>
                  </p:cNvPr>
                  <p:cNvGrpSpPr/>
                  <p:nvPr/>
                </p:nvGrpSpPr>
                <p:grpSpPr>
                  <a:xfrm rot="19661454">
                    <a:off x="6800712" y="2979296"/>
                    <a:ext cx="601238" cy="499826"/>
                    <a:chOff x="5841977" y="3176030"/>
                    <a:chExt cx="601238" cy="499826"/>
                  </a:xfrm>
                </p:grpSpPr>
                <p:grpSp>
                  <p:nvGrpSpPr>
                    <p:cNvPr id="167" name="Group 166">
                      <a:extLst>
                        <a:ext uri="{FF2B5EF4-FFF2-40B4-BE49-F238E27FC236}">
                          <a16:creationId xmlns:a16="http://schemas.microsoft.com/office/drawing/2014/main" id="{644FAAEB-C4C9-44A2-B8A3-ACFDC6F4A6EC}"/>
                        </a:ext>
                      </a:extLst>
                    </p:cNvPr>
                    <p:cNvGrpSpPr/>
                    <p:nvPr/>
                  </p:nvGrpSpPr>
                  <p:grpSpPr>
                    <a:xfrm rot="19742345">
                      <a:off x="5841977" y="3207622"/>
                      <a:ext cx="499826" cy="320263"/>
                      <a:chOff x="4503627" y="2218458"/>
                      <a:chExt cx="499826" cy="320263"/>
                    </a:xfrm>
                  </p:grpSpPr>
                  <p:grpSp>
                    <p:nvGrpSpPr>
                      <p:cNvPr id="175" name="Group 176">
                        <a:extLst>
                          <a:ext uri="{FF2B5EF4-FFF2-40B4-BE49-F238E27FC236}">
                            <a16:creationId xmlns:a16="http://schemas.microsoft.com/office/drawing/2014/main" id="{185AE3AE-465F-4242-8EE9-F525DF067CB6}"/>
                          </a:ext>
                        </a:extLst>
                      </p:cNvPr>
                      <p:cNvGrpSpPr/>
                      <p:nvPr/>
                    </p:nvGrpSpPr>
                    <p:grpSpPr>
                      <a:xfrm>
                        <a:off x="4503627" y="2301538"/>
                        <a:ext cx="300259" cy="237183"/>
                        <a:chOff x="2962956" y="2115885"/>
                        <a:chExt cx="300259" cy="237183"/>
                      </a:xfrm>
                    </p:grpSpPr>
                    <p:pic>
                      <p:nvPicPr>
                        <p:cNvPr id="179" name="Picture 24 169">
                          <a:extLst>
                            <a:ext uri="{FF2B5EF4-FFF2-40B4-BE49-F238E27FC236}">
                              <a16:creationId xmlns:a16="http://schemas.microsoft.com/office/drawing/2014/main" id="{40F26107-1F28-45D6-8F97-47D0E8B50B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 name="Picture 24 170">
                          <a:extLst>
                            <a:ext uri="{FF2B5EF4-FFF2-40B4-BE49-F238E27FC236}">
                              <a16:creationId xmlns:a16="http://schemas.microsoft.com/office/drawing/2014/main" id="{DDE0CC31-0802-49B8-AF62-D5718DB9294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 name="Group 179">
                        <a:extLst>
                          <a:ext uri="{FF2B5EF4-FFF2-40B4-BE49-F238E27FC236}">
                            <a16:creationId xmlns:a16="http://schemas.microsoft.com/office/drawing/2014/main" id="{668C36D0-DF9A-41AD-B515-59D4528B7FEA}"/>
                          </a:ext>
                        </a:extLst>
                      </p:cNvPr>
                      <p:cNvGrpSpPr/>
                      <p:nvPr/>
                    </p:nvGrpSpPr>
                    <p:grpSpPr>
                      <a:xfrm>
                        <a:off x="4719823" y="2218458"/>
                        <a:ext cx="283630" cy="253824"/>
                        <a:chOff x="6986427" y="2972145"/>
                        <a:chExt cx="283630" cy="253824"/>
                      </a:xfrm>
                    </p:grpSpPr>
                    <p:pic>
                      <p:nvPicPr>
                        <p:cNvPr id="177" name="Picture 24 171">
                          <a:extLst>
                            <a:ext uri="{FF2B5EF4-FFF2-40B4-BE49-F238E27FC236}">
                              <a16:creationId xmlns:a16="http://schemas.microsoft.com/office/drawing/2014/main" id="{87396C46-7C37-4727-A2B5-F8419EFE38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 name="Picture 24 172">
                          <a:extLst>
                            <a:ext uri="{FF2B5EF4-FFF2-40B4-BE49-F238E27FC236}">
                              <a16:creationId xmlns:a16="http://schemas.microsoft.com/office/drawing/2014/main" id="{32C9307D-3569-4825-B7B9-75E6D642BB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 name="Group 167">
                      <a:extLst>
                        <a:ext uri="{FF2B5EF4-FFF2-40B4-BE49-F238E27FC236}">
                          <a16:creationId xmlns:a16="http://schemas.microsoft.com/office/drawing/2014/main" id="{4C5EE5A0-0BA5-44B6-8673-AA19DC7012AE}"/>
                        </a:ext>
                      </a:extLst>
                    </p:cNvPr>
                    <p:cNvGrpSpPr/>
                    <p:nvPr/>
                  </p:nvGrpSpPr>
                  <p:grpSpPr>
                    <a:xfrm rot="17239213">
                      <a:off x="6033171" y="3265811"/>
                      <a:ext cx="499826" cy="320263"/>
                      <a:chOff x="4503627" y="2218458"/>
                      <a:chExt cx="499826" cy="320263"/>
                    </a:xfrm>
                  </p:grpSpPr>
                  <p:grpSp>
                    <p:nvGrpSpPr>
                      <p:cNvPr id="169" name="Group 176">
                        <a:extLst>
                          <a:ext uri="{FF2B5EF4-FFF2-40B4-BE49-F238E27FC236}">
                            <a16:creationId xmlns:a16="http://schemas.microsoft.com/office/drawing/2014/main" id="{D9329EA5-0739-4204-806E-77163CC3BFDC}"/>
                          </a:ext>
                        </a:extLst>
                      </p:cNvPr>
                      <p:cNvGrpSpPr/>
                      <p:nvPr/>
                    </p:nvGrpSpPr>
                    <p:grpSpPr>
                      <a:xfrm>
                        <a:off x="4503627" y="2301538"/>
                        <a:ext cx="300259" cy="237183"/>
                        <a:chOff x="2962956" y="2115885"/>
                        <a:chExt cx="300259" cy="237183"/>
                      </a:xfrm>
                    </p:grpSpPr>
                    <p:pic>
                      <p:nvPicPr>
                        <p:cNvPr id="173" name="Picture 24 173">
                          <a:extLst>
                            <a:ext uri="{FF2B5EF4-FFF2-40B4-BE49-F238E27FC236}">
                              <a16:creationId xmlns:a16="http://schemas.microsoft.com/office/drawing/2014/main" id="{7B7D3B3E-49E7-4E07-B12F-B48FAD20C75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 name="Picture 24 174">
                          <a:extLst>
                            <a:ext uri="{FF2B5EF4-FFF2-40B4-BE49-F238E27FC236}">
                              <a16:creationId xmlns:a16="http://schemas.microsoft.com/office/drawing/2014/main" id="{3DF049F3-1FA7-46E9-9CCF-14C1B402D0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 name="Group 179">
                        <a:extLst>
                          <a:ext uri="{FF2B5EF4-FFF2-40B4-BE49-F238E27FC236}">
                            <a16:creationId xmlns:a16="http://schemas.microsoft.com/office/drawing/2014/main" id="{A403D803-6901-4EC7-A65A-47B600EB569A}"/>
                          </a:ext>
                        </a:extLst>
                      </p:cNvPr>
                      <p:cNvGrpSpPr/>
                      <p:nvPr/>
                    </p:nvGrpSpPr>
                    <p:grpSpPr>
                      <a:xfrm>
                        <a:off x="4719823" y="2218458"/>
                        <a:ext cx="283630" cy="253824"/>
                        <a:chOff x="6986427" y="2972145"/>
                        <a:chExt cx="283630" cy="253824"/>
                      </a:xfrm>
                    </p:grpSpPr>
                    <p:pic>
                      <p:nvPicPr>
                        <p:cNvPr id="171" name="Picture 24 175">
                          <a:extLst>
                            <a:ext uri="{FF2B5EF4-FFF2-40B4-BE49-F238E27FC236}">
                              <a16:creationId xmlns:a16="http://schemas.microsoft.com/office/drawing/2014/main" id="{5875DAE4-D53A-440D-8C50-0249AC58370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 name="Picture 24 176">
                          <a:extLst>
                            <a:ext uri="{FF2B5EF4-FFF2-40B4-BE49-F238E27FC236}">
                              <a16:creationId xmlns:a16="http://schemas.microsoft.com/office/drawing/2014/main" id="{066F2513-589F-400B-AB52-79D43E639A7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7" name="Group 136">
                    <a:extLst>
                      <a:ext uri="{FF2B5EF4-FFF2-40B4-BE49-F238E27FC236}">
                        <a16:creationId xmlns:a16="http://schemas.microsoft.com/office/drawing/2014/main" id="{30908C20-2784-40D6-9A81-0A7E48A7A71B}"/>
                      </a:ext>
                    </a:extLst>
                  </p:cNvPr>
                  <p:cNvGrpSpPr/>
                  <p:nvPr/>
                </p:nvGrpSpPr>
                <p:grpSpPr>
                  <a:xfrm rot="2171672">
                    <a:off x="7240864" y="2945788"/>
                    <a:ext cx="657768" cy="378452"/>
                    <a:chOff x="4777947" y="3207622"/>
                    <a:chExt cx="657768" cy="378452"/>
                  </a:xfrm>
                </p:grpSpPr>
                <p:grpSp>
                  <p:nvGrpSpPr>
                    <p:cNvPr id="153" name="Group 152">
                      <a:extLst>
                        <a:ext uri="{FF2B5EF4-FFF2-40B4-BE49-F238E27FC236}">
                          <a16:creationId xmlns:a16="http://schemas.microsoft.com/office/drawing/2014/main" id="{D114AFA2-C2CC-49F8-B51A-2AA229E358C3}"/>
                        </a:ext>
                      </a:extLst>
                    </p:cNvPr>
                    <p:cNvGrpSpPr/>
                    <p:nvPr/>
                  </p:nvGrpSpPr>
                  <p:grpSpPr>
                    <a:xfrm>
                      <a:off x="4777947" y="3207622"/>
                      <a:ext cx="499826" cy="320263"/>
                      <a:chOff x="4503627" y="2218458"/>
                      <a:chExt cx="499826" cy="320263"/>
                    </a:xfrm>
                  </p:grpSpPr>
                  <p:grpSp>
                    <p:nvGrpSpPr>
                      <p:cNvPr id="161" name="Group 176">
                        <a:extLst>
                          <a:ext uri="{FF2B5EF4-FFF2-40B4-BE49-F238E27FC236}">
                            <a16:creationId xmlns:a16="http://schemas.microsoft.com/office/drawing/2014/main" id="{9699DA1C-A82A-4B82-81F4-B3A4381254CB}"/>
                          </a:ext>
                        </a:extLst>
                      </p:cNvPr>
                      <p:cNvGrpSpPr/>
                      <p:nvPr/>
                    </p:nvGrpSpPr>
                    <p:grpSpPr>
                      <a:xfrm>
                        <a:off x="4503627" y="2301538"/>
                        <a:ext cx="300259" cy="237183"/>
                        <a:chOff x="2962956" y="2115885"/>
                        <a:chExt cx="300259" cy="237183"/>
                      </a:xfrm>
                    </p:grpSpPr>
                    <p:pic>
                      <p:nvPicPr>
                        <p:cNvPr id="165" name="Picture 24 177">
                          <a:extLst>
                            <a:ext uri="{FF2B5EF4-FFF2-40B4-BE49-F238E27FC236}">
                              <a16:creationId xmlns:a16="http://schemas.microsoft.com/office/drawing/2014/main" id="{CCB6CB58-7A52-47BE-B167-D46B25DF7A3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 name="Picture 24 178">
                          <a:extLst>
                            <a:ext uri="{FF2B5EF4-FFF2-40B4-BE49-F238E27FC236}">
                              <a16:creationId xmlns:a16="http://schemas.microsoft.com/office/drawing/2014/main" id="{3D8EF4CD-4251-4710-BD4D-8F029D2739C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 name="Group 179">
                        <a:extLst>
                          <a:ext uri="{FF2B5EF4-FFF2-40B4-BE49-F238E27FC236}">
                            <a16:creationId xmlns:a16="http://schemas.microsoft.com/office/drawing/2014/main" id="{844327CF-6DAE-459E-BBDE-632BC642C9EE}"/>
                          </a:ext>
                        </a:extLst>
                      </p:cNvPr>
                      <p:cNvGrpSpPr/>
                      <p:nvPr/>
                    </p:nvGrpSpPr>
                    <p:grpSpPr>
                      <a:xfrm>
                        <a:off x="4719823" y="2218458"/>
                        <a:ext cx="283630" cy="253824"/>
                        <a:chOff x="6986427" y="2972145"/>
                        <a:chExt cx="283630" cy="253824"/>
                      </a:xfrm>
                    </p:grpSpPr>
                    <p:pic>
                      <p:nvPicPr>
                        <p:cNvPr id="163" name="Picture 24 179">
                          <a:extLst>
                            <a:ext uri="{FF2B5EF4-FFF2-40B4-BE49-F238E27FC236}">
                              <a16:creationId xmlns:a16="http://schemas.microsoft.com/office/drawing/2014/main" id="{F68099E5-DCBA-4C01-8CF6-5812AA90D6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 name="Picture 24 180">
                          <a:extLst>
                            <a:ext uri="{FF2B5EF4-FFF2-40B4-BE49-F238E27FC236}">
                              <a16:creationId xmlns:a16="http://schemas.microsoft.com/office/drawing/2014/main" id="{49C26765-D7F7-46DF-ABC3-43F8B6AADBB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 name="Group 153">
                      <a:extLst>
                        <a:ext uri="{FF2B5EF4-FFF2-40B4-BE49-F238E27FC236}">
                          <a16:creationId xmlns:a16="http://schemas.microsoft.com/office/drawing/2014/main" id="{1B0CE3FA-B52F-4E52-80D6-D1D8C6A3AEF7}"/>
                        </a:ext>
                      </a:extLst>
                    </p:cNvPr>
                    <p:cNvGrpSpPr/>
                    <p:nvPr/>
                  </p:nvGrpSpPr>
                  <p:grpSpPr>
                    <a:xfrm>
                      <a:off x="4935889" y="3265811"/>
                      <a:ext cx="499826" cy="320263"/>
                      <a:chOff x="4503627" y="2218458"/>
                      <a:chExt cx="499826" cy="320263"/>
                    </a:xfrm>
                  </p:grpSpPr>
                  <p:grpSp>
                    <p:nvGrpSpPr>
                      <p:cNvPr id="155" name="Group 176">
                        <a:extLst>
                          <a:ext uri="{FF2B5EF4-FFF2-40B4-BE49-F238E27FC236}">
                            <a16:creationId xmlns:a16="http://schemas.microsoft.com/office/drawing/2014/main" id="{95CBEBA5-0755-4535-8E97-7428DACA9B0D}"/>
                          </a:ext>
                        </a:extLst>
                      </p:cNvPr>
                      <p:cNvGrpSpPr/>
                      <p:nvPr/>
                    </p:nvGrpSpPr>
                    <p:grpSpPr>
                      <a:xfrm>
                        <a:off x="4503627" y="2301538"/>
                        <a:ext cx="300259" cy="237183"/>
                        <a:chOff x="2962956" y="2115885"/>
                        <a:chExt cx="300259" cy="237183"/>
                      </a:xfrm>
                    </p:grpSpPr>
                    <p:pic>
                      <p:nvPicPr>
                        <p:cNvPr id="159" name="Picture 24 181">
                          <a:extLst>
                            <a:ext uri="{FF2B5EF4-FFF2-40B4-BE49-F238E27FC236}">
                              <a16:creationId xmlns:a16="http://schemas.microsoft.com/office/drawing/2014/main" id="{A92C9584-2902-4201-A2EB-585D835FFC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 name="Picture 24 182">
                          <a:extLst>
                            <a:ext uri="{FF2B5EF4-FFF2-40B4-BE49-F238E27FC236}">
                              <a16:creationId xmlns:a16="http://schemas.microsoft.com/office/drawing/2014/main" id="{26486C09-8C3E-4A51-91D9-90D7EFF22CE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 name="Group 179">
                        <a:extLst>
                          <a:ext uri="{FF2B5EF4-FFF2-40B4-BE49-F238E27FC236}">
                            <a16:creationId xmlns:a16="http://schemas.microsoft.com/office/drawing/2014/main" id="{5955A5CA-6888-466D-8456-7EAEB46FB042}"/>
                          </a:ext>
                        </a:extLst>
                      </p:cNvPr>
                      <p:cNvGrpSpPr/>
                      <p:nvPr/>
                    </p:nvGrpSpPr>
                    <p:grpSpPr>
                      <a:xfrm>
                        <a:off x="4719823" y="2218458"/>
                        <a:ext cx="283630" cy="253824"/>
                        <a:chOff x="6986427" y="2972145"/>
                        <a:chExt cx="283630" cy="253824"/>
                      </a:xfrm>
                    </p:grpSpPr>
                    <p:pic>
                      <p:nvPicPr>
                        <p:cNvPr id="157" name="Picture 24 183">
                          <a:extLst>
                            <a:ext uri="{FF2B5EF4-FFF2-40B4-BE49-F238E27FC236}">
                              <a16:creationId xmlns:a16="http://schemas.microsoft.com/office/drawing/2014/main" id="{9CAD0FA9-8C6D-4237-97FF-578CAFB9C1B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 name="Picture 24 184">
                          <a:extLst>
                            <a:ext uri="{FF2B5EF4-FFF2-40B4-BE49-F238E27FC236}">
                              <a16:creationId xmlns:a16="http://schemas.microsoft.com/office/drawing/2014/main" id="{91BABB8C-BA5C-414B-AF90-1BF555C906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8" name="Group 137">
                    <a:extLst>
                      <a:ext uri="{FF2B5EF4-FFF2-40B4-BE49-F238E27FC236}">
                        <a16:creationId xmlns:a16="http://schemas.microsoft.com/office/drawing/2014/main" id="{E5547EFF-A3B6-4F03-806A-675870C75935}"/>
                      </a:ext>
                    </a:extLst>
                  </p:cNvPr>
                  <p:cNvGrpSpPr/>
                  <p:nvPr/>
                </p:nvGrpSpPr>
                <p:grpSpPr>
                  <a:xfrm rot="21049340">
                    <a:off x="7270080" y="2509410"/>
                    <a:ext cx="601238" cy="499826"/>
                    <a:chOff x="5841977" y="3176030"/>
                    <a:chExt cx="601238" cy="499826"/>
                  </a:xfrm>
                </p:grpSpPr>
                <p:grpSp>
                  <p:nvGrpSpPr>
                    <p:cNvPr id="139" name="Group 138">
                      <a:extLst>
                        <a:ext uri="{FF2B5EF4-FFF2-40B4-BE49-F238E27FC236}">
                          <a16:creationId xmlns:a16="http://schemas.microsoft.com/office/drawing/2014/main" id="{C84F551D-FA2B-49CD-BE71-FB2D1F22428F}"/>
                        </a:ext>
                      </a:extLst>
                    </p:cNvPr>
                    <p:cNvGrpSpPr/>
                    <p:nvPr/>
                  </p:nvGrpSpPr>
                  <p:grpSpPr>
                    <a:xfrm rot="19742345">
                      <a:off x="5841977" y="3207622"/>
                      <a:ext cx="499826" cy="320263"/>
                      <a:chOff x="4503627" y="2218458"/>
                      <a:chExt cx="499826" cy="320263"/>
                    </a:xfrm>
                  </p:grpSpPr>
                  <p:grpSp>
                    <p:nvGrpSpPr>
                      <p:cNvPr id="147" name="Group 176">
                        <a:extLst>
                          <a:ext uri="{FF2B5EF4-FFF2-40B4-BE49-F238E27FC236}">
                            <a16:creationId xmlns:a16="http://schemas.microsoft.com/office/drawing/2014/main" id="{B81E1E10-8A60-4EB7-BBB4-F896180CF80C}"/>
                          </a:ext>
                        </a:extLst>
                      </p:cNvPr>
                      <p:cNvGrpSpPr/>
                      <p:nvPr/>
                    </p:nvGrpSpPr>
                    <p:grpSpPr>
                      <a:xfrm>
                        <a:off x="4503627" y="2301538"/>
                        <a:ext cx="300259" cy="237183"/>
                        <a:chOff x="2962956" y="2115885"/>
                        <a:chExt cx="300259" cy="237183"/>
                      </a:xfrm>
                    </p:grpSpPr>
                    <p:pic>
                      <p:nvPicPr>
                        <p:cNvPr id="151" name="Picture 24 185">
                          <a:extLst>
                            <a:ext uri="{FF2B5EF4-FFF2-40B4-BE49-F238E27FC236}">
                              <a16:creationId xmlns:a16="http://schemas.microsoft.com/office/drawing/2014/main" id="{76861199-70E9-4581-A366-84B831C2E27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 name="Picture 24 186">
                          <a:extLst>
                            <a:ext uri="{FF2B5EF4-FFF2-40B4-BE49-F238E27FC236}">
                              <a16:creationId xmlns:a16="http://schemas.microsoft.com/office/drawing/2014/main" id="{E6ECAB77-AA1B-4621-BB79-757FCAC1DF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 name="Group 179">
                        <a:extLst>
                          <a:ext uri="{FF2B5EF4-FFF2-40B4-BE49-F238E27FC236}">
                            <a16:creationId xmlns:a16="http://schemas.microsoft.com/office/drawing/2014/main" id="{FC0D501F-4653-4A53-AEEB-BF23D5CEC48B}"/>
                          </a:ext>
                        </a:extLst>
                      </p:cNvPr>
                      <p:cNvGrpSpPr/>
                      <p:nvPr/>
                    </p:nvGrpSpPr>
                    <p:grpSpPr>
                      <a:xfrm>
                        <a:off x="4719823" y="2218458"/>
                        <a:ext cx="283630" cy="253824"/>
                        <a:chOff x="6986427" y="2972145"/>
                        <a:chExt cx="283630" cy="253824"/>
                      </a:xfrm>
                    </p:grpSpPr>
                    <p:pic>
                      <p:nvPicPr>
                        <p:cNvPr id="149" name="Picture 24 187">
                          <a:extLst>
                            <a:ext uri="{FF2B5EF4-FFF2-40B4-BE49-F238E27FC236}">
                              <a16:creationId xmlns:a16="http://schemas.microsoft.com/office/drawing/2014/main" id="{F6ECE103-38E3-4C71-8F0C-4AF12365A6A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 name="Picture 24 188">
                          <a:extLst>
                            <a:ext uri="{FF2B5EF4-FFF2-40B4-BE49-F238E27FC236}">
                              <a16:creationId xmlns:a16="http://schemas.microsoft.com/office/drawing/2014/main" id="{ECBAEDD0-D0EE-4279-ADC7-0AB8307DFF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0" name="Group 139">
                      <a:extLst>
                        <a:ext uri="{FF2B5EF4-FFF2-40B4-BE49-F238E27FC236}">
                          <a16:creationId xmlns:a16="http://schemas.microsoft.com/office/drawing/2014/main" id="{78401126-22AE-486B-A97A-A1204C721DE8}"/>
                        </a:ext>
                      </a:extLst>
                    </p:cNvPr>
                    <p:cNvGrpSpPr/>
                    <p:nvPr/>
                  </p:nvGrpSpPr>
                  <p:grpSpPr>
                    <a:xfrm rot="17239213">
                      <a:off x="6033171" y="3265811"/>
                      <a:ext cx="499826" cy="320263"/>
                      <a:chOff x="4503627" y="2218458"/>
                      <a:chExt cx="499826" cy="320263"/>
                    </a:xfrm>
                  </p:grpSpPr>
                  <p:grpSp>
                    <p:nvGrpSpPr>
                      <p:cNvPr id="141" name="Group 176">
                        <a:extLst>
                          <a:ext uri="{FF2B5EF4-FFF2-40B4-BE49-F238E27FC236}">
                            <a16:creationId xmlns:a16="http://schemas.microsoft.com/office/drawing/2014/main" id="{EAF51B77-42B0-429E-8D33-E468E7E00AF7}"/>
                          </a:ext>
                        </a:extLst>
                      </p:cNvPr>
                      <p:cNvGrpSpPr/>
                      <p:nvPr/>
                    </p:nvGrpSpPr>
                    <p:grpSpPr>
                      <a:xfrm>
                        <a:off x="4503627" y="2301538"/>
                        <a:ext cx="300259" cy="237183"/>
                        <a:chOff x="2962956" y="2115885"/>
                        <a:chExt cx="300259" cy="237183"/>
                      </a:xfrm>
                    </p:grpSpPr>
                    <p:pic>
                      <p:nvPicPr>
                        <p:cNvPr id="145" name="Picture 24 189">
                          <a:extLst>
                            <a:ext uri="{FF2B5EF4-FFF2-40B4-BE49-F238E27FC236}">
                              <a16:creationId xmlns:a16="http://schemas.microsoft.com/office/drawing/2014/main" id="{D6EAB09C-3804-4B12-B988-00FBD1E4A50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0">
                          <a:extLst>
                            <a:ext uri="{FF2B5EF4-FFF2-40B4-BE49-F238E27FC236}">
                              <a16:creationId xmlns:a16="http://schemas.microsoft.com/office/drawing/2014/main" id="{826AE00B-B5B0-47D4-92C9-26795B7A68F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6F0338EA-0CC5-49F0-A9DE-502B7A187456}"/>
                          </a:ext>
                        </a:extLst>
                      </p:cNvPr>
                      <p:cNvGrpSpPr/>
                      <p:nvPr/>
                    </p:nvGrpSpPr>
                    <p:grpSpPr>
                      <a:xfrm>
                        <a:off x="4719823" y="2218458"/>
                        <a:ext cx="283630" cy="253824"/>
                        <a:chOff x="6986427" y="2972145"/>
                        <a:chExt cx="283630" cy="253824"/>
                      </a:xfrm>
                    </p:grpSpPr>
                    <p:pic>
                      <p:nvPicPr>
                        <p:cNvPr id="143" name="Picture 24 191">
                          <a:extLst>
                            <a:ext uri="{FF2B5EF4-FFF2-40B4-BE49-F238E27FC236}">
                              <a16:creationId xmlns:a16="http://schemas.microsoft.com/office/drawing/2014/main" id="{6D67F7B4-92DA-4283-9B23-0D075D633C3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2">
                          <a:extLst>
                            <a:ext uri="{FF2B5EF4-FFF2-40B4-BE49-F238E27FC236}">
                              <a16:creationId xmlns:a16="http://schemas.microsoft.com/office/drawing/2014/main" id="{D43AA59C-FC22-44BE-8586-D1A498E881F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 name="Group 11">
                  <a:extLst>
                    <a:ext uri="{FF2B5EF4-FFF2-40B4-BE49-F238E27FC236}">
                      <a16:creationId xmlns:a16="http://schemas.microsoft.com/office/drawing/2014/main" id="{23DD9393-9626-4C5E-A259-A6A9B3D89DC6}"/>
                    </a:ext>
                  </a:extLst>
                </p:cNvPr>
                <p:cNvGrpSpPr/>
                <p:nvPr/>
              </p:nvGrpSpPr>
              <p:grpSpPr>
                <a:xfrm>
                  <a:off x="5889081" y="2731026"/>
                  <a:ext cx="1557892" cy="1293966"/>
                  <a:chOff x="6991903" y="2695004"/>
                  <a:chExt cx="1557892" cy="1293966"/>
                </a:xfrm>
              </p:grpSpPr>
              <p:grpSp>
                <p:nvGrpSpPr>
                  <p:cNvPr id="13" name="Group 12">
                    <a:extLst>
                      <a:ext uri="{FF2B5EF4-FFF2-40B4-BE49-F238E27FC236}">
                        <a16:creationId xmlns:a16="http://schemas.microsoft.com/office/drawing/2014/main" id="{ECDD22DC-6A01-405C-B20E-BD5350D75C50}"/>
                      </a:ext>
                    </a:extLst>
                  </p:cNvPr>
                  <p:cNvGrpSpPr/>
                  <p:nvPr/>
                </p:nvGrpSpPr>
                <p:grpSpPr>
                  <a:xfrm>
                    <a:off x="6991903" y="2695004"/>
                    <a:ext cx="657768" cy="378452"/>
                    <a:chOff x="4777947" y="3207622"/>
                    <a:chExt cx="657768" cy="378452"/>
                  </a:xfrm>
                </p:grpSpPr>
                <p:grpSp>
                  <p:nvGrpSpPr>
                    <p:cNvPr id="121" name="Group 120">
                      <a:extLst>
                        <a:ext uri="{FF2B5EF4-FFF2-40B4-BE49-F238E27FC236}">
                          <a16:creationId xmlns:a16="http://schemas.microsoft.com/office/drawing/2014/main" id="{DECF8172-04C0-4028-B0F7-279340406E2C}"/>
                        </a:ext>
                      </a:extLst>
                    </p:cNvPr>
                    <p:cNvGrpSpPr/>
                    <p:nvPr/>
                  </p:nvGrpSpPr>
                  <p:grpSpPr>
                    <a:xfrm>
                      <a:off x="4777947" y="3207622"/>
                      <a:ext cx="499826" cy="320263"/>
                      <a:chOff x="4503627" y="2218458"/>
                      <a:chExt cx="499826" cy="320263"/>
                    </a:xfrm>
                  </p:grpSpPr>
                  <p:grpSp>
                    <p:nvGrpSpPr>
                      <p:cNvPr id="129" name="Group 176">
                        <a:extLst>
                          <a:ext uri="{FF2B5EF4-FFF2-40B4-BE49-F238E27FC236}">
                            <a16:creationId xmlns:a16="http://schemas.microsoft.com/office/drawing/2014/main" id="{1AE9146A-9FCC-46E5-A4FC-9D49A1E50E2B}"/>
                          </a:ext>
                        </a:extLst>
                      </p:cNvPr>
                      <p:cNvGrpSpPr/>
                      <p:nvPr/>
                    </p:nvGrpSpPr>
                    <p:grpSpPr>
                      <a:xfrm>
                        <a:off x="4503627" y="2301538"/>
                        <a:ext cx="300259" cy="237183"/>
                        <a:chOff x="2962956" y="2115885"/>
                        <a:chExt cx="300259" cy="237183"/>
                      </a:xfrm>
                    </p:grpSpPr>
                    <p:pic>
                      <p:nvPicPr>
                        <p:cNvPr id="133" name="Picture 24 193">
                          <a:extLst>
                            <a:ext uri="{FF2B5EF4-FFF2-40B4-BE49-F238E27FC236}">
                              <a16:creationId xmlns:a16="http://schemas.microsoft.com/office/drawing/2014/main" id="{8DF9CF6F-9649-4EE9-B66A-C5E13F4C486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194">
                          <a:extLst>
                            <a:ext uri="{FF2B5EF4-FFF2-40B4-BE49-F238E27FC236}">
                              <a16:creationId xmlns:a16="http://schemas.microsoft.com/office/drawing/2014/main" id="{4121C660-688F-425C-A683-4A48D53D0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a:extLst>
                          <a:ext uri="{FF2B5EF4-FFF2-40B4-BE49-F238E27FC236}">
                            <a16:creationId xmlns:a16="http://schemas.microsoft.com/office/drawing/2014/main" id="{FAEAA807-A274-40EC-94DF-202E86639575}"/>
                          </a:ext>
                        </a:extLst>
                      </p:cNvPr>
                      <p:cNvGrpSpPr/>
                      <p:nvPr/>
                    </p:nvGrpSpPr>
                    <p:grpSpPr>
                      <a:xfrm>
                        <a:off x="4719823" y="2218458"/>
                        <a:ext cx="283630" cy="253824"/>
                        <a:chOff x="6986427" y="2972145"/>
                        <a:chExt cx="283630" cy="253824"/>
                      </a:xfrm>
                    </p:grpSpPr>
                    <p:pic>
                      <p:nvPicPr>
                        <p:cNvPr id="131" name="Picture 24 195">
                          <a:extLst>
                            <a:ext uri="{FF2B5EF4-FFF2-40B4-BE49-F238E27FC236}">
                              <a16:creationId xmlns:a16="http://schemas.microsoft.com/office/drawing/2014/main" id="{7E46A10F-80E5-4643-A713-A071254E003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196">
                          <a:extLst>
                            <a:ext uri="{FF2B5EF4-FFF2-40B4-BE49-F238E27FC236}">
                              <a16:creationId xmlns:a16="http://schemas.microsoft.com/office/drawing/2014/main" id="{24894EF5-645D-45DF-A048-A61FD09491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 name="Group 121">
                      <a:extLst>
                        <a:ext uri="{FF2B5EF4-FFF2-40B4-BE49-F238E27FC236}">
                          <a16:creationId xmlns:a16="http://schemas.microsoft.com/office/drawing/2014/main" id="{8BEEF076-F7D7-4AE4-B82D-29FB86FFD7F3}"/>
                        </a:ext>
                      </a:extLst>
                    </p:cNvPr>
                    <p:cNvGrpSpPr/>
                    <p:nvPr/>
                  </p:nvGrpSpPr>
                  <p:grpSpPr>
                    <a:xfrm>
                      <a:off x="4935889" y="3265811"/>
                      <a:ext cx="499826" cy="320263"/>
                      <a:chOff x="4503627" y="2218458"/>
                      <a:chExt cx="499826" cy="320263"/>
                    </a:xfrm>
                  </p:grpSpPr>
                  <p:grpSp>
                    <p:nvGrpSpPr>
                      <p:cNvPr id="123" name="Group 176">
                        <a:extLst>
                          <a:ext uri="{FF2B5EF4-FFF2-40B4-BE49-F238E27FC236}">
                            <a16:creationId xmlns:a16="http://schemas.microsoft.com/office/drawing/2014/main" id="{3F3000C3-6C51-498A-8AD7-8506C7B312EF}"/>
                          </a:ext>
                        </a:extLst>
                      </p:cNvPr>
                      <p:cNvGrpSpPr/>
                      <p:nvPr/>
                    </p:nvGrpSpPr>
                    <p:grpSpPr>
                      <a:xfrm>
                        <a:off x="4503627" y="2301538"/>
                        <a:ext cx="300259" cy="237183"/>
                        <a:chOff x="2962956" y="2115885"/>
                        <a:chExt cx="300259" cy="237183"/>
                      </a:xfrm>
                    </p:grpSpPr>
                    <p:pic>
                      <p:nvPicPr>
                        <p:cNvPr id="127" name="Picture 24 197">
                          <a:extLst>
                            <a:ext uri="{FF2B5EF4-FFF2-40B4-BE49-F238E27FC236}">
                              <a16:creationId xmlns:a16="http://schemas.microsoft.com/office/drawing/2014/main" id="{25A7AD55-8572-4AA3-8530-548BB9CC7B4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 name="Picture 24 198">
                          <a:extLst>
                            <a:ext uri="{FF2B5EF4-FFF2-40B4-BE49-F238E27FC236}">
                              <a16:creationId xmlns:a16="http://schemas.microsoft.com/office/drawing/2014/main" id="{D0A06803-5877-4797-99FD-18D87B1D0AF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 name="Group 179">
                        <a:extLst>
                          <a:ext uri="{FF2B5EF4-FFF2-40B4-BE49-F238E27FC236}">
                            <a16:creationId xmlns:a16="http://schemas.microsoft.com/office/drawing/2014/main" id="{D622B475-C511-4B3A-84B8-C6C8759EFF79}"/>
                          </a:ext>
                        </a:extLst>
                      </p:cNvPr>
                      <p:cNvGrpSpPr/>
                      <p:nvPr/>
                    </p:nvGrpSpPr>
                    <p:grpSpPr>
                      <a:xfrm>
                        <a:off x="4719823" y="2218458"/>
                        <a:ext cx="283630" cy="253824"/>
                        <a:chOff x="6986427" y="2972145"/>
                        <a:chExt cx="283630" cy="253824"/>
                      </a:xfrm>
                    </p:grpSpPr>
                    <p:pic>
                      <p:nvPicPr>
                        <p:cNvPr id="125" name="Picture 24 199">
                          <a:extLst>
                            <a:ext uri="{FF2B5EF4-FFF2-40B4-BE49-F238E27FC236}">
                              <a16:creationId xmlns:a16="http://schemas.microsoft.com/office/drawing/2014/main" id="{67E49A43-5A9D-4BBB-BDAE-1EA138C4F6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 name="Picture 24 200">
                          <a:extLst>
                            <a:ext uri="{FF2B5EF4-FFF2-40B4-BE49-F238E27FC236}">
                              <a16:creationId xmlns:a16="http://schemas.microsoft.com/office/drawing/2014/main" id="{0F1BC31E-9A4E-45AB-BD5D-8E84CD8DB9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 name="Group 13">
                    <a:extLst>
                      <a:ext uri="{FF2B5EF4-FFF2-40B4-BE49-F238E27FC236}">
                        <a16:creationId xmlns:a16="http://schemas.microsoft.com/office/drawing/2014/main" id="{DE7882A9-1124-40E3-B286-F8E5F2EC6D78}"/>
                      </a:ext>
                    </a:extLst>
                  </p:cNvPr>
                  <p:cNvGrpSpPr/>
                  <p:nvPr/>
                </p:nvGrpSpPr>
                <p:grpSpPr>
                  <a:xfrm>
                    <a:off x="7000217" y="2970983"/>
                    <a:ext cx="601238" cy="499826"/>
                    <a:chOff x="5841977" y="3176030"/>
                    <a:chExt cx="601238" cy="499826"/>
                  </a:xfrm>
                </p:grpSpPr>
                <p:grpSp>
                  <p:nvGrpSpPr>
                    <p:cNvPr id="107" name="Group 106">
                      <a:extLst>
                        <a:ext uri="{FF2B5EF4-FFF2-40B4-BE49-F238E27FC236}">
                          <a16:creationId xmlns:a16="http://schemas.microsoft.com/office/drawing/2014/main" id="{20D44586-2E70-4EED-9A2E-6F6CCCAEA6DC}"/>
                        </a:ext>
                      </a:extLst>
                    </p:cNvPr>
                    <p:cNvGrpSpPr/>
                    <p:nvPr/>
                  </p:nvGrpSpPr>
                  <p:grpSpPr>
                    <a:xfrm rot="19742345">
                      <a:off x="5841977" y="3207622"/>
                      <a:ext cx="499826" cy="320263"/>
                      <a:chOff x="4503627" y="2218458"/>
                      <a:chExt cx="499826" cy="320263"/>
                    </a:xfrm>
                  </p:grpSpPr>
                  <p:grpSp>
                    <p:nvGrpSpPr>
                      <p:cNvPr id="115" name="Group 176">
                        <a:extLst>
                          <a:ext uri="{FF2B5EF4-FFF2-40B4-BE49-F238E27FC236}">
                            <a16:creationId xmlns:a16="http://schemas.microsoft.com/office/drawing/2014/main" id="{3D04CF1D-0814-4A87-B89F-8B3E5D3EB4F2}"/>
                          </a:ext>
                        </a:extLst>
                      </p:cNvPr>
                      <p:cNvGrpSpPr/>
                      <p:nvPr/>
                    </p:nvGrpSpPr>
                    <p:grpSpPr>
                      <a:xfrm>
                        <a:off x="4503627" y="2301538"/>
                        <a:ext cx="300259" cy="237183"/>
                        <a:chOff x="2962956" y="2115885"/>
                        <a:chExt cx="300259" cy="237183"/>
                      </a:xfrm>
                    </p:grpSpPr>
                    <p:pic>
                      <p:nvPicPr>
                        <p:cNvPr id="119" name="Picture 24 201">
                          <a:extLst>
                            <a:ext uri="{FF2B5EF4-FFF2-40B4-BE49-F238E27FC236}">
                              <a16:creationId xmlns:a16="http://schemas.microsoft.com/office/drawing/2014/main" id="{6703A75F-3C39-40A3-9868-53C907F1DDE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202">
                          <a:extLst>
                            <a:ext uri="{FF2B5EF4-FFF2-40B4-BE49-F238E27FC236}">
                              <a16:creationId xmlns:a16="http://schemas.microsoft.com/office/drawing/2014/main" id="{C45A6D55-1EBD-481C-8E02-4BD6BCA31F9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a:extLst>
                          <a:ext uri="{FF2B5EF4-FFF2-40B4-BE49-F238E27FC236}">
                            <a16:creationId xmlns:a16="http://schemas.microsoft.com/office/drawing/2014/main" id="{B81F6819-55B3-4A17-B503-FD7F98AB4C73}"/>
                          </a:ext>
                        </a:extLst>
                      </p:cNvPr>
                      <p:cNvGrpSpPr/>
                      <p:nvPr/>
                    </p:nvGrpSpPr>
                    <p:grpSpPr>
                      <a:xfrm>
                        <a:off x="4719823" y="2218458"/>
                        <a:ext cx="283630" cy="253824"/>
                        <a:chOff x="6986427" y="2972145"/>
                        <a:chExt cx="283630" cy="253824"/>
                      </a:xfrm>
                    </p:grpSpPr>
                    <p:pic>
                      <p:nvPicPr>
                        <p:cNvPr id="117" name="Picture 24 203">
                          <a:extLst>
                            <a:ext uri="{FF2B5EF4-FFF2-40B4-BE49-F238E27FC236}">
                              <a16:creationId xmlns:a16="http://schemas.microsoft.com/office/drawing/2014/main" id="{6D7B1BD7-3111-422C-9A92-C638427C8F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204">
                          <a:extLst>
                            <a:ext uri="{FF2B5EF4-FFF2-40B4-BE49-F238E27FC236}">
                              <a16:creationId xmlns:a16="http://schemas.microsoft.com/office/drawing/2014/main" id="{36331DE6-8E2C-429A-8EDF-436D4D7ECA8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8" name="Group 107">
                      <a:extLst>
                        <a:ext uri="{FF2B5EF4-FFF2-40B4-BE49-F238E27FC236}">
                          <a16:creationId xmlns:a16="http://schemas.microsoft.com/office/drawing/2014/main" id="{785CC11C-74A2-40F3-B487-94DC12B98201}"/>
                        </a:ext>
                      </a:extLst>
                    </p:cNvPr>
                    <p:cNvGrpSpPr/>
                    <p:nvPr/>
                  </p:nvGrpSpPr>
                  <p:grpSpPr>
                    <a:xfrm rot="17239213">
                      <a:off x="6033171" y="3265811"/>
                      <a:ext cx="499826" cy="320263"/>
                      <a:chOff x="4503627" y="2218458"/>
                      <a:chExt cx="499826" cy="320263"/>
                    </a:xfrm>
                  </p:grpSpPr>
                  <p:grpSp>
                    <p:nvGrpSpPr>
                      <p:cNvPr id="109" name="Group 176">
                        <a:extLst>
                          <a:ext uri="{FF2B5EF4-FFF2-40B4-BE49-F238E27FC236}">
                            <a16:creationId xmlns:a16="http://schemas.microsoft.com/office/drawing/2014/main" id="{33312595-A528-4BA3-A126-059C08952345}"/>
                          </a:ext>
                        </a:extLst>
                      </p:cNvPr>
                      <p:cNvGrpSpPr/>
                      <p:nvPr/>
                    </p:nvGrpSpPr>
                    <p:grpSpPr>
                      <a:xfrm>
                        <a:off x="4503627" y="2301538"/>
                        <a:ext cx="300259" cy="237183"/>
                        <a:chOff x="2962956" y="2115885"/>
                        <a:chExt cx="300259" cy="237183"/>
                      </a:xfrm>
                    </p:grpSpPr>
                    <p:pic>
                      <p:nvPicPr>
                        <p:cNvPr id="113" name="Picture 24 205">
                          <a:extLst>
                            <a:ext uri="{FF2B5EF4-FFF2-40B4-BE49-F238E27FC236}">
                              <a16:creationId xmlns:a16="http://schemas.microsoft.com/office/drawing/2014/main" id="{EC79ABE9-8C29-4434-856E-86100E5F320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 name="Picture 24 206">
                          <a:extLst>
                            <a:ext uri="{FF2B5EF4-FFF2-40B4-BE49-F238E27FC236}">
                              <a16:creationId xmlns:a16="http://schemas.microsoft.com/office/drawing/2014/main" id="{753A95C8-DF24-4FE3-AC90-1BC8660010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0" name="Group 179">
                        <a:extLst>
                          <a:ext uri="{FF2B5EF4-FFF2-40B4-BE49-F238E27FC236}">
                            <a16:creationId xmlns:a16="http://schemas.microsoft.com/office/drawing/2014/main" id="{0A9BC4E8-130B-4EA0-AA4B-1E6D8AE9272D}"/>
                          </a:ext>
                        </a:extLst>
                      </p:cNvPr>
                      <p:cNvGrpSpPr/>
                      <p:nvPr/>
                    </p:nvGrpSpPr>
                    <p:grpSpPr>
                      <a:xfrm>
                        <a:off x="4719823" y="2218458"/>
                        <a:ext cx="283630" cy="253824"/>
                        <a:chOff x="6986427" y="2972145"/>
                        <a:chExt cx="283630" cy="253824"/>
                      </a:xfrm>
                    </p:grpSpPr>
                    <p:pic>
                      <p:nvPicPr>
                        <p:cNvPr id="111" name="Picture 24 207">
                          <a:extLst>
                            <a:ext uri="{FF2B5EF4-FFF2-40B4-BE49-F238E27FC236}">
                              <a16:creationId xmlns:a16="http://schemas.microsoft.com/office/drawing/2014/main" id="{80513AE1-5C42-494A-8A36-BF12571E2B5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 name="Picture 24 208">
                          <a:extLst>
                            <a:ext uri="{FF2B5EF4-FFF2-40B4-BE49-F238E27FC236}">
                              <a16:creationId xmlns:a16="http://schemas.microsoft.com/office/drawing/2014/main" id="{F8323A2F-AE16-498B-9534-EF7310B3854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 name="Group 14">
                    <a:extLst>
                      <a:ext uri="{FF2B5EF4-FFF2-40B4-BE49-F238E27FC236}">
                        <a16:creationId xmlns:a16="http://schemas.microsoft.com/office/drawing/2014/main" id="{F656629D-1AC6-48DE-A545-DDAF3D834616}"/>
                      </a:ext>
                    </a:extLst>
                  </p:cNvPr>
                  <p:cNvGrpSpPr/>
                  <p:nvPr/>
                </p:nvGrpSpPr>
                <p:grpSpPr>
                  <a:xfrm>
                    <a:off x="7469330" y="2714400"/>
                    <a:ext cx="1055948" cy="610380"/>
                    <a:chOff x="6261214" y="3135578"/>
                    <a:chExt cx="1055948" cy="610380"/>
                  </a:xfrm>
                </p:grpSpPr>
                <p:grpSp>
                  <p:nvGrpSpPr>
                    <p:cNvPr id="77" name="Group 76">
                      <a:extLst>
                        <a:ext uri="{FF2B5EF4-FFF2-40B4-BE49-F238E27FC236}">
                          <a16:creationId xmlns:a16="http://schemas.microsoft.com/office/drawing/2014/main" id="{A1B21D06-7757-40CC-9A42-C1C037BF0B2C}"/>
                        </a:ext>
                      </a:extLst>
                    </p:cNvPr>
                    <p:cNvGrpSpPr/>
                    <p:nvPr/>
                  </p:nvGrpSpPr>
                  <p:grpSpPr>
                    <a:xfrm>
                      <a:off x="6659394" y="3135578"/>
                      <a:ext cx="657768" cy="378452"/>
                      <a:chOff x="4777947" y="3207622"/>
                      <a:chExt cx="657768" cy="378452"/>
                    </a:xfrm>
                  </p:grpSpPr>
                  <p:grpSp>
                    <p:nvGrpSpPr>
                      <p:cNvPr id="93" name="Group 92">
                        <a:extLst>
                          <a:ext uri="{FF2B5EF4-FFF2-40B4-BE49-F238E27FC236}">
                            <a16:creationId xmlns:a16="http://schemas.microsoft.com/office/drawing/2014/main" id="{C30A124F-5A8D-4192-A091-5C66C645A6B2}"/>
                          </a:ext>
                        </a:extLst>
                      </p:cNvPr>
                      <p:cNvGrpSpPr/>
                      <p:nvPr/>
                    </p:nvGrpSpPr>
                    <p:grpSpPr>
                      <a:xfrm>
                        <a:off x="4777947" y="3207622"/>
                        <a:ext cx="499826" cy="320263"/>
                        <a:chOff x="4503627" y="2218458"/>
                        <a:chExt cx="499826" cy="320263"/>
                      </a:xfrm>
                    </p:grpSpPr>
                    <p:grpSp>
                      <p:nvGrpSpPr>
                        <p:cNvPr id="101" name="Group 176">
                          <a:extLst>
                            <a:ext uri="{FF2B5EF4-FFF2-40B4-BE49-F238E27FC236}">
                              <a16:creationId xmlns:a16="http://schemas.microsoft.com/office/drawing/2014/main" id="{D37B15FF-9E64-4034-91A6-BE1478DF680E}"/>
                            </a:ext>
                          </a:extLst>
                        </p:cNvPr>
                        <p:cNvGrpSpPr/>
                        <p:nvPr/>
                      </p:nvGrpSpPr>
                      <p:grpSpPr>
                        <a:xfrm>
                          <a:off x="4503627" y="2301538"/>
                          <a:ext cx="300259" cy="237183"/>
                          <a:chOff x="2962956" y="2115885"/>
                          <a:chExt cx="300259" cy="237183"/>
                        </a:xfrm>
                      </p:grpSpPr>
                      <p:pic>
                        <p:nvPicPr>
                          <p:cNvPr id="105" name="Picture 24 209">
                            <a:extLst>
                              <a:ext uri="{FF2B5EF4-FFF2-40B4-BE49-F238E27FC236}">
                                <a16:creationId xmlns:a16="http://schemas.microsoft.com/office/drawing/2014/main" id="{67597623-47A2-40A9-AD02-F9B1AF570BD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6" name="Picture 24 210">
                            <a:extLst>
                              <a:ext uri="{FF2B5EF4-FFF2-40B4-BE49-F238E27FC236}">
                                <a16:creationId xmlns:a16="http://schemas.microsoft.com/office/drawing/2014/main" id="{285DB024-1758-424E-B916-B262091CE95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2" name="Group 179">
                          <a:extLst>
                            <a:ext uri="{FF2B5EF4-FFF2-40B4-BE49-F238E27FC236}">
                              <a16:creationId xmlns:a16="http://schemas.microsoft.com/office/drawing/2014/main" id="{D48BCA15-8C29-48A5-950A-C717F6D4A084}"/>
                            </a:ext>
                          </a:extLst>
                        </p:cNvPr>
                        <p:cNvGrpSpPr/>
                        <p:nvPr/>
                      </p:nvGrpSpPr>
                      <p:grpSpPr>
                        <a:xfrm>
                          <a:off x="4719823" y="2218458"/>
                          <a:ext cx="283630" cy="253824"/>
                          <a:chOff x="6986427" y="2972145"/>
                          <a:chExt cx="283630" cy="253824"/>
                        </a:xfrm>
                      </p:grpSpPr>
                      <p:pic>
                        <p:nvPicPr>
                          <p:cNvPr id="103" name="Picture 24 211">
                            <a:extLst>
                              <a:ext uri="{FF2B5EF4-FFF2-40B4-BE49-F238E27FC236}">
                                <a16:creationId xmlns:a16="http://schemas.microsoft.com/office/drawing/2014/main" id="{908192FE-1E72-4FFD-85F6-2E9FCB6E86C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 name="Picture 24 212">
                            <a:extLst>
                              <a:ext uri="{FF2B5EF4-FFF2-40B4-BE49-F238E27FC236}">
                                <a16:creationId xmlns:a16="http://schemas.microsoft.com/office/drawing/2014/main" id="{B315CC72-B4F4-49BF-A56F-0CF13A39775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4" name="Group 93">
                        <a:extLst>
                          <a:ext uri="{FF2B5EF4-FFF2-40B4-BE49-F238E27FC236}">
                            <a16:creationId xmlns:a16="http://schemas.microsoft.com/office/drawing/2014/main" id="{1941B5C8-E12F-45CC-B8EE-B2814C0E140B}"/>
                          </a:ext>
                        </a:extLst>
                      </p:cNvPr>
                      <p:cNvGrpSpPr/>
                      <p:nvPr/>
                    </p:nvGrpSpPr>
                    <p:grpSpPr>
                      <a:xfrm>
                        <a:off x="4935889" y="3265811"/>
                        <a:ext cx="499826" cy="320263"/>
                        <a:chOff x="4503627" y="2218458"/>
                        <a:chExt cx="499826" cy="320263"/>
                      </a:xfrm>
                    </p:grpSpPr>
                    <p:grpSp>
                      <p:nvGrpSpPr>
                        <p:cNvPr id="95" name="Group 176">
                          <a:extLst>
                            <a:ext uri="{FF2B5EF4-FFF2-40B4-BE49-F238E27FC236}">
                              <a16:creationId xmlns:a16="http://schemas.microsoft.com/office/drawing/2014/main" id="{B5612A94-28D1-41A2-A627-A1C3C965722F}"/>
                            </a:ext>
                          </a:extLst>
                        </p:cNvPr>
                        <p:cNvGrpSpPr/>
                        <p:nvPr/>
                      </p:nvGrpSpPr>
                      <p:grpSpPr>
                        <a:xfrm>
                          <a:off x="4503627" y="2301538"/>
                          <a:ext cx="300259" cy="237183"/>
                          <a:chOff x="2962956" y="2115885"/>
                          <a:chExt cx="300259" cy="237183"/>
                        </a:xfrm>
                      </p:grpSpPr>
                      <p:pic>
                        <p:nvPicPr>
                          <p:cNvPr id="99" name="Picture 24 213">
                            <a:extLst>
                              <a:ext uri="{FF2B5EF4-FFF2-40B4-BE49-F238E27FC236}">
                                <a16:creationId xmlns:a16="http://schemas.microsoft.com/office/drawing/2014/main" id="{3E80DB17-E21B-4CEE-816B-EFE7C6917B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0" name="Picture 24 214">
                            <a:extLst>
                              <a:ext uri="{FF2B5EF4-FFF2-40B4-BE49-F238E27FC236}">
                                <a16:creationId xmlns:a16="http://schemas.microsoft.com/office/drawing/2014/main" id="{17652527-5626-4732-AB69-55C14A9A612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6" name="Group 179">
                          <a:extLst>
                            <a:ext uri="{FF2B5EF4-FFF2-40B4-BE49-F238E27FC236}">
                              <a16:creationId xmlns:a16="http://schemas.microsoft.com/office/drawing/2014/main" id="{10C13A8E-CD2A-44DD-8FB8-88AC89C9304E}"/>
                            </a:ext>
                          </a:extLst>
                        </p:cNvPr>
                        <p:cNvGrpSpPr/>
                        <p:nvPr/>
                      </p:nvGrpSpPr>
                      <p:grpSpPr>
                        <a:xfrm>
                          <a:off x="4719823" y="2218458"/>
                          <a:ext cx="283630" cy="253824"/>
                          <a:chOff x="6986427" y="2972145"/>
                          <a:chExt cx="283630" cy="253824"/>
                        </a:xfrm>
                      </p:grpSpPr>
                      <p:pic>
                        <p:nvPicPr>
                          <p:cNvPr id="97" name="Picture 24 215">
                            <a:extLst>
                              <a:ext uri="{FF2B5EF4-FFF2-40B4-BE49-F238E27FC236}">
                                <a16:creationId xmlns:a16="http://schemas.microsoft.com/office/drawing/2014/main" id="{1F6D9929-7D87-48AB-B7F5-9257F3F32EB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 name="Picture 24 216">
                            <a:extLst>
                              <a:ext uri="{FF2B5EF4-FFF2-40B4-BE49-F238E27FC236}">
                                <a16:creationId xmlns:a16="http://schemas.microsoft.com/office/drawing/2014/main" id="{2B50A055-F5E7-4D04-86CF-A544EAFA68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8" name="Group 77">
                      <a:extLst>
                        <a:ext uri="{FF2B5EF4-FFF2-40B4-BE49-F238E27FC236}">
                          <a16:creationId xmlns:a16="http://schemas.microsoft.com/office/drawing/2014/main" id="{90D69C3D-1269-4F55-B575-B7CA95A64ED4}"/>
                        </a:ext>
                      </a:extLst>
                    </p:cNvPr>
                    <p:cNvGrpSpPr/>
                    <p:nvPr/>
                  </p:nvGrpSpPr>
                  <p:grpSpPr>
                    <a:xfrm rot="18877668">
                      <a:off x="6210508" y="3195426"/>
                      <a:ext cx="601238" cy="499826"/>
                      <a:chOff x="5841977" y="3176030"/>
                      <a:chExt cx="601238" cy="499826"/>
                    </a:xfrm>
                  </p:grpSpPr>
                  <p:grpSp>
                    <p:nvGrpSpPr>
                      <p:cNvPr id="79" name="Group 78">
                        <a:extLst>
                          <a:ext uri="{FF2B5EF4-FFF2-40B4-BE49-F238E27FC236}">
                            <a16:creationId xmlns:a16="http://schemas.microsoft.com/office/drawing/2014/main" id="{FDAC4DB8-906F-4879-8254-79A7C0B28514}"/>
                          </a:ext>
                        </a:extLst>
                      </p:cNvPr>
                      <p:cNvGrpSpPr/>
                      <p:nvPr/>
                    </p:nvGrpSpPr>
                    <p:grpSpPr>
                      <a:xfrm rot="19742345">
                        <a:off x="5841977" y="3207622"/>
                        <a:ext cx="499826" cy="320263"/>
                        <a:chOff x="4503627" y="2218458"/>
                        <a:chExt cx="499826" cy="320263"/>
                      </a:xfrm>
                    </p:grpSpPr>
                    <p:grpSp>
                      <p:nvGrpSpPr>
                        <p:cNvPr id="87" name="Group 176">
                          <a:extLst>
                            <a:ext uri="{FF2B5EF4-FFF2-40B4-BE49-F238E27FC236}">
                              <a16:creationId xmlns:a16="http://schemas.microsoft.com/office/drawing/2014/main" id="{3C631B97-61B2-4938-902E-1EB43A8459EB}"/>
                            </a:ext>
                          </a:extLst>
                        </p:cNvPr>
                        <p:cNvGrpSpPr/>
                        <p:nvPr/>
                      </p:nvGrpSpPr>
                      <p:grpSpPr>
                        <a:xfrm>
                          <a:off x="4503627" y="2301538"/>
                          <a:ext cx="300259" cy="237183"/>
                          <a:chOff x="2962956" y="2115885"/>
                          <a:chExt cx="300259" cy="237183"/>
                        </a:xfrm>
                      </p:grpSpPr>
                      <p:pic>
                        <p:nvPicPr>
                          <p:cNvPr id="91" name="Picture 24 217">
                            <a:extLst>
                              <a:ext uri="{FF2B5EF4-FFF2-40B4-BE49-F238E27FC236}">
                                <a16:creationId xmlns:a16="http://schemas.microsoft.com/office/drawing/2014/main" id="{E9B898C9-DDE8-416A-89FA-D79820C4884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2" name="Picture 24 218">
                            <a:extLst>
                              <a:ext uri="{FF2B5EF4-FFF2-40B4-BE49-F238E27FC236}">
                                <a16:creationId xmlns:a16="http://schemas.microsoft.com/office/drawing/2014/main" id="{A6B12A0F-1414-4E69-87ED-C20A8656B59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8" name="Group 179">
                          <a:extLst>
                            <a:ext uri="{FF2B5EF4-FFF2-40B4-BE49-F238E27FC236}">
                              <a16:creationId xmlns:a16="http://schemas.microsoft.com/office/drawing/2014/main" id="{AC90929D-0AD5-42C1-B6CA-EBAB0CEF4C85}"/>
                            </a:ext>
                          </a:extLst>
                        </p:cNvPr>
                        <p:cNvGrpSpPr/>
                        <p:nvPr/>
                      </p:nvGrpSpPr>
                      <p:grpSpPr>
                        <a:xfrm>
                          <a:off x="4719823" y="2218458"/>
                          <a:ext cx="283630" cy="253824"/>
                          <a:chOff x="6986427" y="2972145"/>
                          <a:chExt cx="283630" cy="253824"/>
                        </a:xfrm>
                      </p:grpSpPr>
                      <p:pic>
                        <p:nvPicPr>
                          <p:cNvPr id="89" name="Picture 24 219">
                            <a:extLst>
                              <a:ext uri="{FF2B5EF4-FFF2-40B4-BE49-F238E27FC236}">
                                <a16:creationId xmlns:a16="http://schemas.microsoft.com/office/drawing/2014/main" id="{53C67640-03B9-47E7-AF62-2B426286A2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0" name="Picture 24 220">
                            <a:extLst>
                              <a:ext uri="{FF2B5EF4-FFF2-40B4-BE49-F238E27FC236}">
                                <a16:creationId xmlns:a16="http://schemas.microsoft.com/office/drawing/2014/main" id="{B2D15F52-16D4-4E97-AFA9-832E82A4DB1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0" name="Group 79">
                        <a:extLst>
                          <a:ext uri="{FF2B5EF4-FFF2-40B4-BE49-F238E27FC236}">
                            <a16:creationId xmlns:a16="http://schemas.microsoft.com/office/drawing/2014/main" id="{0F3E9140-2E83-4152-AD93-077C4327DF16}"/>
                          </a:ext>
                        </a:extLst>
                      </p:cNvPr>
                      <p:cNvGrpSpPr/>
                      <p:nvPr/>
                    </p:nvGrpSpPr>
                    <p:grpSpPr>
                      <a:xfrm rot="17239213">
                        <a:off x="6033171" y="3265811"/>
                        <a:ext cx="499826" cy="320263"/>
                        <a:chOff x="4503627" y="2218458"/>
                        <a:chExt cx="499826" cy="320263"/>
                      </a:xfrm>
                    </p:grpSpPr>
                    <p:grpSp>
                      <p:nvGrpSpPr>
                        <p:cNvPr id="81" name="Group 80">
                          <a:extLst>
                            <a:ext uri="{FF2B5EF4-FFF2-40B4-BE49-F238E27FC236}">
                              <a16:creationId xmlns:a16="http://schemas.microsoft.com/office/drawing/2014/main" id="{7DC6D2F3-8C1F-4EE2-AC41-F25E33D6A82A}"/>
                            </a:ext>
                          </a:extLst>
                        </p:cNvPr>
                        <p:cNvGrpSpPr/>
                        <p:nvPr/>
                      </p:nvGrpSpPr>
                      <p:grpSpPr>
                        <a:xfrm>
                          <a:off x="4503627" y="2301538"/>
                          <a:ext cx="300259" cy="237183"/>
                          <a:chOff x="2962956" y="2115885"/>
                          <a:chExt cx="300259" cy="237183"/>
                        </a:xfrm>
                      </p:grpSpPr>
                      <p:pic>
                        <p:nvPicPr>
                          <p:cNvPr id="85" name="Picture 24 221">
                            <a:extLst>
                              <a:ext uri="{FF2B5EF4-FFF2-40B4-BE49-F238E27FC236}">
                                <a16:creationId xmlns:a16="http://schemas.microsoft.com/office/drawing/2014/main" id="{E6ADEF02-F20E-4048-B4D4-707DC4B6B8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6" name="Picture 24 222">
                            <a:extLst>
                              <a:ext uri="{FF2B5EF4-FFF2-40B4-BE49-F238E27FC236}">
                                <a16:creationId xmlns:a16="http://schemas.microsoft.com/office/drawing/2014/main" id="{D6C7EA8B-D627-443D-B3DF-A8F41B757E5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2" name="Group 179">
                          <a:extLst>
                            <a:ext uri="{FF2B5EF4-FFF2-40B4-BE49-F238E27FC236}">
                              <a16:creationId xmlns:a16="http://schemas.microsoft.com/office/drawing/2014/main" id="{44B2BAC6-B9A8-4C28-A936-3FBE9FA88955}"/>
                            </a:ext>
                          </a:extLst>
                        </p:cNvPr>
                        <p:cNvGrpSpPr/>
                        <p:nvPr/>
                      </p:nvGrpSpPr>
                      <p:grpSpPr>
                        <a:xfrm>
                          <a:off x="4719823" y="2218458"/>
                          <a:ext cx="283630" cy="253824"/>
                          <a:chOff x="6986427" y="2972145"/>
                          <a:chExt cx="283630" cy="253824"/>
                        </a:xfrm>
                      </p:grpSpPr>
                      <p:pic>
                        <p:nvPicPr>
                          <p:cNvPr id="83" name="Picture 24 223">
                            <a:extLst>
                              <a:ext uri="{FF2B5EF4-FFF2-40B4-BE49-F238E27FC236}">
                                <a16:creationId xmlns:a16="http://schemas.microsoft.com/office/drawing/2014/main" id="{B7F27C77-412B-4876-B9FC-AF3711ED749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4" name="Picture 24 224">
                            <a:extLst>
                              <a:ext uri="{FF2B5EF4-FFF2-40B4-BE49-F238E27FC236}">
                                <a16:creationId xmlns:a16="http://schemas.microsoft.com/office/drawing/2014/main" id="{2D05816F-EA58-4917-9FA1-88FAE385D9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6" name="Group 15">
                    <a:extLst>
                      <a:ext uri="{FF2B5EF4-FFF2-40B4-BE49-F238E27FC236}">
                        <a16:creationId xmlns:a16="http://schemas.microsoft.com/office/drawing/2014/main" id="{ACEFB7D7-60E1-42C3-A454-9A459FBF228D}"/>
                      </a:ext>
                    </a:extLst>
                  </p:cNvPr>
                  <p:cNvGrpSpPr/>
                  <p:nvPr/>
                </p:nvGrpSpPr>
                <p:grpSpPr>
                  <a:xfrm>
                    <a:off x="7443561" y="3019258"/>
                    <a:ext cx="1106234" cy="969712"/>
                    <a:chOff x="6792398" y="2509410"/>
                    <a:chExt cx="1106234" cy="969712"/>
                  </a:xfrm>
                </p:grpSpPr>
                <p:grpSp>
                  <p:nvGrpSpPr>
                    <p:cNvPr id="17" name="Group 16">
                      <a:extLst>
                        <a:ext uri="{FF2B5EF4-FFF2-40B4-BE49-F238E27FC236}">
                          <a16:creationId xmlns:a16="http://schemas.microsoft.com/office/drawing/2014/main" id="{F4BE1A32-C825-4F08-96C0-AF4624578609}"/>
                        </a:ext>
                      </a:extLst>
                    </p:cNvPr>
                    <p:cNvGrpSpPr/>
                    <p:nvPr/>
                  </p:nvGrpSpPr>
                  <p:grpSpPr>
                    <a:xfrm>
                      <a:off x="6792398" y="2703317"/>
                      <a:ext cx="657768" cy="378452"/>
                      <a:chOff x="4777947" y="3207622"/>
                      <a:chExt cx="657768" cy="378452"/>
                    </a:xfrm>
                  </p:grpSpPr>
                  <p:grpSp>
                    <p:nvGrpSpPr>
                      <p:cNvPr id="63" name="Group 62">
                        <a:extLst>
                          <a:ext uri="{FF2B5EF4-FFF2-40B4-BE49-F238E27FC236}">
                            <a16:creationId xmlns:a16="http://schemas.microsoft.com/office/drawing/2014/main" id="{B6303335-1EA1-49A8-9B89-06CD9D9405B7}"/>
                          </a:ext>
                        </a:extLst>
                      </p:cNvPr>
                      <p:cNvGrpSpPr/>
                      <p:nvPr/>
                    </p:nvGrpSpPr>
                    <p:grpSpPr>
                      <a:xfrm>
                        <a:off x="4777947" y="3207622"/>
                        <a:ext cx="499826" cy="320263"/>
                        <a:chOff x="4503627" y="2218458"/>
                        <a:chExt cx="499826" cy="320263"/>
                      </a:xfrm>
                    </p:grpSpPr>
                    <p:grpSp>
                      <p:nvGrpSpPr>
                        <p:cNvPr id="71" name="Group 176">
                          <a:extLst>
                            <a:ext uri="{FF2B5EF4-FFF2-40B4-BE49-F238E27FC236}">
                              <a16:creationId xmlns:a16="http://schemas.microsoft.com/office/drawing/2014/main" id="{162B465F-0B55-4B9B-9E0E-53BB215AF1DB}"/>
                            </a:ext>
                          </a:extLst>
                        </p:cNvPr>
                        <p:cNvGrpSpPr/>
                        <p:nvPr/>
                      </p:nvGrpSpPr>
                      <p:grpSpPr>
                        <a:xfrm>
                          <a:off x="4503627" y="2301538"/>
                          <a:ext cx="300259" cy="237183"/>
                          <a:chOff x="2962956" y="2115885"/>
                          <a:chExt cx="300259" cy="237183"/>
                        </a:xfrm>
                      </p:grpSpPr>
                      <p:pic>
                        <p:nvPicPr>
                          <p:cNvPr id="75" name="Picture 24 225">
                            <a:extLst>
                              <a:ext uri="{FF2B5EF4-FFF2-40B4-BE49-F238E27FC236}">
                                <a16:creationId xmlns:a16="http://schemas.microsoft.com/office/drawing/2014/main" id="{6B8598D6-6F60-4656-BFA7-2385602ACF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6" name="Picture 24 226">
                            <a:extLst>
                              <a:ext uri="{FF2B5EF4-FFF2-40B4-BE49-F238E27FC236}">
                                <a16:creationId xmlns:a16="http://schemas.microsoft.com/office/drawing/2014/main" id="{79BE6230-9CD1-4288-BAE5-8B42ADD0DE7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 name="Group 179">
                          <a:extLst>
                            <a:ext uri="{FF2B5EF4-FFF2-40B4-BE49-F238E27FC236}">
                              <a16:creationId xmlns:a16="http://schemas.microsoft.com/office/drawing/2014/main" id="{EC9A986B-D8BF-4175-8C96-7EA8419C197D}"/>
                            </a:ext>
                          </a:extLst>
                        </p:cNvPr>
                        <p:cNvGrpSpPr/>
                        <p:nvPr/>
                      </p:nvGrpSpPr>
                      <p:grpSpPr>
                        <a:xfrm>
                          <a:off x="4719823" y="2218458"/>
                          <a:ext cx="283630" cy="253824"/>
                          <a:chOff x="6986427" y="2972145"/>
                          <a:chExt cx="283630" cy="253824"/>
                        </a:xfrm>
                      </p:grpSpPr>
                      <p:pic>
                        <p:nvPicPr>
                          <p:cNvPr id="73" name="Picture 24 227">
                            <a:extLst>
                              <a:ext uri="{FF2B5EF4-FFF2-40B4-BE49-F238E27FC236}">
                                <a16:creationId xmlns:a16="http://schemas.microsoft.com/office/drawing/2014/main" id="{6A6C2C88-AF97-4926-8EB1-D162EBDB5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 name="Picture 24 228">
                            <a:extLst>
                              <a:ext uri="{FF2B5EF4-FFF2-40B4-BE49-F238E27FC236}">
                                <a16:creationId xmlns:a16="http://schemas.microsoft.com/office/drawing/2014/main" id="{B7C6AA58-5507-4B09-8EC0-08D33177FA5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4" name="Group 63">
                        <a:extLst>
                          <a:ext uri="{FF2B5EF4-FFF2-40B4-BE49-F238E27FC236}">
                            <a16:creationId xmlns:a16="http://schemas.microsoft.com/office/drawing/2014/main" id="{BCC5103A-18DF-4300-804B-76554E64F220}"/>
                          </a:ext>
                        </a:extLst>
                      </p:cNvPr>
                      <p:cNvGrpSpPr/>
                      <p:nvPr/>
                    </p:nvGrpSpPr>
                    <p:grpSpPr>
                      <a:xfrm>
                        <a:off x="4935889" y="3265811"/>
                        <a:ext cx="499826" cy="320263"/>
                        <a:chOff x="4503627" y="2218458"/>
                        <a:chExt cx="499826" cy="320263"/>
                      </a:xfrm>
                    </p:grpSpPr>
                    <p:grpSp>
                      <p:nvGrpSpPr>
                        <p:cNvPr id="65" name="Group 176">
                          <a:extLst>
                            <a:ext uri="{FF2B5EF4-FFF2-40B4-BE49-F238E27FC236}">
                              <a16:creationId xmlns:a16="http://schemas.microsoft.com/office/drawing/2014/main" id="{2DD70C30-2C1B-4A71-BE3C-C21DF61E48DA}"/>
                            </a:ext>
                          </a:extLst>
                        </p:cNvPr>
                        <p:cNvGrpSpPr/>
                        <p:nvPr/>
                      </p:nvGrpSpPr>
                      <p:grpSpPr>
                        <a:xfrm>
                          <a:off x="4503627" y="2301538"/>
                          <a:ext cx="300259" cy="237183"/>
                          <a:chOff x="2962956" y="2115885"/>
                          <a:chExt cx="300259" cy="237183"/>
                        </a:xfrm>
                      </p:grpSpPr>
                      <p:pic>
                        <p:nvPicPr>
                          <p:cNvPr id="69" name="Picture 24 229">
                            <a:extLst>
                              <a:ext uri="{FF2B5EF4-FFF2-40B4-BE49-F238E27FC236}">
                                <a16:creationId xmlns:a16="http://schemas.microsoft.com/office/drawing/2014/main" id="{5C45FE4F-AA93-4767-B3F0-C5FF53C85C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0" name="Picture 24 230">
                            <a:extLst>
                              <a:ext uri="{FF2B5EF4-FFF2-40B4-BE49-F238E27FC236}">
                                <a16:creationId xmlns:a16="http://schemas.microsoft.com/office/drawing/2014/main" id="{C2C1689E-74FC-4BFD-A2E3-343B1F3FE34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6" name="Group 179">
                          <a:extLst>
                            <a:ext uri="{FF2B5EF4-FFF2-40B4-BE49-F238E27FC236}">
                              <a16:creationId xmlns:a16="http://schemas.microsoft.com/office/drawing/2014/main" id="{86B97A95-5CA5-438C-95AC-0989CEDCCAAB}"/>
                            </a:ext>
                          </a:extLst>
                        </p:cNvPr>
                        <p:cNvGrpSpPr/>
                        <p:nvPr/>
                      </p:nvGrpSpPr>
                      <p:grpSpPr>
                        <a:xfrm>
                          <a:off x="4719823" y="2218458"/>
                          <a:ext cx="283630" cy="253824"/>
                          <a:chOff x="6986427" y="2972145"/>
                          <a:chExt cx="283630" cy="253824"/>
                        </a:xfrm>
                      </p:grpSpPr>
                      <p:pic>
                        <p:nvPicPr>
                          <p:cNvPr id="67" name="Picture 24 231">
                            <a:extLst>
                              <a:ext uri="{FF2B5EF4-FFF2-40B4-BE49-F238E27FC236}">
                                <a16:creationId xmlns:a16="http://schemas.microsoft.com/office/drawing/2014/main" id="{17734314-7349-450E-BEFA-74957A830F9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8" name="Picture 24 232">
                            <a:extLst>
                              <a:ext uri="{FF2B5EF4-FFF2-40B4-BE49-F238E27FC236}">
                                <a16:creationId xmlns:a16="http://schemas.microsoft.com/office/drawing/2014/main" id="{66F2468F-FE0C-4677-B971-3DC4A5D88FF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 name="Group 17">
                      <a:extLst>
                        <a:ext uri="{FF2B5EF4-FFF2-40B4-BE49-F238E27FC236}">
                          <a16:creationId xmlns:a16="http://schemas.microsoft.com/office/drawing/2014/main" id="{822B4835-E3BF-47A4-9437-DECAFFF24185}"/>
                        </a:ext>
                      </a:extLst>
                    </p:cNvPr>
                    <p:cNvGrpSpPr/>
                    <p:nvPr/>
                  </p:nvGrpSpPr>
                  <p:grpSpPr>
                    <a:xfrm rot="19661454">
                      <a:off x="6800712" y="2979296"/>
                      <a:ext cx="601238" cy="499826"/>
                      <a:chOff x="5841977" y="3176030"/>
                      <a:chExt cx="601238" cy="499826"/>
                    </a:xfrm>
                  </p:grpSpPr>
                  <p:grpSp>
                    <p:nvGrpSpPr>
                      <p:cNvPr id="49" name="Group 48">
                        <a:extLst>
                          <a:ext uri="{FF2B5EF4-FFF2-40B4-BE49-F238E27FC236}">
                            <a16:creationId xmlns:a16="http://schemas.microsoft.com/office/drawing/2014/main" id="{E2891D5E-BF4C-4E6C-B1BC-6607C4B0A919}"/>
                          </a:ext>
                        </a:extLst>
                      </p:cNvPr>
                      <p:cNvGrpSpPr/>
                      <p:nvPr/>
                    </p:nvGrpSpPr>
                    <p:grpSpPr>
                      <a:xfrm rot="19742345">
                        <a:off x="5841977" y="3207622"/>
                        <a:ext cx="499826" cy="320263"/>
                        <a:chOff x="4503627" y="2218458"/>
                        <a:chExt cx="499826" cy="320263"/>
                      </a:xfrm>
                    </p:grpSpPr>
                    <p:grpSp>
                      <p:nvGrpSpPr>
                        <p:cNvPr id="57" name="Group 176">
                          <a:extLst>
                            <a:ext uri="{FF2B5EF4-FFF2-40B4-BE49-F238E27FC236}">
                              <a16:creationId xmlns:a16="http://schemas.microsoft.com/office/drawing/2014/main" id="{C7D4F4B9-2DF2-4CFD-B7F5-7467EA2B1AD6}"/>
                            </a:ext>
                          </a:extLst>
                        </p:cNvPr>
                        <p:cNvGrpSpPr/>
                        <p:nvPr/>
                      </p:nvGrpSpPr>
                      <p:grpSpPr>
                        <a:xfrm>
                          <a:off x="4503627" y="2301538"/>
                          <a:ext cx="300259" cy="237183"/>
                          <a:chOff x="2962956" y="2115885"/>
                          <a:chExt cx="300259" cy="237183"/>
                        </a:xfrm>
                      </p:grpSpPr>
                      <p:pic>
                        <p:nvPicPr>
                          <p:cNvPr id="61" name="Picture 24 233">
                            <a:extLst>
                              <a:ext uri="{FF2B5EF4-FFF2-40B4-BE49-F238E27FC236}">
                                <a16:creationId xmlns:a16="http://schemas.microsoft.com/office/drawing/2014/main" id="{88599E44-18CD-482B-ACE1-F6FF189595E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 name="Picture 24 234">
                            <a:extLst>
                              <a:ext uri="{FF2B5EF4-FFF2-40B4-BE49-F238E27FC236}">
                                <a16:creationId xmlns:a16="http://schemas.microsoft.com/office/drawing/2014/main" id="{14224CBC-8125-4D41-8D1A-7A0B409D5EB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8" name="Group 179">
                          <a:extLst>
                            <a:ext uri="{FF2B5EF4-FFF2-40B4-BE49-F238E27FC236}">
                              <a16:creationId xmlns:a16="http://schemas.microsoft.com/office/drawing/2014/main" id="{06084CDD-CF0E-4B5E-B8E6-365BE79D881A}"/>
                            </a:ext>
                          </a:extLst>
                        </p:cNvPr>
                        <p:cNvGrpSpPr/>
                        <p:nvPr/>
                      </p:nvGrpSpPr>
                      <p:grpSpPr>
                        <a:xfrm>
                          <a:off x="4719823" y="2218458"/>
                          <a:ext cx="283630" cy="253824"/>
                          <a:chOff x="6986427" y="2972145"/>
                          <a:chExt cx="283630" cy="253824"/>
                        </a:xfrm>
                      </p:grpSpPr>
                      <p:pic>
                        <p:nvPicPr>
                          <p:cNvPr id="59" name="Picture 24 235">
                            <a:extLst>
                              <a:ext uri="{FF2B5EF4-FFF2-40B4-BE49-F238E27FC236}">
                                <a16:creationId xmlns:a16="http://schemas.microsoft.com/office/drawing/2014/main" id="{C8BCD61C-B483-4014-ABF9-40D33168E9E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0" name="Picture 24 236">
                            <a:extLst>
                              <a:ext uri="{FF2B5EF4-FFF2-40B4-BE49-F238E27FC236}">
                                <a16:creationId xmlns:a16="http://schemas.microsoft.com/office/drawing/2014/main" id="{882C722F-0E8C-4FBA-9E3A-A87C2252D99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a:extLst>
                          <a:ext uri="{FF2B5EF4-FFF2-40B4-BE49-F238E27FC236}">
                            <a16:creationId xmlns:a16="http://schemas.microsoft.com/office/drawing/2014/main" id="{2C949697-E402-408B-BAAF-3447AE2227EE}"/>
                          </a:ext>
                        </a:extLst>
                      </p:cNvPr>
                      <p:cNvGrpSpPr/>
                      <p:nvPr/>
                    </p:nvGrpSpPr>
                    <p:grpSpPr>
                      <a:xfrm rot="17239213">
                        <a:off x="6033171" y="3265811"/>
                        <a:ext cx="499826" cy="320263"/>
                        <a:chOff x="4503627" y="2218458"/>
                        <a:chExt cx="499826" cy="320263"/>
                      </a:xfrm>
                    </p:grpSpPr>
                    <p:grpSp>
                      <p:nvGrpSpPr>
                        <p:cNvPr id="51" name="Group 176">
                          <a:extLst>
                            <a:ext uri="{FF2B5EF4-FFF2-40B4-BE49-F238E27FC236}">
                              <a16:creationId xmlns:a16="http://schemas.microsoft.com/office/drawing/2014/main" id="{FECDA890-6BA6-4E94-9AFF-32B021D0B6D9}"/>
                            </a:ext>
                          </a:extLst>
                        </p:cNvPr>
                        <p:cNvGrpSpPr/>
                        <p:nvPr/>
                      </p:nvGrpSpPr>
                      <p:grpSpPr>
                        <a:xfrm>
                          <a:off x="4503627" y="2301538"/>
                          <a:ext cx="300259" cy="237183"/>
                          <a:chOff x="2962956" y="2115885"/>
                          <a:chExt cx="300259" cy="237183"/>
                        </a:xfrm>
                      </p:grpSpPr>
                      <p:pic>
                        <p:nvPicPr>
                          <p:cNvPr id="55" name="Picture 24 237">
                            <a:extLst>
                              <a:ext uri="{FF2B5EF4-FFF2-40B4-BE49-F238E27FC236}">
                                <a16:creationId xmlns:a16="http://schemas.microsoft.com/office/drawing/2014/main" id="{CD36F177-337F-4596-B143-50A5F70770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238">
                            <a:extLst>
                              <a:ext uri="{FF2B5EF4-FFF2-40B4-BE49-F238E27FC236}">
                                <a16:creationId xmlns:a16="http://schemas.microsoft.com/office/drawing/2014/main" id="{893C1274-BD15-46B0-9356-7DE3FD4099D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a:extLst>
                            <a:ext uri="{FF2B5EF4-FFF2-40B4-BE49-F238E27FC236}">
                              <a16:creationId xmlns:a16="http://schemas.microsoft.com/office/drawing/2014/main" id="{A934D40D-C945-496B-9F94-26890877424E}"/>
                            </a:ext>
                          </a:extLst>
                        </p:cNvPr>
                        <p:cNvGrpSpPr/>
                        <p:nvPr/>
                      </p:nvGrpSpPr>
                      <p:grpSpPr>
                        <a:xfrm>
                          <a:off x="4719823" y="2218458"/>
                          <a:ext cx="283630" cy="253824"/>
                          <a:chOff x="6986427" y="2972145"/>
                          <a:chExt cx="283630" cy="253824"/>
                        </a:xfrm>
                      </p:grpSpPr>
                      <p:pic>
                        <p:nvPicPr>
                          <p:cNvPr id="53" name="Picture 24 239">
                            <a:extLst>
                              <a:ext uri="{FF2B5EF4-FFF2-40B4-BE49-F238E27FC236}">
                                <a16:creationId xmlns:a16="http://schemas.microsoft.com/office/drawing/2014/main" id="{04168350-CAEA-40FB-841B-B07D7CE2746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240">
                            <a:extLst>
                              <a:ext uri="{FF2B5EF4-FFF2-40B4-BE49-F238E27FC236}">
                                <a16:creationId xmlns:a16="http://schemas.microsoft.com/office/drawing/2014/main" id="{4DF080B0-2B74-420A-B7CD-C9C77442577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 name="Group 18">
                      <a:extLst>
                        <a:ext uri="{FF2B5EF4-FFF2-40B4-BE49-F238E27FC236}">
                          <a16:creationId xmlns:a16="http://schemas.microsoft.com/office/drawing/2014/main" id="{6A99881B-D2FD-41B2-ABDC-075871059732}"/>
                        </a:ext>
                      </a:extLst>
                    </p:cNvPr>
                    <p:cNvGrpSpPr/>
                    <p:nvPr/>
                  </p:nvGrpSpPr>
                  <p:grpSpPr>
                    <a:xfrm rot="2171672">
                      <a:off x="7240864" y="2945788"/>
                      <a:ext cx="657768" cy="378452"/>
                      <a:chOff x="4777947" y="3207622"/>
                      <a:chExt cx="657768" cy="378452"/>
                    </a:xfrm>
                  </p:grpSpPr>
                  <p:grpSp>
                    <p:nvGrpSpPr>
                      <p:cNvPr id="35" name="Group 34">
                        <a:extLst>
                          <a:ext uri="{FF2B5EF4-FFF2-40B4-BE49-F238E27FC236}">
                            <a16:creationId xmlns:a16="http://schemas.microsoft.com/office/drawing/2014/main" id="{6F05B81F-7379-4FF4-AC33-D5B7843D9B7C}"/>
                          </a:ext>
                        </a:extLst>
                      </p:cNvPr>
                      <p:cNvGrpSpPr/>
                      <p:nvPr/>
                    </p:nvGrpSpPr>
                    <p:grpSpPr>
                      <a:xfrm>
                        <a:off x="4777947" y="3207622"/>
                        <a:ext cx="499826" cy="320263"/>
                        <a:chOff x="4503627" y="2218458"/>
                        <a:chExt cx="499826" cy="320263"/>
                      </a:xfrm>
                    </p:grpSpPr>
                    <p:grpSp>
                      <p:nvGrpSpPr>
                        <p:cNvPr id="43" name="Group 176">
                          <a:extLst>
                            <a:ext uri="{FF2B5EF4-FFF2-40B4-BE49-F238E27FC236}">
                              <a16:creationId xmlns:a16="http://schemas.microsoft.com/office/drawing/2014/main" id="{4DC51F6D-682B-4F14-B3B1-2665962ED275}"/>
                            </a:ext>
                          </a:extLst>
                        </p:cNvPr>
                        <p:cNvGrpSpPr/>
                        <p:nvPr/>
                      </p:nvGrpSpPr>
                      <p:grpSpPr>
                        <a:xfrm>
                          <a:off x="4503627" y="2301538"/>
                          <a:ext cx="300259" cy="237183"/>
                          <a:chOff x="2962956" y="2115885"/>
                          <a:chExt cx="300259" cy="237183"/>
                        </a:xfrm>
                      </p:grpSpPr>
                      <p:pic>
                        <p:nvPicPr>
                          <p:cNvPr id="47" name="Picture 24 241">
                            <a:extLst>
                              <a:ext uri="{FF2B5EF4-FFF2-40B4-BE49-F238E27FC236}">
                                <a16:creationId xmlns:a16="http://schemas.microsoft.com/office/drawing/2014/main" id="{2862961E-AC73-4281-8C6F-22674EF61AC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 name="Picture 24 242">
                            <a:extLst>
                              <a:ext uri="{FF2B5EF4-FFF2-40B4-BE49-F238E27FC236}">
                                <a16:creationId xmlns:a16="http://schemas.microsoft.com/office/drawing/2014/main" id="{2D293D3B-95A1-4529-A620-7ED3B883124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 name="Group 179">
                          <a:extLst>
                            <a:ext uri="{FF2B5EF4-FFF2-40B4-BE49-F238E27FC236}">
                              <a16:creationId xmlns:a16="http://schemas.microsoft.com/office/drawing/2014/main" id="{A0571210-D653-4021-A497-A0B8A3F8BA3A}"/>
                            </a:ext>
                          </a:extLst>
                        </p:cNvPr>
                        <p:cNvGrpSpPr/>
                        <p:nvPr/>
                      </p:nvGrpSpPr>
                      <p:grpSpPr>
                        <a:xfrm>
                          <a:off x="4719823" y="2218458"/>
                          <a:ext cx="283630" cy="253824"/>
                          <a:chOff x="6986427" y="2972145"/>
                          <a:chExt cx="283630" cy="253824"/>
                        </a:xfrm>
                      </p:grpSpPr>
                      <p:pic>
                        <p:nvPicPr>
                          <p:cNvPr id="45" name="Picture 24 243">
                            <a:extLst>
                              <a:ext uri="{FF2B5EF4-FFF2-40B4-BE49-F238E27FC236}">
                                <a16:creationId xmlns:a16="http://schemas.microsoft.com/office/drawing/2014/main" id="{5781F5A7-43D8-4641-8019-363926EE81D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 name="Picture 24 244">
                            <a:extLst>
                              <a:ext uri="{FF2B5EF4-FFF2-40B4-BE49-F238E27FC236}">
                                <a16:creationId xmlns:a16="http://schemas.microsoft.com/office/drawing/2014/main" id="{0F3BB5EB-20ED-4C4D-B4C3-D1D9293404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a:extLst>
                          <a:ext uri="{FF2B5EF4-FFF2-40B4-BE49-F238E27FC236}">
                            <a16:creationId xmlns:a16="http://schemas.microsoft.com/office/drawing/2014/main" id="{FFAACC01-AFC7-4650-B5F6-6DFE0A529916}"/>
                          </a:ext>
                        </a:extLst>
                      </p:cNvPr>
                      <p:cNvGrpSpPr/>
                      <p:nvPr/>
                    </p:nvGrpSpPr>
                    <p:grpSpPr>
                      <a:xfrm>
                        <a:off x="4935889" y="3265811"/>
                        <a:ext cx="499826" cy="320263"/>
                        <a:chOff x="4503627" y="2218458"/>
                        <a:chExt cx="499826" cy="320263"/>
                      </a:xfrm>
                    </p:grpSpPr>
                    <p:grpSp>
                      <p:nvGrpSpPr>
                        <p:cNvPr id="37" name="Group 176">
                          <a:extLst>
                            <a:ext uri="{FF2B5EF4-FFF2-40B4-BE49-F238E27FC236}">
                              <a16:creationId xmlns:a16="http://schemas.microsoft.com/office/drawing/2014/main" id="{2B327F97-E3B8-4255-9E9A-95B7D97999CF}"/>
                            </a:ext>
                          </a:extLst>
                        </p:cNvPr>
                        <p:cNvGrpSpPr/>
                        <p:nvPr/>
                      </p:nvGrpSpPr>
                      <p:grpSpPr>
                        <a:xfrm>
                          <a:off x="4503627" y="2301538"/>
                          <a:ext cx="300259" cy="237183"/>
                          <a:chOff x="2962956" y="2115885"/>
                          <a:chExt cx="300259" cy="237183"/>
                        </a:xfrm>
                      </p:grpSpPr>
                      <p:pic>
                        <p:nvPicPr>
                          <p:cNvPr id="41" name="Picture 24 245">
                            <a:extLst>
                              <a:ext uri="{FF2B5EF4-FFF2-40B4-BE49-F238E27FC236}">
                                <a16:creationId xmlns:a16="http://schemas.microsoft.com/office/drawing/2014/main" id="{FFCDDF17-974E-4943-A192-C3D3C184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246">
                            <a:extLst>
                              <a:ext uri="{FF2B5EF4-FFF2-40B4-BE49-F238E27FC236}">
                                <a16:creationId xmlns:a16="http://schemas.microsoft.com/office/drawing/2014/main" id="{3644629A-494E-4DDC-8B52-A7F3582C6AC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a:extLst>
                            <a:ext uri="{FF2B5EF4-FFF2-40B4-BE49-F238E27FC236}">
                              <a16:creationId xmlns:a16="http://schemas.microsoft.com/office/drawing/2014/main" id="{31768288-F358-44BD-9508-70C762E07F9B}"/>
                            </a:ext>
                          </a:extLst>
                        </p:cNvPr>
                        <p:cNvGrpSpPr/>
                        <p:nvPr/>
                      </p:nvGrpSpPr>
                      <p:grpSpPr>
                        <a:xfrm>
                          <a:off x="4719823" y="2218458"/>
                          <a:ext cx="283630" cy="253824"/>
                          <a:chOff x="6986427" y="2972145"/>
                          <a:chExt cx="283630" cy="253824"/>
                        </a:xfrm>
                      </p:grpSpPr>
                      <p:pic>
                        <p:nvPicPr>
                          <p:cNvPr id="39" name="Picture 24 247">
                            <a:extLst>
                              <a:ext uri="{FF2B5EF4-FFF2-40B4-BE49-F238E27FC236}">
                                <a16:creationId xmlns:a16="http://schemas.microsoft.com/office/drawing/2014/main" id="{78EFAE31-52B6-4815-AC4A-5D9CE4A24E0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248">
                            <a:extLst>
                              <a:ext uri="{FF2B5EF4-FFF2-40B4-BE49-F238E27FC236}">
                                <a16:creationId xmlns:a16="http://schemas.microsoft.com/office/drawing/2014/main" id="{5062EF53-36A0-459B-B6FD-D54C9DBE80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 name="Group 19">
                      <a:extLst>
                        <a:ext uri="{FF2B5EF4-FFF2-40B4-BE49-F238E27FC236}">
                          <a16:creationId xmlns:a16="http://schemas.microsoft.com/office/drawing/2014/main" id="{64CE91EB-768D-4660-B229-6CDDE10D6529}"/>
                        </a:ext>
                      </a:extLst>
                    </p:cNvPr>
                    <p:cNvGrpSpPr/>
                    <p:nvPr/>
                  </p:nvGrpSpPr>
                  <p:grpSpPr>
                    <a:xfrm rot="21049340">
                      <a:off x="7270080" y="2509410"/>
                      <a:ext cx="601238" cy="499826"/>
                      <a:chOff x="5841977" y="3176030"/>
                      <a:chExt cx="601238" cy="499826"/>
                    </a:xfrm>
                  </p:grpSpPr>
                  <p:grpSp>
                    <p:nvGrpSpPr>
                      <p:cNvPr id="21" name="Group 20">
                        <a:extLst>
                          <a:ext uri="{FF2B5EF4-FFF2-40B4-BE49-F238E27FC236}">
                            <a16:creationId xmlns:a16="http://schemas.microsoft.com/office/drawing/2014/main" id="{A5E94D1D-022B-4A6C-B73B-BA83FADF8E4A}"/>
                          </a:ext>
                        </a:extLst>
                      </p:cNvPr>
                      <p:cNvGrpSpPr/>
                      <p:nvPr/>
                    </p:nvGrpSpPr>
                    <p:grpSpPr>
                      <a:xfrm rot="19742345">
                        <a:off x="5841977" y="3207622"/>
                        <a:ext cx="499826" cy="320263"/>
                        <a:chOff x="4503627" y="2218458"/>
                        <a:chExt cx="499826" cy="320263"/>
                      </a:xfrm>
                    </p:grpSpPr>
                    <p:grpSp>
                      <p:nvGrpSpPr>
                        <p:cNvPr id="29" name="Group 176">
                          <a:extLst>
                            <a:ext uri="{FF2B5EF4-FFF2-40B4-BE49-F238E27FC236}">
                              <a16:creationId xmlns:a16="http://schemas.microsoft.com/office/drawing/2014/main" id="{AC1E894E-4FC7-4846-878C-27E61C439F08}"/>
                            </a:ext>
                          </a:extLst>
                        </p:cNvPr>
                        <p:cNvGrpSpPr/>
                        <p:nvPr/>
                      </p:nvGrpSpPr>
                      <p:grpSpPr>
                        <a:xfrm>
                          <a:off x="4503627" y="2301538"/>
                          <a:ext cx="300259" cy="237183"/>
                          <a:chOff x="2962956" y="2115885"/>
                          <a:chExt cx="300259" cy="237183"/>
                        </a:xfrm>
                      </p:grpSpPr>
                      <p:pic>
                        <p:nvPicPr>
                          <p:cNvPr id="33" name="Picture 24 249">
                            <a:extLst>
                              <a:ext uri="{FF2B5EF4-FFF2-40B4-BE49-F238E27FC236}">
                                <a16:creationId xmlns:a16="http://schemas.microsoft.com/office/drawing/2014/main" id="{7948B464-1215-476E-9470-AF62E9B69F1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 name="Picture 24 250">
                            <a:extLst>
                              <a:ext uri="{FF2B5EF4-FFF2-40B4-BE49-F238E27FC236}">
                                <a16:creationId xmlns:a16="http://schemas.microsoft.com/office/drawing/2014/main" id="{E9B77FDD-4C3E-458C-93D6-EC8638B6F8C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 name="Group 179">
                          <a:extLst>
                            <a:ext uri="{FF2B5EF4-FFF2-40B4-BE49-F238E27FC236}">
                              <a16:creationId xmlns:a16="http://schemas.microsoft.com/office/drawing/2014/main" id="{06CC3141-A326-4E89-9256-058E49344245}"/>
                            </a:ext>
                          </a:extLst>
                        </p:cNvPr>
                        <p:cNvGrpSpPr/>
                        <p:nvPr/>
                      </p:nvGrpSpPr>
                      <p:grpSpPr>
                        <a:xfrm>
                          <a:off x="4719823" y="2218458"/>
                          <a:ext cx="283630" cy="253824"/>
                          <a:chOff x="6986427" y="2972145"/>
                          <a:chExt cx="283630" cy="253824"/>
                        </a:xfrm>
                      </p:grpSpPr>
                      <p:pic>
                        <p:nvPicPr>
                          <p:cNvPr id="31" name="Picture 24 251">
                            <a:extLst>
                              <a:ext uri="{FF2B5EF4-FFF2-40B4-BE49-F238E27FC236}">
                                <a16:creationId xmlns:a16="http://schemas.microsoft.com/office/drawing/2014/main" id="{3D8D0C66-6FD0-43AF-8ABA-0BED667C9E7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 name="Picture 24 252">
                            <a:extLst>
                              <a:ext uri="{FF2B5EF4-FFF2-40B4-BE49-F238E27FC236}">
                                <a16:creationId xmlns:a16="http://schemas.microsoft.com/office/drawing/2014/main" id="{09DE271A-EE2C-40DD-A326-CC1E8D98D65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 name="Group 21">
                        <a:extLst>
                          <a:ext uri="{FF2B5EF4-FFF2-40B4-BE49-F238E27FC236}">
                            <a16:creationId xmlns:a16="http://schemas.microsoft.com/office/drawing/2014/main" id="{CF3EFBA8-AF2E-4859-88EE-A7176ABDB8C5}"/>
                          </a:ext>
                        </a:extLst>
                      </p:cNvPr>
                      <p:cNvGrpSpPr/>
                      <p:nvPr/>
                    </p:nvGrpSpPr>
                    <p:grpSpPr>
                      <a:xfrm rot="17239213">
                        <a:off x="6033171" y="3265811"/>
                        <a:ext cx="499826" cy="320263"/>
                        <a:chOff x="4503627" y="2218458"/>
                        <a:chExt cx="499826" cy="320263"/>
                      </a:xfrm>
                    </p:grpSpPr>
                    <p:grpSp>
                      <p:nvGrpSpPr>
                        <p:cNvPr id="23" name="Group 176">
                          <a:extLst>
                            <a:ext uri="{FF2B5EF4-FFF2-40B4-BE49-F238E27FC236}">
                              <a16:creationId xmlns:a16="http://schemas.microsoft.com/office/drawing/2014/main" id="{BA62EEF0-D4F9-4246-AB52-B476DCD97DD5}"/>
                            </a:ext>
                          </a:extLst>
                        </p:cNvPr>
                        <p:cNvGrpSpPr/>
                        <p:nvPr/>
                      </p:nvGrpSpPr>
                      <p:grpSpPr>
                        <a:xfrm>
                          <a:off x="4503627" y="2301538"/>
                          <a:ext cx="300259" cy="237183"/>
                          <a:chOff x="2962956" y="2115885"/>
                          <a:chExt cx="300259" cy="237183"/>
                        </a:xfrm>
                      </p:grpSpPr>
                      <p:pic>
                        <p:nvPicPr>
                          <p:cNvPr id="27" name="Picture 24 253">
                            <a:extLst>
                              <a:ext uri="{FF2B5EF4-FFF2-40B4-BE49-F238E27FC236}">
                                <a16:creationId xmlns:a16="http://schemas.microsoft.com/office/drawing/2014/main" id="{5C947CB4-A30C-45E6-8F4D-37BA10C104A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 name="Picture 24 254">
                            <a:extLst>
                              <a:ext uri="{FF2B5EF4-FFF2-40B4-BE49-F238E27FC236}">
                                <a16:creationId xmlns:a16="http://schemas.microsoft.com/office/drawing/2014/main" id="{BFE5A4BB-00D7-4582-829F-D22EE3198C0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 name="Group 179">
                          <a:extLst>
                            <a:ext uri="{FF2B5EF4-FFF2-40B4-BE49-F238E27FC236}">
                              <a16:creationId xmlns:a16="http://schemas.microsoft.com/office/drawing/2014/main" id="{12567BAE-FAC6-4B14-9D0A-E73522136BB0}"/>
                            </a:ext>
                          </a:extLst>
                        </p:cNvPr>
                        <p:cNvGrpSpPr/>
                        <p:nvPr/>
                      </p:nvGrpSpPr>
                      <p:grpSpPr>
                        <a:xfrm>
                          <a:off x="4719823" y="2218458"/>
                          <a:ext cx="283630" cy="253824"/>
                          <a:chOff x="6986427" y="2972145"/>
                          <a:chExt cx="283630" cy="253824"/>
                        </a:xfrm>
                      </p:grpSpPr>
                      <p:pic>
                        <p:nvPicPr>
                          <p:cNvPr id="25" name="Picture 24 255">
                            <a:extLst>
                              <a:ext uri="{FF2B5EF4-FFF2-40B4-BE49-F238E27FC236}">
                                <a16:creationId xmlns:a16="http://schemas.microsoft.com/office/drawing/2014/main" id="{516202E9-285D-4CAF-89EA-B6082FD2A7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 name="Picture 24 256">
                            <a:extLst>
                              <a:ext uri="{FF2B5EF4-FFF2-40B4-BE49-F238E27FC236}">
                                <a16:creationId xmlns:a16="http://schemas.microsoft.com/office/drawing/2014/main" id="{DB7E5099-1F05-4DB5-9423-913341C01B5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6" name="Group 255">
                <a:extLst>
                  <a:ext uri="{FF2B5EF4-FFF2-40B4-BE49-F238E27FC236}">
                    <a16:creationId xmlns:a16="http://schemas.microsoft.com/office/drawing/2014/main" id="{53D4D618-7A99-41FB-9982-35A8997D7084}"/>
                  </a:ext>
                </a:extLst>
              </p:cNvPr>
              <p:cNvGrpSpPr/>
              <p:nvPr/>
            </p:nvGrpSpPr>
            <p:grpSpPr>
              <a:xfrm rot="20754769">
                <a:off x="9682163" y="2873542"/>
                <a:ext cx="1184907" cy="905391"/>
                <a:chOff x="4930347" y="2731026"/>
                <a:chExt cx="2516626" cy="1922962"/>
              </a:xfrm>
            </p:grpSpPr>
            <p:grpSp>
              <p:nvGrpSpPr>
                <p:cNvPr id="257" name="Group 256">
                  <a:extLst>
                    <a:ext uri="{FF2B5EF4-FFF2-40B4-BE49-F238E27FC236}">
                      <a16:creationId xmlns:a16="http://schemas.microsoft.com/office/drawing/2014/main" id="{8052E501-78E0-4543-8E2E-11A42256D19E}"/>
                    </a:ext>
                  </a:extLst>
                </p:cNvPr>
                <p:cNvGrpSpPr/>
                <p:nvPr/>
              </p:nvGrpSpPr>
              <p:grpSpPr>
                <a:xfrm>
                  <a:off x="4930347" y="3360022"/>
                  <a:ext cx="657768" cy="378452"/>
                  <a:chOff x="4777947" y="3207622"/>
                  <a:chExt cx="657768" cy="378452"/>
                </a:xfrm>
              </p:grpSpPr>
              <p:grpSp>
                <p:nvGrpSpPr>
                  <p:cNvPr id="488" name="Group 487">
                    <a:extLst>
                      <a:ext uri="{FF2B5EF4-FFF2-40B4-BE49-F238E27FC236}">
                        <a16:creationId xmlns:a16="http://schemas.microsoft.com/office/drawing/2014/main" id="{B0AEA379-F0C5-47B0-96A2-BF45DD39908A}"/>
                      </a:ext>
                    </a:extLst>
                  </p:cNvPr>
                  <p:cNvGrpSpPr/>
                  <p:nvPr/>
                </p:nvGrpSpPr>
                <p:grpSpPr>
                  <a:xfrm>
                    <a:off x="4777947" y="3207622"/>
                    <a:ext cx="499826" cy="320263"/>
                    <a:chOff x="4503627" y="2218458"/>
                    <a:chExt cx="499826" cy="320263"/>
                  </a:xfrm>
                </p:grpSpPr>
                <p:grpSp>
                  <p:nvGrpSpPr>
                    <p:cNvPr id="496" name="Group 176">
                      <a:extLst>
                        <a:ext uri="{FF2B5EF4-FFF2-40B4-BE49-F238E27FC236}">
                          <a16:creationId xmlns:a16="http://schemas.microsoft.com/office/drawing/2014/main" id="{14354F02-70E8-4F90-8BAF-FEA392BC576F}"/>
                        </a:ext>
                      </a:extLst>
                    </p:cNvPr>
                    <p:cNvGrpSpPr/>
                    <p:nvPr/>
                  </p:nvGrpSpPr>
                  <p:grpSpPr>
                    <a:xfrm>
                      <a:off x="4503627" y="2301538"/>
                      <a:ext cx="300259" cy="237183"/>
                      <a:chOff x="2962956" y="2115885"/>
                      <a:chExt cx="300259" cy="237183"/>
                    </a:xfrm>
                  </p:grpSpPr>
                  <p:pic>
                    <p:nvPicPr>
                      <p:cNvPr id="500" name="Picture 24 129">
                        <a:extLst>
                          <a:ext uri="{FF2B5EF4-FFF2-40B4-BE49-F238E27FC236}">
                            <a16:creationId xmlns:a16="http://schemas.microsoft.com/office/drawing/2014/main" id="{EF1151F6-AF19-4B35-8F48-A45D9BF2BE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 name="Picture 24 130">
                        <a:extLst>
                          <a:ext uri="{FF2B5EF4-FFF2-40B4-BE49-F238E27FC236}">
                            <a16:creationId xmlns:a16="http://schemas.microsoft.com/office/drawing/2014/main" id="{51E56BB9-8076-415C-B715-D2023089B2C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 name="Group 179">
                      <a:extLst>
                        <a:ext uri="{FF2B5EF4-FFF2-40B4-BE49-F238E27FC236}">
                          <a16:creationId xmlns:a16="http://schemas.microsoft.com/office/drawing/2014/main" id="{1FFB3A8D-BFEE-4898-840C-3334C451E28B}"/>
                        </a:ext>
                      </a:extLst>
                    </p:cNvPr>
                    <p:cNvGrpSpPr/>
                    <p:nvPr/>
                  </p:nvGrpSpPr>
                  <p:grpSpPr>
                    <a:xfrm>
                      <a:off x="4719823" y="2218458"/>
                      <a:ext cx="283630" cy="253824"/>
                      <a:chOff x="6986427" y="2972145"/>
                      <a:chExt cx="283630" cy="253824"/>
                    </a:xfrm>
                  </p:grpSpPr>
                  <p:pic>
                    <p:nvPicPr>
                      <p:cNvPr id="498" name="Picture 24 131">
                        <a:extLst>
                          <a:ext uri="{FF2B5EF4-FFF2-40B4-BE49-F238E27FC236}">
                            <a16:creationId xmlns:a16="http://schemas.microsoft.com/office/drawing/2014/main" id="{C92F1CAE-5738-4E38-AC31-CA483355021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 name="Picture 24 132">
                        <a:extLst>
                          <a:ext uri="{FF2B5EF4-FFF2-40B4-BE49-F238E27FC236}">
                            <a16:creationId xmlns:a16="http://schemas.microsoft.com/office/drawing/2014/main" id="{41370FB1-60D6-4931-8925-194D3D5E5B0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 name="Group 488">
                    <a:extLst>
                      <a:ext uri="{FF2B5EF4-FFF2-40B4-BE49-F238E27FC236}">
                        <a16:creationId xmlns:a16="http://schemas.microsoft.com/office/drawing/2014/main" id="{22C0B8E8-CB06-447E-977C-2E89E144F3C3}"/>
                      </a:ext>
                    </a:extLst>
                  </p:cNvPr>
                  <p:cNvGrpSpPr/>
                  <p:nvPr/>
                </p:nvGrpSpPr>
                <p:grpSpPr>
                  <a:xfrm>
                    <a:off x="4935889" y="3265811"/>
                    <a:ext cx="499826" cy="320263"/>
                    <a:chOff x="4503627" y="2218458"/>
                    <a:chExt cx="499826" cy="320263"/>
                  </a:xfrm>
                </p:grpSpPr>
                <p:grpSp>
                  <p:nvGrpSpPr>
                    <p:cNvPr id="490" name="Group 176">
                      <a:extLst>
                        <a:ext uri="{FF2B5EF4-FFF2-40B4-BE49-F238E27FC236}">
                          <a16:creationId xmlns:a16="http://schemas.microsoft.com/office/drawing/2014/main" id="{D5BC6BDC-686A-46B8-BAE0-1F710F0502EE}"/>
                        </a:ext>
                      </a:extLst>
                    </p:cNvPr>
                    <p:cNvGrpSpPr/>
                    <p:nvPr/>
                  </p:nvGrpSpPr>
                  <p:grpSpPr>
                    <a:xfrm>
                      <a:off x="4503627" y="2301538"/>
                      <a:ext cx="300259" cy="237183"/>
                      <a:chOff x="2962956" y="2115885"/>
                      <a:chExt cx="300259" cy="237183"/>
                    </a:xfrm>
                  </p:grpSpPr>
                  <p:pic>
                    <p:nvPicPr>
                      <p:cNvPr id="494" name="Picture 24 133">
                        <a:extLst>
                          <a:ext uri="{FF2B5EF4-FFF2-40B4-BE49-F238E27FC236}">
                            <a16:creationId xmlns:a16="http://schemas.microsoft.com/office/drawing/2014/main" id="{80AC565B-030C-4B80-A49F-77482B848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4">
                        <a:extLst>
                          <a:ext uri="{FF2B5EF4-FFF2-40B4-BE49-F238E27FC236}">
                            <a16:creationId xmlns:a16="http://schemas.microsoft.com/office/drawing/2014/main" id="{1395E85C-86A0-49FC-B9B4-2D164D13EB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29705E53-C94E-4A7C-B3D6-C4CEC03D131A}"/>
                        </a:ext>
                      </a:extLst>
                    </p:cNvPr>
                    <p:cNvGrpSpPr/>
                    <p:nvPr/>
                  </p:nvGrpSpPr>
                  <p:grpSpPr>
                    <a:xfrm>
                      <a:off x="4719823" y="2218458"/>
                      <a:ext cx="283630" cy="253824"/>
                      <a:chOff x="6986427" y="2972145"/>
                      <a:chExt cx="283630" cy="253824"/>
                    </a:xfrm>
                  </p:grpSpPr>
                  <p:pic>
                    <p:nvPicPr>
                      <p:cNvPr id="492" name="Picture 24 135">
                        <a:extLst>
                          <a:ext uri="{FF2B5EF4-FFF2-40B4-BE49-F238E27FC236}">
                            <a16:creationId xmlns:a16="http://schemas.microsoft.com/office/drawing/2014/main" id="{C1C3879F-0416-4771-8B82-034CB84976E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36">
                        <a:extLst>
                          <a:ext uri="{FF2B5EF4-FFF2-40B4-BE49-F238E27FC236}">
                            <a16:creationId xmlns:a16="http://schemas.microsoft.com/office/drawing/2014/main" id="{687531F7-17AB-41EA-AAD2-1D55C51E031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 name="Group 257">
                  <a:extLst>
                    <a:ext uri="{FF2B5EF4-FFF2-40B4-BE49-F238E27FC236}">
                      <a16:creationId xmlns:a16="http://schemas.microsoft.com/office/drawing/2014/main" id="{94E3CACC-BCB3-4D56-B491-54DDAA751373}"/>
                    </a:ext>
                  </a:extLst>
                </p:cNvPr>
                <p:cNvGrpSpPr/>
                <p:nvPr/>
              </p:nvGrpSpPr>
              <p:grpSpPr>
                <a:xfrm>
                  <a:off x="4938661" y="3636001"/>
                  <a:ext cx="601238" cy="499826"/>
                  <a:chOff x="5841977" y="3176030"/>
                  <a:chExt cx="601238" cy="499826"/>
                </a:xfrm>
              </p:grpSpPr>
              <p:grpSp>
                <p:nvGrpSpPr>
                  <p:cNvPr id="474" name="Group 473">
                    <a:extLst>
                      <a:ext uri="{FF2B5EF4-FFF2-40B4-BE49-F238E27FC236}">
                        <a16:creationId xmlns:a16="http://schemas.microsoft.com/office/drawing/2014/main" id="{6F4E914A-29F9-489E-8D4B-A4FA0525FCDD}"/>
                      </a:ext>
                    </a:extLst>
                  </p:cNvPr>
                  <p:cNvGrpSpPr/>
                  <p:nvPr/>
                </p:nvGrpSpPr>
                <p:grpSpPr>
                  <a:xfrm rot="19742345">
                    <a:off x="5841977" y="3207622"/>
                    <a:ext cx="499826" cy="320263"/>
                    <a:chOff x="4503627" y="2218458"/>
                    <a:chExt cx="499826" cy="320263"/>
                  </a:xfrm>
                </p:grpSpPr>
                <p:grpSp>
                  <p:nvGrpSpPr>
                    <p:cNvPr id="482" name="Group 176">
                      <a:extLst>
                        <a:ext uri="{FF2B5EF4-FFF2-40B4-BE49-F238E27FC236}">
                          <a16:creationId xmlns:a16="http://schemas.microsoft.com/office/drawing/2014/main" id="{77267E03-EB3C-42D4-92C8-3733490D6876}"/>
                        </a:ext>
                      </a:extLst>
                    </p:cNvPr>
                    <p:cNvGrpSpPr/>
                    <p:nvPr/>
                  </p:nvGrpSpPr>
                  <p:grpSpPr>
                    <a:xfrm>
                      <a:off x="4503627" y="2301538"/>
                      <a:ext cx="300259" cy="237183"/>
                      <a:chOff x="2962956" y="2115885"/>
                      <a:chExt cx="300259" cy="237183"/>
                    </a:xfrm>
                  </p:grpSpPr>
                  <p:pic>
                    <p:nvPicPr>
                      <p:cNvPr id="486" name="Picture 24 137">
                        <a:extLst>
                          <a:ext uri="{FF2B5EF4-FFF2-40B4-BE49-F238E27FC236}">
                            <a16:creationId xmlns:a16="http://schemas.microsoft.com/office/drawing/2014/main" id="{84095387-947E-4F28-A94E-27BC057BC7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 name="Picture 24 138">
                        <a:extLst>
                          <a:ext uri="{FF2B5EF4-FFF2-40B4-BE49-F238E27FC236}">
                            <a16:creationId xmlns:a16="http://schemas.microsoft.com/office/drawing/2014/main" id="{12D23A19-7D9F-431C-9687-0F629E133A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 name="Group 179">
                      <a:extLst>
                        <a:ext uri="{FF2B5EF4-FFF2-40B4-BE49-F238E27FC236}">
                          <a16:creationId xmlns:a16="http://schemas.microsoft.com/office/drawing/2014/main" id="{AEF1B2DA-2FA5-4551-9F24-2D6CB0592226}"/>
                        </a:ext>
                      </a:extLst>
                    </p:cNvPr>
                    <p:cNvGrpSpPr/>
                    <p:nvPr/>
                  </p:nvGrpSpPr>
                  <p:grpSpPr>
                    <a:xfrm>
                      <a:off x="4719823" y="2218458"/>
                      <a:ext cx="283630" cy="253824"/>
                      <a:chOff x="6986427" y="2972145"/>
                      <a:chExt cx="283630" cy="253824"/>
                    </a:xfrm>
                  </p:grpSpPr>
                  <p:pic>
                    <p:nvPicPr>
                      <p:cNvPr id="484" name="Picture 24 139">
                        <a:extLst>
                          <a:ext uri="{FF2B5EF4-FFF2-40B4-BE49-F238E27FC236}">
                            <a16:creationId xmlns:a16="http://schemas.microsoft.com/office/drawing/2014/main" id="{AC456702-B656-4C6A-BCBF-8E4D7C65EFA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 name="Picture 24 140">
                        <a:extLst>
                          <a:ext uri="{FF2B5EF4-FFF2-40B4-BE49-F238E27FC236}">
                            <a16:creationId xmlns:a16="http://schemas.microsoft.com/office/drawing/2014/main" id="{09485A67-2361-4B86-A10B-2A564822493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 name="Group 474">
                    <a:extLst>
                      <a:ext uri="{FF2B5EF4-FFF2-40B4-BE49-F238E27FC236}">
                        <a16:creationId xmlns:a16="http://schemas.microsoft.com/office/drawing/2014/main" id="{7698DBC5-29A5-417D-8D28-673807BE9F89}"/>
                      </a:ext>
                    </a:extLst>
                  </p:cNvPr>
                  <p:cNvGrpSpPr/>
                  <p:nvPr/>
                </p:nvGrpSpPr>
                <p:grpSpPr>
                  <a:xfrm rot="17239213">
                    <a:off x="6033171" y="3265811"/>
                    <a:ext cx="499826" cy="320263"/>
                    <a:chOff x="4503627" y="2218458"/>
                    <a:chExt cx="499826" cy="320263"/>
                  </a:xfrm>
                </p:grpSpPr>
                <p:grpSp>
                  <p:nvGrpSpPr>
                    <p:cNvPr id="476" name="Group 176">
                      <a:extLst>
                        <a:ext uri="{FF2B5EF4-FFF2-40B4-BE49-F238E27FC236}">
                          <a16:creationId xmlns:a16="http://schemas.microsoft.com/office/drawing/2014/main" id="{85B7AC47-1E6B-4F6E-9F94-DB1C3879CEF3}"/>
                        </a:ext>
                      </a:extLst>
                    </p:cNvPr>
                    <p:cNvGrpSpPr/>
                    <p:nvPr/>
                  </p:nvGrpSpPr>
                  <p:grpSpPr>
                    <a:xfrm>
                      <a:off x="4503627" y="2301538"/>
                      <a:ext cx="300259" cy="237183"/>
                      <a:chOff x="2962956" y="2115885"/>
                      <a:chExt cx="300259" cy="237183"/>
                    </a:xfrm>
                  </p:grpSpPr>
                  <p:pic>
                    <p:nvPicPr>
                      <p:cNvPr id="480" name="Picture 24 141">
                        <a:extLst>
                          <a:ext uri="{FF2B5EF4-FFF2-40B4-BE49-F238E27FC236}">
                            <a16:creationId xmlns:a16="http://schemas.microsoft.com/office/drawing/2014/main" id="{01807E0E-9D08-453D-9DA6-65682CFD3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2">
                        <a:extLst>
                          <a:ext uri="{FF2B5EF4-FFF2-40B4-BE49-F238E27FC236}">
                            <a16:creationId xmlns:a16="http://schemas.microsoft.com/office/drawing/2014/main" id="{EFA670D3-E043-42B0-BD4F-0E2E2987607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583BB0FD-ACA7-4616-ACEB-B57C5F426C8E}"/>
                        </a:ext>
                      </a:extLst>
                    </p:cNvPr>
                    <p:cNvGrpSpPr/>
                    <p:nvPr/>
                  </p:nvGrpSpPr>
                  <p:grpSpPr>
                    <a:xfrm>
                      <a:off x="4719823" y="2218458"/>
                      <a:ext cx="283630" cy="253824"/>
                      <a:chOff x="6986427" y="2972145"/>
                      <a:chExt cx="283630" cy="253824"/>
                    </a:xfrm>
                  </p:grpSpPr>
                  <p:pic>
                    <p:nvPicPr>
                      <p:cNvPr id="478" name="Picture 24 143">
                        <a:extLst>
                          <a:ext uri="{FF2B5EF4-FFF2-40B4-BE49-F238E27FC236}">
                            <a16:creationId xmlns:a16="http://schemas.microsoft.com/office/drawing/2014/main" id="{7D14E34D-0C94-4EE5-8D32-346A5086726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4">
                        <a:extLst>
                          <a:ext uri="{FF2B5EF4-FFF2-40B4-BE49-F238E27FC236}">
                            <a16:creationId xmlns:a16="http://schemas.microsoft.com/office/drawing/2014/main" id="{D325A641-474B-4084-9250-7ED86B2AC45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 name="Group 258">
                  <a:extLst>
                    <a:ext uri="{FF2B5EF4-FFF2-40B4-BE49-F238E27FC236}">
                      <a16:creationId xmlns:a16="http://schemas.microsoft.com/office/drawing/2014/main" id="{1D3CB7E0-F771-46AC-A3D3-AB358FCCEEAF}"/>
                    </a:ext>
                  </a:extLst>
                </p:cNvPr>
                <p:cNvGrpSpPr/>
                <p:nvPr/>
              </p:nvGrpSpPr>
              <p:grpSpPr>
                <a:xfrm>
                  <a:off x="5407774" y="3379418"/>
                  <a:ext cx="1055948" cy="610380"/>
                  <a:chOff x="6261214" y="3135578"/>
                  <a:chExt cx="1055948" cy="610380"/>
                </a:xfrm>
              </p:grpSpPr>
              <p:grpSp>
                <p:nvGrpSpPr>
                  <p:cNvPr id="444" name="Group 443">
                    <a:extLst>
                      <a:ext uri="{FF2B5EF4-FFF2-40B4-BE49-F238E27FC236}">
                        <a16:creationId xmlns:a16="http://schemas.microsoft.com/office/drawing/2014/main" id="{68C53B55-0E53-43F6-B92F-72941AC7696D}"/>
                      </a:ext>
                    </a:extLst>
                  </p:cNvPr>
                  <p:cNvGrpSpPr/>
                  <p:nvPr/>
                </p:nvGrpSpPr>
                <p:grpSpPr>
                  <a:xfrm>
                    <a:off x="6659394" y="3135578"/>
                    <a:ext cx="657768" cy="378452"/>
                    <a:chOff x="4777947" y="3207622"/>
                    <a:chExt cx="657768" cy="378452"/>
                  </a:xfrm>
                </p:grpSpPr>
                <p:grpSp>
                  <p:nvGrpSpPr>
                    <p:cNvPr id="460" name="Group 459">
                      <a:extLst>
                        <a:ext uri="{FF2B5EF4-FFF2-40B4-BE49-F238E27FC236}">
                          <a16:creationId xmlns:a16="http://schemas.microsoft.com/office/drawing/2014/main" id="{6AB41486-A135-49FD-A622-323F4CBDAA5B}"/>
                        </a:ext>
                      </a:extLst>
                    </p:cNvPr>
                    <p:cNvGrpSpPr/>
                    <p:nvPr/>
                  </p:nvGrpSpPr>
                  <p:grpSpPr>
                    <a:xfrm>
                      <a:off x="4777947" y="3207622"/>
                      <a:ext cx="499826" cy="320263"/>
                      <a:chOff x="4503627" y="2218458"/>
                      <a:chExt cx="499826" cy="320263"/>
                    </a:xfrm>
                  </p:grpSpPr>
                  <p:grpSp>
                    <p:nvGrpSpPr>
                      <p:cNvPr id="468" name="Group 176">
                        <a:extLst>
                          <a:ext uri="{FF2B5EF4-FFF2-40B4-BE49-F238E27FC236}">
                            <a16:creationId xmlns:a16="http://schemas.microsoft.com/office/drawing/2014/main" id="{40FE63AF-0857-4EED-ABF9-B23AFCDFE2B5}"/>
                          </a:ext>
                        </a:extLst>
                      </p:cNvPr>
                      <p:cNvGrpSpPr/>
                      <p:nvPr/>
                    </p:nvGrpSpPr>
                    <p:grpSpPr>
                      <a:xfrm>
                        <a:off x="4503627" y="2301538"/>
                        <a:ext cx="300259" cy="237183"/>
                        <a:chOff x="2962956" y="2115885"/>
                        <a:chExt cx="300259" cy="237183"/>
                      </a:xfrm>
                    </p:grpSpPr>
                    <p:pic>
                      <p:nvPicPr>
                        <p:cNvPr id="472" name="Picture 24 145">
                          <a:extLst>
                            <a:ext uri="{FF2B5EF4-FFF2-40B4-BE49-F238E27FC236}">
                              <a16:creationId xmlns:a16="http://schemas.microsoft.com/office/drawing/2014/main" id="{64C7DB85-C9A9-4643-81A4-FC3D8111465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 name="Picture 24 146">
                          <a:extLst>
                            <a:ext uri="{FF2B5EF4-FFF2-40B4-BE49-F238E27FC236}">
                              <a16:creationId xmlns:a16="http://schemas.microsoft.com/office/drawing/2014/main" id="{14F4B8C5-2126-42A9-A15B-84409A8A10A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 name="Group 179">
                        <a:extLst>
                          <a:ext uri="{FF2B5EF4-FFF2-40B4-BE49-F238E27FC236}">
                            <a16:creationId xmlns:a16="http://schemas.microsoft.com/office/drawing/2014/main" id="{C55E100D-C31D-4CF8-AEEE-9432FEDC2413}"/>
                          </a:ext>
                        </a:extLst>
                      </p:cNvPr>
                      <p:cNvGrpSpPr/>
                      <p:nvPr/>
                    </p:nvGrpSpPr>
                    <p:grpSpPr>
                      <a:xfrm>
                        <a:off x="4719823" y="2218458"/>
                        <a:ext cx="283630" cy="253824"/>
                        <a:chOff x="6986427" y="2972145"/>
                        <a:chExt cx="283630" cy="253824"/>
                      </a:xfrm>
                    </p:grpSpPr>
                    <p:pic>
                      <p:nvPicPr>
                        <p:cNvPr id="470" name="Picture 24 147">
                          <a:extLst>
                            <a:ext uri="{FF2B5EF4-FFF2-40B4-BE49-F238E27FC236}">
                              <a16:creationId xmlns:a16="http://schemas.microsoft.com/office/drawing/2014/main" id="{866CF59A-199F-43A1-A61B-61C36A99961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 name="Picture 24 148">
                          <a:extLst>
                            <a:ext uri="{FF2B5EF4-FFF2-40B4-BE49-F238E27FC236}">
                              <a16:creationId xmlns:a16="http://schemas.microsoft.com/office/drawing/2014/main" id="{F8FCEEF5-0597-4010-A944-0C172F34C4C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 name="Group 460">
                      <a:extLst>
                        <a:ext uri="{FF2B5EF4-FFF2-40B4-BE49-F238E27FC236}">
                          <a16:creationId xmlns:a16="http://schemas.microsoft.com/office/drawing/2014/main" id="{373D0ECB-A1E7-41F7-86B6-35C11906B6AF}"/>
                        </a:ext>
                      </a:extLst>
                    </p:cNvPr>
                    <p:cNvGrpSpPr/>
                    <p:nvPr/>
                  </p:nvGrpSpPr>
                  <p:grpSpPr>
                    <a:xfrm>
                      <a:off x="4935889" y="3265811"/>
                      <a:ext cx="499826" cy="320263"/>
                      <a:chOff x="4503627" y="2218458"/>
                      <a:chExt cx="499826" cy="320263"/>
                    </a:xfrm>
                  </p:grpSpPr>
                  <p:grpSp>
                    <p:nvGrpSpPr>
                      <p:cNvPr id="462" name="Group 176">
                        <a:extLst>
                          <a:ext uri="{FF2B5EF4-FFF2-40B4-BE49-F238E27FC236}">
                            <a16:creationId xmlns:a16="http://schemas.microsoft.com/office/drawing/2014/main" id="{5E8A75EF-34D2-454A-B677-463D7C983C1C}"/>
                          </a:ext>
                        </a:extLst>
                      </p:cNvPr>
                      <p:cNvGrpSpPr/>
                      <p:nvPr/>
                    </p:nvGrpSpPr>
                    <p:grpSpPr>
                      <a:xfrm>
                        <a:off x="4503627" y="2301538"/>
                        <a:ext cx="300259" cy="237183"/>
                        <a:chOff x="2962956" y="2115885"/>
                        <a:chExt cx="300259" cy="237183"/>
                      </a:xfrm>
                    </p:grpSpPr>
                    <p:pic>
                      <p:nvPicPr>
                        <p:cNvPr id="466" name="Picture 24 149">
                          <a:extLst>
                            <a:ext uri="{FF2B5EF4-FFF2-40B4-BE49-F238E27FC236}">
                              <a16:creationId xmlns:a16="http://schemas.microsoft.com/office/drawing/2014/main" id="{BC4AACCD-D5CB-46A9-B483-C4D8CEE3D9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0">
                          <a:extLst>
                            <a:ext uri="{FF2B5EF4-FFF2-40B4-BE49-F238E27FC236}">
                              <a16:creationId xmlns:a16="http://schemas.microsoft.com/office/drawing/2014/main" id="{41E1B58B-3801-4AE3-80F8-FFDA5FC2D42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03CFC389-AE45-47B3-86F4-820080AAF736}"/>
                          </a:ext>
                        </a:extLst>
                      </p:cNvPr>
                      <p:cNvGrpSpPr/>
                      <p:nvPr/>
                    </p:nvGrpSpPr>
                    <p:grpSpPr>
                      <a:xfrm>
                        <a:off x="4719823" y="2218458"/>
                        <a:ext cx="283630" cy="253824"/>
                        <a:chOff x="6986427" y="2972145"/>
                        <a:chExt cx="283630" cy="253824"/>
                      </a:xfrm>
                    </p:grpSpPr>
                    <p:pic>
                      <p:nvPicPr>
                        <p:cNvPr id="464" name="Picture 24 151">
                          <a:extLst>
                            <a:ext uri="{FF2B5EF4-FFF2-40B4-BE49-F238E27FC236}">
                              <a16:creationId xmlns:a16="http://schemas.microsoft.com/office/drawing/2014/main" id="{7B3D8AE0-A8AB-40AA-AD68-87324F7467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2">
                          <a:extLst>
                            <a:ext uri="{FF2B5EF4-FFF2-40B4-BE49-F238E27FC236}">
                              <a16:creationId xmlns:a16="http://schemas.microsoft.com/office/drawing/2014/main" id="{84C72330-4657-41F7-B1D8-25AF74DAC54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5" name="Group 444">
                    <a:extLst>
                      <a:ext uri="{FF2B5EF4-FFF2-40B4-BE49-F238E27FC236}">
                        <a16:creationId xmlns:a16="http://schemas.microsoft.com/office/drawing/2014/main" id="{D49495A2-1D6B-4EE5-903C-2B8B7FE6E2CE}"/>
                      </a:ext>
                    </a:extLst>
                  </p:cNvPr>
                  <p:cNvGrpSpPr/>
                  <p:nvPr/>
                </p:nvGrpSpPr>
                <p:grpSpPr>
                  <a:xfrm rot="18877668">
                    <a:off x="6210508" y="3195426"/>
                    <a:ext cx="601238" cy="499826"/>
                    <a:chOff x="5841977" y="3176030"/>
                    <a:chExt cx="601238" cy="499826"/>
                  </a:xfrm>
                </p:grpSpPr>
                <p:grpSp>
                  <p:nvGrpSpPr>
                    <p:cNvPr id="446" name="Group 445">
                      <a:extLst>
                        <a:ext uri="{FF2B5EF4-FFF2-40B4-BE49-F238E27FC236}">
                          <a16:creationId xmlns:a16="http://schemas.microsoft.com/office/drawing/2014/main" id="{6A4DEF74-6038-4D73-8BC6-5189E0B32301}"/>
                        </a:ext>
                      </a:extLst>
                    </p:cNvPr>
                    <p:cNvGrpSpPr/>
                    <p:nvPr/>
                  </p:nvGrpSpPr>
                  <p:grpSpPr>
                    <a:xfrm rot="19742345">
                      <a:off x="5841977" y="3207622"/>
                      <a:ext cx="499826" cy="320263"/>
                      <a:chOff x="4503627" y="2218458"/>
                      <a:chExt cx="499826" cy="320263"/>
                    </a:xfrm>
                  </p:grpSpPr>
                  <p:grpSp>
                    <p:nvGrpSpPr>
                      <p:cNvPr id="454" name="Group 176">
                        <a:extLst>
                          <a:ext uri="{FF2B5EF4-FFF2-40B4-BE49-F238E27FC236}">
                            <a16:creationId xmlns:a16="http://schemas.microsoft.com/office/drawing/2014/main" id="{B7BA772B-123E-4EFB-8DCD-7C07D46FFDA8}"/>
                          </a:ext>
                        </a:extLst>
                      </p:cNvPr>
                      <p:cNvGrpSpPr/>
                      <p:nvPr/>
                    </p:nvGrpSpPr>
                    <p:grpSpPr>
                      <a:xfrm>
                        <a:off x="4503627" y="2301538"/>
                        <a:ext cx="300259" cy="237183"/>
                        <a:chOff x="2962956" y="2115885"/>
                        <a:chExt cx="300259" cy="237183"/>
                      </a:xfrm>
                    </p:grpSpPr>
                    <p:pic>
                      <p:nvPicPr>
                        <p:cNvPr id="458" name="Picture 24 153">
                          <a:extLst>
                            <a:ext uri="{FF2B5EF4-FFF2-40B4-BE49-F238E27FC236}">
                              <a16:creationId xmlns:a16="http://schemas.microsoft.com/office/drawing/2014/main" id="{A19492D2-E540-4D21-BBFA-F788C083983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 name="Picture 24 154">
                          <a:extLst>
                            <a:ext uri="{FF2B5EF4-FFF2-40B4-BE49-F238E27FC236}">
                              <a16:creationId xmlns:a16="http://schemas.microsoft.com/office/drawing/2014/main" id="{1826F639-4A11-4369-9408-00E6608FCF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 name="Group 179">
                        <a:extLst>
                          <a:ext uri="{FF2B5EF4-FFF2-40B4-BE49-F238E27FC236}">
                            <a16:creationId xmlns:a16="http://schemas.microsoft.com/office/drawing/2014/main" id="{29E962C9-7F9B-4243-9A94-FA264D274F69}"/>
                          </a:ext>
                        </a:extLst>
                      </p:cNvPr>
                      <p:cNvGrpSpPr/>
                      <p:nvPr/>
                    </p:nvGrpSpPr>
                    <p:grpSpPr>
                      <a:xfrm>
                        <a:off x="4719823" y="2218458"/>
                        <a:ext cx="283630" cy="253824"/>
                        <a:chOff x="6986427" y="2972145"/>
                        <a:chExt cx="283630" cy="253824"/>
                      </a:xfrm>
                    </p:grpSpPr>
                    <p:pic>
                      <p:nvPicPr>
                        <p:cNvPr id="456" name="Picture 24 155">
                          <a:extLst>
                            <a:ext uri="{FF2B5EF4-FFF2-40B4-BE49-F238E27FC236}">
                              <a16:creationId xmlns:a16="http://schemas.microsoft.com/office/drawing/2014/main" id="{CC07E4A7-50E7-4CF9-9A5A-460BF6B381A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 name="Picture 24 156">
                          <a:extLst>
                            <a:ext uri="{FF2B5EF4-FFF2-40B4-BE49-F238E27FC236}">
                              <a16:creationId xmlns:a16="http://schemas.microsoft.com/office/drawing/2014/main" id="{D7ED6AC9-7FF1-4F7C-A292-82203334A7B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 name="Group 446">
                      <a:extLst>
                        <a:ext uri="{FF2B5EF4-FFF2-40B4-BE49-F238E27FC236}">
                          <a16:creationId xmlns:a16="http://schemas.microsoft.com/office/drawing/2014/main" id="{D66F243B-B8D5-4930-BA75-FDD05A2E9520}"/>
                        </a:ext>
                      </a:extLst>
                    </p:cNvPr>
                    <p:cNvGrpSpPr/>
                    <p:nvPr/>
                  </p:nvGrpSpPr>
                  <p:grpSpPr>
                    <a:xfrm rot="17239213">
                      <a:off x="6033171" y="3265811"/>
                      <a:ext cx="499826" cy="320263"/>
                      <a:chOff x="4503627" y="2218458"/>
                      <a:chExt cx="499826" cy="320263"/>
                    </a:xfrm>
                  </p:grpSpPr>
                  <p:grpSp>
                    <p:nvGrpSpPr>
                      <p:cNvPr id="448" name="Group 176">
                        <a:extLst>
                          <a:ext uri="{FF2B5EF4-FFF2-40B4-BE49-F238E27FC236}">
                            <a16:creationId xmlns:a16="http://schemas.microsoft.com/office/drawing/2014/main" id="{D9443236-0568-4664-8D5C-1F3CC28EE03C}"/>
                          </a:ext>
                        </a:extLst>
                      </p:cNvPr>
                      <p:cNvGrpSpPr/>
                      <p:nvPr/>
                    </p:nvGrpSpPr>
                    <p:grpSpPr>
                      <a:xfrm>
                        <a:off x="4503627" y="2301538"/>
                        <a:ext cx="300259" cy="237183"/>
                        <a:chOff x="2962956" y="2115885"/>
                        <a:chExt cx="300259" cy="237183"/>
                      </a:xfrm>
                    </p:grpSpPr>
                    <p:pic>
                      <p:nvPicPr>
                        <p:cNvPr id="452" name="Picture 24 157">
                          <a:extLst>
                            <a:ext uri="{FF2B5EF4-FFF2-40B4-BE49-F238E27FC236}">
                              <a16:creationId xmlns:a16="http://schemas.microsoft.com/office/drawing/2014/main" id="{048A52E6-56F4-49C1-A540-C42F99D776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58">
                          <a:extLst>
                            <a:ext uri="{FF2B5EF4-FFF2-40B4-BE49-F238E27FC236}">
                              <a16:creationId xmlns:a16="http://schemas.microsoft.com/office/drawing/2014/main" id="{ECDA6EE9-010B-40A7-A8CD-D9D9F87B8BE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40F2399C-DDD2-4DB7-8476-478A84A855CE}"/>
                          </a:ext>
                        </a:extLst>
                      </p:cNvPr>
                      <p:cNvGrpSpPr/>
                      <p:nvPr/>
                    </p:nvGrpSpPr>
                    <p:grpSpPr>
                      <a:xfrm>
                        <a:off x="4719823" y="2218458"/>
                        <a:ext cx="283630" cy="253824"/>
                        <a:chOff x="6986427" y="2972145"/>
                        <a:chExt cx="283630" cy="253824"/>
                      </a:xfrm>
                    </p:grpSpPr>
                    <p:pic>
                      <p:nvPicPr>
                        <p:cNvPr id="450" name="Picture 24 159">
                          <a:extLst>
                            <a:ext uri="{FF2B5EF4-FFF2-40B4-BE49-F238E27FC236}">
                              <a16:creationId xmlns:a16="http://schemas.microsoft.com/office/drawing/2014/main" id="{3204F7BA-7AEC-4350-8A6B-4EA11DFF235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60">
                          <a:extLst>
                            <a:ext uri="{FF2B5EF4-FFF2-40B4-BE49-F238E27FC236}">
                              <a16:creationId xmlns:a16="http://schemas.microsoft.com/office/drawing/2014/main" id="{ECF8104D-38E7-4382-A783-4168194EEBF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0" name="Group 259">
                  <a:extLst>
                    <a:ext uri="{FF2B5EF4-FFF2-40B4-BE49-F238E27FC236}">
                      <a16:creationId xmlns:a16="http://schemas.microsoft.com/office/drawing/2014/main" id="{7A86D564-43B0-49B9-B08B-360579AB03AE}"/>
                    </a:ext>
                  </a:extLst>
                </p:cNvPr>
                <p:cNvGrpSpPr/>
                <p:nvPr/>
              </p:nvGrpSpPr>
              <p:grpSpPr>
                <a:xfrm>
                  <a:off x="5382005" y="3684276"/>
                  <a:ext cx="1106234" cy="969712"/>
                  <a:chOff x="6792398" y="2509410"/>
                  <a:chExt cx="1106234" cy="969712"/>
                </a:xfrm>
              </p:grpSpPr>
              <p:grpSp>
                <p:nvGrpSpPr>
                  <p:cNvPr id="384" name="Group 383">
                    <a:extLst>
                      <a:ext uri="{FF2B5EF4-FFF2-40B4-BE49-F238E27FC236}">
                        <a16:creationId xmlns:a16="http://schemas.microsoft.com/office/drawing/2014/main" id="{AB9D94DD-BB6F-4B37-9E25-153BB9E3FAEC}"/>
                      </a:ext>
                    </a:extLst>
                  </p:cNvPr>
                  <p:cNvGrpSpPr/>
                  <p:nvPr/>
                </p:nvGrpSpPr>
                <p:grpSpPr>
                  <a:xfrm>
                    <a:off x="6792398" y="2703317"/>
                    <a:ext cx="657768" cy="378452"/>
                    <a:chOff x="4777947" y="3207622"/>
                    <a:chExt cx="657768" cy="378452"/>
                  </a:xfrm>
                </p:grpSpPr>
                <p:grpSp>
                  <p:nvGrpSpPr>
                    <p:cNvPr id="430" name="Group 429">
                      <a:extLst>
                        <a:ext uri="{FF2B5EF4-FFF2-40B4-BE49-F238E27FC236}">
                          <a16:creationId xmlns:a16="http://schemas.microsoft.com/office/drawing/2014/main" id="{BAFD7FD2-9916-4627-8C2A-044465FBD69E}"/>
                        </a:ext>
                      </a:extLst>
                    </p:cNvPr>
                    <p:cNvGrpSpPr/>
                    <p:nvPr/>
                  </p:nvGrpSpPr>
                  <p:grpSpPr>
                    <a:xfrm>
                      <a:off x="4777947" y="3207622"/>
                      <a:ext cx="499826" cy="320263"/>
                      <a:chOff x="4503627" y="2218458"/>
                      <a:chExt cx="499826" cy="320263"/>
                    </a:xfrm>
                  </p:grpSpPr>
                  <p:grpSp>
                    <p:nvGrpSpPr>
                      <p:cNvPr id="438" name="Group 176">
                        <a:extLst>
                          <a:ext uri="{FF2B5EF4-FFF2-40B4-BE49-F238E27FC236}">
                            <a16:creationId xmlns:a16="http://schemas.microsoft.com/office/drawing/2014/main" id="{24DFED66-E80A-4CB2-8D22-F22EF40262F1}"/>
                          </a:ext>
                        </a:extLst>
                      </p:cNvPr>
                      <p:cNvGrpSpPr/>
                      <p:nvPr/>
                    </p:nvGrpSpPr>
                    <p:grpSpPr>
                      <a:xfrm>
                        <a:off x="4503627" y="2301538"/>
                        <a:ext cx="300259" cy="237183"/>
                        <a:chOff x="2962956" y="2115885"/>
                        <a:chExt cx="300259" cy="237183"/>
                      </a:xfrm>
                    </p:grpSpPr>
                    <p:pic>
                      <p:nvPicPr>
                        <p:cNvPr id="442" name="Picture 24 161">
                          <a:extLst>
                            <a:ext uri="{FF2B5EF4-FFF2-40B4-BE49-F238E27FC236}">
                              <a16:creationId xmlns:a16="http://schemas.microsoft.com/office/drawing/2014/main" id="{1ECF2C84-9E52-400D-A79E-ADFBEB5C525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 name="Picture 24 162">
                          <a:extLst>
                            <a:ext uri="{FF2B5EF4-FFF2-40B4-BE49-F238E27FC236}">
                              <a16:creationId xmlns:a16="http://schemas.microsoft.com/office/drawing/2014/main" id="{55AAB5B0-3C8F-4324-8AB3-897CE384331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 name="Group 179">
                        <a:extLst>
                          <a:ext uri="{FF2B5EF4-FFF2-40B4-BE49-F238E27FC236}">
                            <a16:creationId xmlns:a16="http://schemas.microsoft.com/office/drawing/2014/main" id="{10DEF9A1-4796-4F57-B961-8A0D348D4DF0}"/>
                          </a:ext>
                        </a:extLst>
                      </p:cNvPr>
                      <p:cNvGrpSpPr/>
                      <p:nvPr/>
                    </p:nvGrpSpPr>
                    <p:grpSpPr>
                      <a:xfrm>
                        <a:off x="4719823" y="2218458"/>
                        <a:ext cx="283630" cy="253824"/>
                        <a:chOff x="6986427" y="2972145"/>
                        <a:chExt cx="283630" cy="253824"/>
                      </a:xfrm>
                    </p:grpSpPr>
                    <p:pic>
                      <p:nvPicPr>
                        <p:cNvPr id="440" name="Picture 24 163">
                          <a:extLst>
                            <a:ext uri="{FF2B5EF4-FFF2-40B4-BE49-F238E27FC236}">
                              <a16:creationId xmlns:a16="http://schemas.microsoft.com/office/drawing/2014/main" id="{A3D015CB-6DCF-4337-AB6A-7CC50C513C2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 name="Picture 24 164">
                          <a:extLst>
                            <a:ext uri="{FF2B5EF4-FFF2-40B4-BE49-F238E27FC236}">
                              <a16:creationId xmlns:a16="http://schemas.microsoft.com/office/drawing/2014/main" id="{01F1A5A2-44FA-4DDD-9A82-E2E0E5B3A48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1" name="Group 430">
                      <a:extLst>
                        <a:ext uri="{FF2B5EF4-FFF2-40B4-BE49-F238E27FC236}">
                          <a16:creationId xmlns:a16="http://schemas.microsoft.com/office/drawing/2014/main" id="{2950A8CD-2E10-47DB-A6CB-B01BADA9F9FD}"/>
                        </a:ext>
                      </a:extLst>
                    </p:cNvPr>
                    <p:cNvGrpSpPr/>
                    <p:nvPr/>
                  </p:nvGrpSpPr>
                  <p:grpSpPr>
                    <a:xfrm>
                      <a:off x="4935889" y="3265811"/>
                      <a:ext cx="499826" cy="320263"/>
                      <a:chOff x="4503627" y="2218458"/>
                      <a:chExt cx="499826" cy="320263"/>
                    </a:xfrm>
                  </p:grpSpPr>
                  <p:grpSp>
                    <p:nvGrpSpPr>
                      <p:cNvPr id="432" name="Group 176">
                        <a:extLst>
                          <a:ext uri="{FF2B5EF4-FFF2-40B4-BE49-F238E27FC236}">
                            <a16:creationId xmlns:a16="http://schemas.microsoft.com/office/drawing/2014/main" id="{3C910D12-A90F-4369-A848-4ABDFF0FE189}"/>
                          </a:ext>
                        </a:extLst>
                      </p:cNvPr>
                      <p:cNvGrpSpPr/>
                      <p:nvPr/>
                    </p:nvGrpSpPr>
                    <p:grpSpPr>
                      <a:xfrm>
                        <a:off x="4503627" y="2301538"/>
                        <a:ext cx="300259" cy="237183"/>
                        <a:chOff x="2962956" y="2115885"/>
                        <a:chExt cx="300259" cy="237183"/>
                      </a:xfrm>
                    </p:grpSpPr>
                    <p:pic>
                      <p:nvPicPr>
                        <p:cNvPr id="436" name="Picture 24 165">
                          <a:extLst>
                            <a:ext uri="{FF2B5EF4-FFF2-40B4-BE49-F238E27FC236}">
                              <a16:creationId xmlns:a16="http://schemas.microsoft.com/office/drawing/2014/main" id="{AF279EDE-FDAF-4788-9E89-93A60DE1E8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66">
                          <a:extLst>
                            <a:ext uri="{FF2B5EF4-FFF2-40B4-BE49-F238E27FC236}">
                              <a16:creationId xmlns:a16="http://schemas.microsoft.com/office/drawing/2014/main" id="{782698AE-58BB-41FE-B12C-B6B078BDBF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5F1BEC95-5350-4BE9-B51A-A64FF826CC6A}"/>
                          </a:ext>
                        </a:extLst>
                      </p:cNvPr>
                      <p:cNvGrpSpPr/>
                      <p:nvPr/>
                    </p:nvGrpSpPr>
                    <p:grpSpPr>
                      <a:xfrm>
                        <a:off x="4719823" y="2218458"/>
                        <a:ext cx="283630" cy="253824"/>
                        <a:chOff x="6986427" y="2972145"/>
                        <a:chExt cx="283630" cy="253824"/>
                      </a:xfrm>
                    </p:grpSpPr>
                    <p:pic>
                      <p:nvPicPr>
                        <p:cNvPr id="434" name="Picture 24 167">
                          <a:extLst>
                            <a:ext uri="{FF2B5EF4-FFF2-40B4-BE49-F238E27FC236}">
                              <a16:creationId xmlns:a16="http://schemas.microsoft.com/office/drawing/2014/main" id="{694176A7-AE10-4F25-A2ED-415EAC9521A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68">
                          <a:extLst>
                            <a:ext uri="{FF2B5EF4-FFF2-40B4-BE49-F238E27FC236}">
                              <a16:creationId xmlns:a16="http://schemas.microsoft.com/office/drawing/2014/main" id="{A9B875BD-462E-46B5-94DC-A2EC938EE30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5" name="Group 384">
                    <a:extLst>
                      <a:ext uri="{FF2B5EF4-FFF2-40B4-BE49-F238E27FC236}">
                        <a16:creationId xmlns:a16="http://schemas.microsoft.com/office/drawing/2014/main" id="{AC682F8F-6E6D-4E94-BCAF-174D3E4D65F8}"/>
                      </a:ext>
                    </a:extLst>
                  </p:cNvPr>
                  <p:cNvGrpSpPr/>
                  <p:nvPr/>
                </p:nvGrpSpPr>
                <p:grpSpPr>
                  <a:xfrm rot="19661454">
                    <a:off x="6800712" y="2979296"/>
                    <a:ext cx="601238" cy="499826"/>
                    <a:chOff x="5841977" y="3176030"/>
                    <a:chExt cx="601238" cy="499826"/>
                  </a:xfrm>
                </p:grpSpPr>
                <p:grpSp>
                  <p:nvGrpSpPr>
                    <p:cNvPr id="416" name="Group 415">
                      <a:extLst>
                        <a:ext uri="{FF2B5EF4-FFF2-40B4-BE49-F238E27FC236}">
                          <a16:creationId xmlns:a16="http://schemas.microsoft.com/office/drawing/2014/main" id="{5F658F20-429C-4889-99C6-660C62F5B4BB}"/>
                        </a:ext>
                      </a:extLst>
                    </p:cNvPr>
                    <p:cNvGrpSpPr/>
                    <p:nvPr/>
                  </p:nvGrpSpPr>
                  <p:grpSpPr>
                    <a:xfrm rot="19742345">
                      <a:off x="5841977" y="3207622"/>
                      <a:ext cx="499826" cy="320263"/>
                      <a:chOff x="4503627" y="2218458"/>
                      <a:chExt cx="499826" cy="320263"/>
                    </a:xfrm>
                  </p:grpSpPr>
                  <p:grpSp>
                    <p:nvGrpSpPr>
                      <p:cNvPr id="424" name="Group 176">
                        <a:extLst>
                          <a:ext uri="{FF2B5EF4-FFF2-40B4-BE49-F238E27FC236}">
                            <a16:creationId xmlns:a16="http://schemas.microsoft.com/office/drawing/2014/main" id="{2A8FD893-8A55-4269-80FD-B63AEEAE11AC}"/>
                          </a:ext>
                        </a:extLst>
                      </p:cNvPr>
                      <p:cNvGrpSpPr/>
                      <p:nvPr/>
                    </p:nvGrpSpPr>
                    <p:grpSpPr>
                      <a:xfrm>
                        <a:off x="4503627" y="2301538"/>
                        <a:ext cx="300259" cy="237183"/>
                        <a:chOff x="2962956" y="2115885"/>
                        <a:chExt cx="300259" cy="237183"/>
                      </a:xfrm>
                    </p:grpSpPr>
                    <p:pic>
                      <p:nvPicPr>
                        <p:cNvPr id="428" name="Picture 24 169">
                          <a:extLst>
                            <a:ext uri="{FF2B5EF4-FFF2-40B4-BE49-F238E27FC236}">
                              <a16:creationId xmlns:a16="http://schemas.microsoft.com/office/drawing/2014/main" id="{F907E91D-06F7-4F66-98D5-9C7B2466036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 name="Picture 24 170">
                          <a:extLst>
                            <a:ext uri="{FF2B5EF4-FFF2-40B4-BE49-F238E27FC236}">
                              <a16:creationId xmlns:a16="http://schemas.microsoft.com/office/drawing/2014/main" id="{CABB0458-B1F8-4ABF-A03D-0834FBF7862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 name="Group 179">
                        <a:extLst>
                          <a:ext uri="{FF2B5EF4-FFF2-40B4-BE49-F238E27FC236}">
                            <a16:creationId xmlns:a16="http://schemas.microsoft.com/office/drawing/2014/main" id="{AE2BF266-EDD0-4713-90E8-B4A377FE7485}"/>
                          </a:ext>
                        </a:extLst>
                      </p:cNvPr>
                      <p:cNvGrpSpPr/>
                      <p:nvPr/>
                    </p:nvGrpSpPr>
                    <p:grpSpPr>
                      <a:xfrm>
                        <a:off x="4719823" y="2218458"/>
                        <a:ext cx="283630" cy="253824"/>
                        <a:chOff x="6986427" y="2972145"/>
                        <a:chExt cx="283630" cy="253824"/>
                      </a:xfrm>
                    </p:grpSpPr>
                    <p:pic>
                      <p:nvPicPr>
                        <p:cNvPr id="426" name="Picture 24 171">
                          <a:extLst>
                            <a:ext uri="{FF2B5EF4-FFF2-40B4-BE49-F238E27FC236}">
                              <a16:creationId xmlns:a16="http://schemas.microsoft.com/office/drawing/2014/main" id="{BC915389-1F49-4531-B8F8-954CBA0C03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 name="Picture 24 172">
                          <a:extLst>
                            <a:ext uri="{FF2B5EF4-FFF2-40B4-BE49-F238E27FC236}">
                              <a16:creationId xmlns:a16="http://schemas.microsoft.com/office/drawing/2014/main" id="{EF33F1FB-60E2-487F-8855-C50156B897A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7" name="Group 416">
                      <a:extLst>
                        <a:ext uri="{FF2B5EF4-FFF2-40B4-BE49-F238E27FC236}">
                          <a16:creationId xmlns:a16="http://schemas.microsoft.com/office/drawing/2014/main" id="{C351B60E-22E3-43EE-A400-B47836696982}"/>
                        </a:ext>
                      </a:extLst>
                    </p:cNvPr>
                    <p:cNvGrpSpPr/>
                    <p:nvPr/>
                  </p:nvGrpSpPr>
                  <p:grpSpPr>
                    <a:xfrm rot="17239213">
                      <a:off x="6033171" y="3265811"/>
                      <a:ext cx="499826" cy="320263"/>
                      <a:chOff x="4503627" y="2218458"/>
                      <a:chExt cx="499826" cy="320263"/>
                    </a:xfrm>
                  </p:grpSpPr>
                  <p:grpSp>
                    <p:nvGrpSpPr>
                      <p:cNvPr id="418" name="Group 176">
                        <a:extLst>
                          <a:ext uri="{FF2B5EF4-FFF2-40B4-BE49-F238E27FC236}">
                            <a16:creationId xmlns:a16="http://schemas.microsoft.com/office/drawing/2014/main" id="{05B61DA4-ECE1-40CD-8463-78CF5CB2AE61}"/>
                          </a:ext>
                        </a:extLst>
                      </p:cNvPr>
                      <p:cNvGrpSpPr/>
                      <p:nvPr/>
                    </p:nvGrpSpPr>
                    <p:grpSpPr>
                      <a:xfrm>
                        <a:off x="4503627" y="2301538"/>
                        <a:ext cx="300259" cy="237183"/>
                        <a:chOff x="2962956" y="2115885"/>
                        <a:chExt cx="300259" cy="237183"/>
                      </a:xfrm>
                    </p:grpSpPr>
                    <p:pic>
                      <p:nvPicPr>
                        <p:cNvPr id="422" name="Picture 24 173">
                          <a:extLst>
                            <a:ext uri="{FF2B5EF4-FFF2-40B4-BE49-F238E27FC236}">
                              <a16:creationId xmlns:a16="http://schemas.microsoft.com/office/drawing/2014/main" id="{8E93D25F-1FBA-4828-AB80-C57D021433F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4">
                          <a:extLst>
                            <a:ext uri="{FF2B5EF4-FFF2-40B4-BE49-F238E27FC236}">
                              <a16:creationId xmlns:a16="http://schemas.microsoft.com/office/drawing/2014/main" id="{39204F62-7D6E-4754-AAB8-DFE2DA1C52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D95E267-FA0F-479E-8E49-439069629684}"/>
                          </a:ext>
                        </a:extLst>
                      </p:cNvPr>
                      <p:cNvGrpSpPr/>
                      <p:nvPr/>
                    </p:nvGrpSpPr>
                    <p:grpSpPr>
                      <a:xfrm>
                        <a:off x="4719823" y="2218458"/>
                        <a:ext cx="283630" cy="253824"/>
                        <a:chOff x="6986427" y="2972145"/>
                        <a:chExt cx="283630" cy="253824"/>
                      </a:xfrm>
                    </p:grpSpPr>
                    <p:pic>
                      <p:nvPicPr>
                        <p:cNvPr id="420" name="Picture 24 175">
                          <a:extLst>
                            <a:ext uri="{FF2B5EF4-FFF2-40B4-BE49-F238E27FC236}">
                              <a16:creationId xmlns:a16="http://schemas.microsoft.com/office/drawing/2014/main" id="{B310A8C8-EAF3-4EEE-827B-3329BEE4E09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76">
                          <a:extLst>
                            <a:ext uri="{FF2B5EF4-FFF2-40B4-BE49-F238E27FC236}">
                              <a16:creationId xmlns:a16="http://schemas.microsoft.com/office/drawing/2014/main" id="{4D4EE123-C43B-408D-9A7D-20934D6A97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6" name="Group 385">
                    <a:extLst>
                      <a:ext uri="{FF2B5EF4-FFF2-40B4-BE49-F238E27FC236}">
                        <a16:creationId xmlns:a16="http://schemas.microsoft.com/office/drawing/2014/main" id="{CC62DCB8-1C25-4E10-AD84-FA10E5AA612B}"/>
                      </a:ext>
                    </a:extLst>
                  </p:cNvPr>
                  <p:cNvGrpSpPr/>
                  <p:nvPr/>
                </p:nvGrpSpPr>
                <p:grpSpPr>
                  <a:xfrm rot="2171672">
                    <a:off x="7240864" y="2945788"/>
                    <a:ext cx="657768" cy="378452"/>
                    <a:chOff x="4777947" y="3207622"/>
                    <a:chExt cx="657768" cy="378452"/>
                  </a:xfrm>
                </p:grpSpPr>
                <p:grpSp>
                  <p:nvGrpSpPr>
                    <p:cNvPr id="402" name="Group 401">
                      <a:extLst>
                        <a:ext uri="{FF2B5EF4-FFF2-40B4-BE49-F238E27FC236}">
                          <a16:creationId xmlns:a16="http://schemas.microsoft.com/office/drawing/2014/main" id="{9A93EEEE-9CFA-4001-91AF-76FABF3B2EEF}"/>
                        </a:ext>
                      </a:extLst>
                    </p:cNvPr>
                    <p:cNvGrpSpPr/>
                    <p:nvPr/>
                  </p:nvGrpSpPr>
                  <p:grpSpPr>
                    <a:xfrm>
                      <a:off x="4777947" y="3207622"/>
                      <a:ext cx="499826" cy="320263"/>
                      <a:chOff x="4503627" y="2218458"/>
                      <a:chExt cx="499826" cy="320263"/>
                    </a:xfrm>
                  </p:grpSpPr>
                  <p:grpSp>
                    <p:nvGrpSpPr>
                      <p:cNvPr id="410" name="Group 176">
                        <a:extLst>
                          <a:ext uri="{FF2B5EF4-FFF2-40B4-BE49-F238E27FC236}">
                            <a16:creationId xmlns:a16="http://schemas.microsoft.com/office/drawing/2014/main" id="{CAAE0BF2-AAC5-4A5B-B556-39A3FB6D6EA5}"/>
                          </a:ext>
                        </a:extLst>
                      </p:cNvPr>
                      <p:cNvGrpSpPr/>
                      <p:nvPr/>
                    </p:nvGrpSpPr>
                    <p:grpSpPr>
                      <a:xfrm>
                        <a:off x="4503627" y="2301538"/>
                        <a:ext cx="300259" cy="237183"/>
                        <a:chOff x="2962956" y="2115885"/>
                        <a:chExt cx="300259" cy="237183"/>
                      </a:xfrm>
                    </p:grpSpPr>
                    <p:pic>
                      <p:nvPicPr>
                        <p:cNvPr id="414" name="Picture 24 177">
                          <a:extLst>
                            <a:ext uri="{FF2B5EF4-FFF2-40B4-BE49-F238E27FC236}">
                              <a16:creationId xmlns:a16="http://schemas.microsoft.com/office/drawing/2014/main" id="{51683C6D-8571-4105-9173-524B18F957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 name="Picture 24 178">
                          <a:extLst>
                            <a:ext uri="{FF2B5EF4-FFF2-40B4-BE49-F238E27FC236}">
                              <a16:creationId xmlns:a16="http://schemas.microsoft.com/office/drawing/2014/main" id="{121D4127-C030-493B-8331-660094B9575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 name="Group 179">
                        <a:extLst>
                          <a:ext uri="{FF2B5EF4-FFF2-40B4-BE49-F238E27FC236}">
                            <a16:creationId xmlns:a16="http://schemas.microsoft.com/office/drawing/2014/main" id="{F00B7D25-8EAD-4EE0-A3D1-878D3FB45D9A}"/>
                          </a:ext>
                        </a:extLst>
                      </p:cNvPr>
                      <p:cNvGrpSpPr/>
                      <p:nvPr/>
                    </p:nvGrpSpPr>
                    <p:grpSpPr>
                      <a:xfrm>
                        <a:off x="4719823" y="2218458"/>
                        <a:ext cx="283630" cy="253824"/>
                        <a:chOff x="6986427" y="2972145"/>
                        <a:chExt cx="283630" cy="253824"/>
                      </a:xfrm>
                    </p:grpSpPr>
                    <p:pic>
                      <p:nvPicPr>
                        <p:cNvPr id="412" name="Picture 24 179">
                          <a:extLst>
                            <a:ext uri="{FF2B5EF4-FFF2-40B4-BE49-F238E27FC236}">
                              <a16:creationId xmlns:a16="http://schemas.microsoft.com/office/drawing/2014/main" id="{0E96A3ED-930D-4B4E-9332-4A75F91616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 name="Picture 24 180">
                          <a:extLst>
                            <a:ext uri="{FF2B5EF4-FFF2-40B4-BE49-F238E27FC236}">
                              <a16:creationId xmlns:a16="http://schemas.microsoft.com/office/drawing/2014/main" id="{857CFC06-3B17-41A8-94C9-C325A66EA61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 name="Group 402">
                      <a:extLst>
                        <a:ext uri="{FF2B5EF4-FFF2-40B4-BE49-F238E27FC236}">
                          <a16:creationId xmlns:a16="http://schemas.microsoft.com/office/drawing/2014/main" id="{556ABFFC-66DE-4FE8-81B0-4DE51FB83D13}"/>
                        </a:ext>
                      </a:extLst>
                    </p:cNvPr>
                    <p:cNvGrpSpPr/>
                    <p:nvPr/>
                  </p:nvGrpSpPr>
                  <p:grpSpPr>
                    <a:xfrm>
                      <a:off x="4935889" y="3265811"/>
                      <a:ext cx="499826" cy="320263"/>
                      <a:chOff x="4503627" y="2218458"/>
                      <a:chExt cx="499826" cy="320263"/>
                    </a:xfrm>
                  </p:grpSpPr>
                  <p:grpSp>
                    <p:nvGrpSpPr>
                      <p:cNvPr id="404" name="Group 176">
                        <a:extLst>
                          <a:ext uri="{FF2B5EF4-FFF2-40B4-BE49-F238E27FC236}">
                            <a16:creationId xmlns:a16="http://schemas.microsoft.com/office/drawing/2014/main" id="{FBF8F956-9150-4DDD-A1B6-20A481BA53D8}"/>
                          </a:ext>
                        </a:extLst>
                      </p:cNvPr>
                      <p:cNvGrpSpPr/>
                      <p:nvPr/>
                    </p:nvGrpSpPr>
                    <p:grpSpPr>
                      <a:xfrm>
                        <a:off x="4503627" y="2301538"/>
                        <a:ext cx="300259" cy="237183"/>
                        <a:chOff x="2962956" y="2115885"/>
                        <a:chExt cx="300259" cy="237183"/>
                      </a:xfrm>
                    </p:grpSpPr>
                    <p:pic>
                      <p:nvPicPr>
                        <p:cNvPr id="408" name="Picture 24 181">
                          <a:extLst>
                            <a:ext uri="{FF2B5EF4-FFF2-40B4-BE49-F238E27FC236}">
                              <a16:creationId xmlns:a16="http://schemas.microsoft.com/office/drawing/2014/main" id="{A3B87FA3-0BDF-40C1-92B9-0ED3F92BBE0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2">
                          <a:extLst>
                            <a:ext uri="{FF2B5EF4-FFF2-40B4-BE49-F238E27FC236}">
                              <a16:creationId xmlns:a16="http://schemas.microsoft.com/office/drawing/2014/main" id="{B7B8B4D8-B16D-4E32-808C-3A4C24665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CA2B0F66-803C-4C08-AEAF-2428D49D824A}"/>
                          </a:ext>
                        </a:extLst>
                      </p:cNvPr>
                      <p:cNvGrpSpPr/>
                      <p:nvPr/>
                    </p:nvGrpSpPr>
                    <p:grpSpPr>
                      <a:xfrm>
                        <a:off x="4719823" y="2218458"/>
                        <a:ext cx="283630" cy="253824"/>
                        <a:chOff x="6986427" y="2972145"/>
                        <a:chExt cx="283630" cy="253824"/>
                      </a:xfrm>
                    </p:grpSpPr>
                    <p:pic>
                      <p:nvPicPr>
                        <p:cNvPr id="406" name="Picture 24 183">
                          <a:extLst>
                            <a:ext uri="{FF2B5EF4-FFF2-40B4-BE49-F238E27FC236}">
                              <a16:creationId xmlns:a16="http://schemas.microsoft.com/office/drawing/2014/main" id="{2C745A00-C80B-4EA0-9EF5-A2F2F531EA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4">
                          <a:extLst>
                            <a:ext uri="{FF2B5EF4-FFF2-40B4-BE49-F238E27FC236}">
                              <a16:creationId xmlns:a16="http://schemas.microsoft.com/office/drawing/2014/main" id="{C94D1497-FDB5-48BA-8832-E1055F29692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7" name="Group 386">
                    <a:extLst>
                      <a:ext uri="{FF2B5EF4-FFF2-40B4-BE49-F238E27FC236}">
                        <a16:creationId xmlns:a16="http://schemas.microsoft.com/office/drawing/2014/main" id="{44B50D09-F57A-4073-8C7A-A27A7BB65CCB}"/>
                      </a:ext>
                    </a:extLst>
                  </p:cNvPr>
                  <p:cNvGrpSpPr/>
                  <p:nvPr/>
                </p:nvGrpSpPr>
                <p:grpSpPr>
                  <a:xfrm rot="21049340">
                    <a:off x="7270080" y="2509410"/>
                    <a:ext cx="601238" cy="499826"/>
                    <a:chOff x="5841977" y="3176030"/>
                    <a:chExt cx="601238" cy="499826"/>
                  </a:xfrm>
                </p:grpSpPr>
                <p:grpSp>
                  <p:nvGrpSpPr>
                    <p:cNvPr id="388" name="Group 387">
                      <a:extLst>
                        <a:ext uri="{FF2B5EF4-FFF2-40B4-BE49-F238E27FC236}">
                          <a16:creationId xmlns:a16="http://schemas.microsoft.com/office/drawing/2014/main" id="{C3610D31-1F41-4021-A5BB-0D40008F5C3F}"/>
                        </a:ext>
                      </a:extLst>
                    </p:cNvPr>
                    <p:cNvGrpSpPr/>
                    <p:nvPr/>
                  </p:nvGrpSpPr>
                  <p:grpSpPr>
                    <a:xfrm rot="19742345">
                      <a:off x="5841977" y="3207622"/>
                      <a:ext cx="499826" cy="320263"/>
                      <a:chOff x="4503627" y="2218458"/>
                      <a:chExt cx="499826" cy="320263"/>
                    </a:xfrm>
                  </p:grpSpPr>
                  <p:grpSp>
                    <p:nvGrpSpPr>
                      <p:cNvPr id="396" name="Group 176">
                        <a:extLst>
                          <a:ext uri="{FF2B5EF4-FFF2-40B4-BE49-F238E27FC236}">
                            <a16:creationId xmlns:a16="http://schemas.microsoft.com/office/drawing/2014/main" id="{D5BA6C96-9FE6-481F-8FBC-64959485B0E7}"/>
                          </a:ext>
                        </a:extLst>
                      </p:cNvPr>
                      <p:cNvGrpSpPr/>
                      <p:nvPr/>
                    </p:nvGrpSpPr>
                    <p:grpSpPr>
                      <a:xfrm>
                        <a:off x="4503627" y="2301538"/>
                        <a:ext cx="300259" cy="237183"/>
                        <a:chOff x="2962956" y="2115885"/>
                        <a:chExt cx="300259" cy="237183"/>
                      </a:xfrm>
                    </p:grpSpPr>
                    <p:pic>
                      <p:nvPicPr>
                        <p:cNvPr id="400" name="Picture 24 185">
                          <a:extLst>
                            <a:ext uri="{FF2B5EF4-FFF2-40B4-BE49-F238E27FC236}">
                              <a16:creationId xmlns:a16="http://schemas.microsoft.com/office/drawing/2014/main" id="{1BB19DCC-4EAC-4807-A8FC-21110895765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 name="Picture 24 186">
                          <a:extLst>
                            <a:ext uri="{FF2B5EF4-FFF2-40B4-BE49-F238E27FC236}">
                              <a16:creationId xmlns:a16="http://schemas.microsoft.com/office/drawing/2014/main" id="{EF1DD5EE-E3FF-435F-B6F6-6C2B5FDF84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 name="Group 179">
                        <a:extLst>
                          <a:ext uri="{FF2B5EF4-FFF2-40B4-BE49-F238E27FC236}">
                            <a16:creationId xmlns:a16="http://schemas.microsoft.com/office/drawing/2014/main" id="{7FE74290-78B9-4224-A506-8FAB9A3C7AF4}"/>
                          </a:ext>
                        </a:extLst>
                      </p:cNvPr>
                      <p:cNvGrpSpPr/>
                      <p:nvPr/>
                    </p:nvGrpSpPr>
                    <p:grpSpPr>
                      <a:xfrm>
                        <a:off x="4719823" y="2218458"/>
                        <a:ext cx="283630" cy="253824"/>
                        <a:chOff x="6986427" y="2972145"/>
                        <a:chExt cx="283630" cy="253824"/>
                      </a:xfrm>
                    </p:grpSpPr>
                    <p:pic>
                      <p:nvPicPr>
                        <p:cNvPr id="398" name="Picture 24 187">
                          <a:extLst>
                            <a:ext uri="{FF2B5EF4-FFF2-40B4-BE49-F238E27FC236}">
                              <a16:creationId xmlns:a16="http://schemas.microsoft.com/office/drawing/2014/main" id="{F79CA2BE-F8AB-495E-8255-83B4F07FEC8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 name="Picture 24 188">
                          <a:extLst>
                            <a:ext uri="{FF2B5EF4-FFF2-40B4-BE49-F238E27FC236}">
                              <a16:creationId xmlns:a16="http://schemas.microsoft.com/office/drawing/2014/main" id="{0D120F65-F840-490E-AF68-645690C3E2E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9" name="Group 388">
                      <a:extLst>
                        <a:ext uri="{FF2B5EF4-FFF2-40B4-BE49-F238E27FC236}">
                          <a16:creationId xmlns:a16="http://schemas.microsoft.com/office/drawing/2014/main" id="{4C805CFB-0106-41E5-BBE0-93C2DBB50ED3}"/>
                        </a:ext>
                      </a:extLst>
                    </p:cNvPr>
                    <p:cNvGrpSpPr/>
                    <p:nvPr/>
                  </p:nvGrpSpPr>
                  <p:grpSpPr>
                    <a:xfrm rot="17239213">
                      <a:off x="6033171" y="3265811"/>
                      <a:ext cx="499826" cy="320263"/>
                      <a:chOff x="4503627" y="2218458"/>
                      <a:chExt cx="499826" cy="320263"/>
                    </a:xfrm>
                  </p:grpSpPr>
                  <p:grpSp>
                    <p:nvGrpSpPr>
                      <p:cNvPr id="390" name="Group 176">
                        <a:extLst>
                          <a:ext uri="{FF2B5EF4-FFF2-40B4-BE49-F238E27FC236}">
                            <a16:creationId xmlns:a16="http://schemas.microsoft.com/office/drawing/2014/main" id="{1F0E2601-E563-44A5-BD84-FFDB974708CF}"/>
                          </a:ext>
                        </a:extLst>
                      </p:cNvPr>
                      <p:cNvGrpSpPr/>
                      <p:nvPr/>
                    </p:nvGrpSpPr>
                    <p:grpSpPr>
                      <a:xfrm>
                        <a:off x="4503627" y="2301538"/>
                        <a:ext cx="300259" cy="237183"/>
                        <a:chOff x="2962956" y="2115885"/>
                        <a:chExt cx="300259" cy="237183"/>
                      </a:xfrm>
                    </p:grpSpPr>
                    <p:pic>
                      <p:nvPicPr>
                        <p:cNvPr id="394" name="Picture 24 189">
                          <a:extLst>
                            <a:ext uri="{FF2B5EF4-FFF2-40B4-BE49-F238E27FC236}">
                              <a16:creationId xmlns:a16="http://schemas.microsoft.com/office/drawing/2014/main" id="{900FF234-A70C-4835-854F-981738E4697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190">
                          <a:extLst>
                            <a:ext uri="{FF2B5EF4-FFF2-40B4-BE49-F238E27FC236}">
                              <a16:creationId xmlns:a16="http://schemas.microsoft.com/office/drawing/2014/main" id="{D1A6F084-BD66-4A74-87D9-4786D6E7881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09F11566-FEAF-4DF6-A75D-D63963AA1736}"/>
                          </a:ext>
                        </a:extLst>
                      </p:cNvPr>
                      <p:cNvGrpSpPr/>
                      <p:nvPr/>
                    </p:nvGrpSpPr>
                    <p:grpSpPr>
                      <a:xfrm>
                        <a:off x="4719823" y="2218458"/>
                        <a:ext cx="283630" cy="253824"/>
                        <a:chOff x="6986427" y="2972145"/>
                        <a:chExt cx="283630" cy="253824"/>
                      </a:xfrm>
                    </p:grpSpPr>
                    <p:pic>
                      <p:nvPicPr>
                        <p:cNvPr id="392" name="Picture 24 191">
                          <a:extLst>
                            <a:ext uri="{FF2B5EF4-FFF2-40B4-BE49-F238E27FC236}">
                              <a16:creationId xmlns:a16="http://schemas.microsoft.com/office/drawing/2014/main" id="{AC0CD8A8-2E76-4992-9E74-8418B9CE5E3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192">
                          <a:extLst>
                            <a:ext uri="{FF2B5EF4-FFF2-40B4-BE49-F238E27FC236}">
                              <a16:creationId xmlns:a16="http://schemas.microsoft.com/office/drawing/2014/main" id="{7E075DC3-BCA9-4A76-BDB1-C78CC46DD9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1" name="Group 260">
                  <a:extLst>
                    <a:ext uri="{FF2B5EF4-FFF2-40B4-BE49-F238E27FC236}">
                      <a16:creationId xmlns:a16="http://schemas.microsoft.com/office/drawing/2014/main" id="{592E9BBE-4D6D-4CB6-BAA4-1F986A0C91A4}"/>
                    </a:ext>
                  </a:extLst>
                </p:cNvPr>
                <p:cNvGrpSpPr/>
                <p:nvPr/>
              </p:nvGrpSpPr>
              <p:grpSpPr>
                <a:xfrm>
                  <a:off x="5889081" y="2731026"/>
                  <a:ext cx="1557892" cy="1293966"/>
                  <a:chOff x="6991903" y="2695004"/>
                  <a:chExt cx="1557892" cy="1293966"/>
                </a:xfrm>
              </p:grpSpPr>
              <p:grpSp>
                <p:nvGrpSpPr>
                  <p:cNvPr id="262" name="Group 261">
                    <a:extLst>
                      <a:ext uri="{FF2B5EF4-FFF2-40B4-BE49-F238E27FC236}">
                        <a16:creationId xmlns:a16="http://schemas.microsoft.com/office/drawing/2014/main" id="{BF766448-4100-4AA3-AF30-1AD0A8BC9D0B}"/>
                      </a:ext>
                    </a:extLst>
                  </p:cNvPr>
                  <p:cNvGrpSpPr/>
                  <p:nvPr/>
                </p:nvGrpSpPr>
                <p:grpSpPr>
                  <a:xfrm>
                    <a:off x="6991903" y="2695004"/>
                    <a:ext cx="657768" cy="378452"/>
                    <a:chOff x="4777947" y="3207622"/>
                    <a:chExt cx="657768" cy="378452"/>
                  </a:xfrm>
                </p:grpSpPr>
                <p:grpSp>
                  <p:nvGrpSpPr>
                    <p:cNvPr id="370" name="Group 369">
                      <a:extLst>
                        <a:ext uri="{FF2B5EF4-FFF2-40B4-BE49-F238E27FC236}">
                          <a16:creationId xmlns:a16="http://schemas.microsoft.com/office/drawing/2014/main" id="{F15B47A2-11F5-4D77-ABB4-31405EAB23F7}"/>
                        </a:ext>
                      </a:extLst>
                    </p:cNvPr>
                    <p:cNvGrpSpPr/>
                    <p:nvPr/>
                  </p:nvGrpSpPr>
                  <p:grpSpPr>
                    <a:xfrm>
                      <a:off x="4777947" y="3207622"/>
                      <a:ext cx="499826" cy="320263"/>
                      <a:chOff x="4503627" y="2218458"/>
                      <a:chExt cx="499826" cy="320263"/>
                    </a:xfrm>
                  </p:grpSpPr>
                  <p:grpSp>
                    <p:nvGrpSpPr>
                      <p:cNvPr id="378" name="Group 176">
                        <a:extLst>
                          <a:ext uri="{FF2B5EF4-FFF2-40B4-BE49-F238E27FC236}">
                            <a16:creationId xmlns:a16="http://schemas.microsoft.com/office/drawing/2014/main" id="{E84BCBB6-C0DF-41D5-9E8B-4D76E53BB682}"/>
                          </a:ext>
                        </a:extLst>
                      </p:cNvPr>
                      <p:cNvGrpSpPr/>
                      <p:nvPr/>
                    </p:nvGrpSpPr>
                    <p:grpSpPr>
                      <a:xfrm>
                        <a:off x="4503627" y="2301538"/>
                        <a:ext cx="300259" cy="237183"/>
                        <a:chOff x="2962956" y="2115885"/>
                        <a:chExt cx="300259" cy="237183"/>
                      </a:xfrm>
                    </p:grpSpPr>
                    <p:pic>
                      <p:nvPicPr>
                        <p:cNvPr id="382" name="Picture 24 193">
                          <a:extLst>
                            <a:ext uri="{FF2B5EF4-FFF2-40B4-BE49-F238E27FC236}">
                              <a16:creationId xmlns:a16="http://schemas.microsoft.com/office/drawing/2014/main" id="{C52A8AF0-0419-42E5-B680-2A772EE978D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 name="Picture 24 194">
                          <a:extLst>
                            <a:ext uri="{FF2B5EF4-FFF2-40B4-BE49-F238E27FC236}">
                              <a16:creationId xmlns:a16="http://schemas.microsoft.com/office/drawing/2014/main" id="{B6B2A0E9-3723-4ED6-AEE8-6D7C3D4F0F4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 name="Group 179">
                        <a:extLst>
                          <a:ext uri="{FF2B5EF4-FFF2-40B4-BE49-F238E27FC236}">
                            <a16:creationId xmlns:a16="http://schemas.microsoft.com/office/drawing/2014/main" id="{F1541A45-CE04-446F-9D0D-5884BB15DC35}"/>
                          </a:ext>
                        </a:extLst>
                      </p:cNvPr>
                      <p:cNvGrpSpPr/>
                      <p:nvPr/>
                    </p:nvGrpSpPr>
                    <p:grpSpPr>
                      <a:xfrm>
                        <a:off x="4719823" y="2218458"/>
                        <a:ext cx="283630" cy="253824"/>
                        <a:chOff x="6986427" y="2972145"/>
                        <a:chExt cx="283630" cy="253824"/>
                      </a:xfrm>
                    </p:grpSpPr>
                    <p:pic>
                      <p:nvPicPr>
                        <p:cNvPr id="380" name="Picture 24 195">
                          <a:extLst>
                            <a:ext uri="{FF2B5EF4-FFF2-40B4-BE49-F238E27FC236}">
                              <a16:creationId xmlns:a16="http://schemas.microsoft.com/office/drawing/2014/main" id="{F6A3FE26-979F-4843-96B8-75FEE20450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 name="Picture 24 196">
                          <a:extLst>
                            <a:ext uri="{FF2B5EF4-FFF2-40B4-BE49-F238E27FC236}">
                              <a16:creationId xmlns:a16="http://schemas.microsoft.com/office/drawing/2014/main" id="{0573408D-3F70-4EAC-BD03-7BAB7A743F1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 name="Group 370">
                      <a:extLst>
                        <a:ext uri="{FF2B5EF4-FFF2-40B4-BE49-F238E27FC236}">
                          <a16:creationId xmlns:a16="http://schemas.microsoft.com/office/drawing/2014/main" id="{22C4BD96-9AF5-41AD-829F-4CF82D74547B}"/>
                        </a:ext>
                      </a:extLst>
                    </p:cNvPr>
                    <p:cNvGrpSpPr/>
                    <p:nvPr/>
                  </p:nvGrpSpPr>
                  <p:grpSpPr>
                    <a:xfrm>
                      <a:off x="4935889" y="3265811"/>
                      <a:ext cx="499826" cy="320263"/>
                      <a:chOff x="4503627" y="2218458"/>
                      <a:chExt cx="499826" cy="320263"/>
                    </a:xfrm>
                  </p:grpSpPr>
                  <p:grpSp>
                    <p:nvGrpSpPr>
                      <p:cNvPr id="372" name="Group 176">
                        <a:extLst>
                          <a:ext uri="{FF2B5EF4-FFF2-40B4-BE49-F238E27FC236}">
                            <a16:creationId xmlns:a16="http://schemas.microsoft.com/office/drawing/2014/main" id="{24588C29-B241-4A91-8A65-520A1E0DFC66}"/>
                          </a:ext>
                        </a:extLst>
                      </p:cNvPr>
                      <p:cNvGrpSpPr/>
                      <p:nvPr/>
                    </p:nvGrpSpPr>
                    <p:grpSpPr>
                      <a:xfrm>
                        <a:off x="4503627" y="2301538"/>
                        <a:ext cx="300259" cy="237183"/>
                        <a:chOff x="2962956" y="2115885"/>
                        <a:chExt cx="300259" cy="237183"/>
                      </a:xfrm>
                    </p:grpSpPr>
                    <p:pic>
                      <p:nvPicPr>
                        <p:cNvPr id="376" name="Picture 24 197">
                          <a:extLst>
                            <a:ext uri="{FF2B5EF4-FFF2-40B4-BE49-F238E27FC236}">
                              <a16:creationId xmlns:a16="http://schemas.microsoft.com/office/drawing/2014/main" id="{0DBC0E9C-7AAB-4BF6-803E-3532060C4F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198">
                          <a:extLst>
                            <a:ext uri="{FF2B5EF4-FFF2-40B4-BE49-F238E27FC236}">
                              <a16:creationId xmlns:a16="http://schemas.microsoft.com/office/drawing/2014/main" id="{F84D18CC-787D-4E17-A969-4F8A8869CF2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3F92B32B-2A5A-4E8F-B8A4-1B2E9706DCD8}"/>
                          </a:ext>
                        </a:extLst>
                      </p:cNvPr>
                      <p:cNvGrpSpPr/>
                      <p:nvPr/>
                    </p:nvGrpSpPr>
                    <p:grpSpPr>
                      <a:xfrm>
                        <a:off x="4719823" y="2218458"/>
                        <a:ext cx="283630" cy="253824"/>
                        <a:chOff x="6986427" y="2972145"/>
                        <a:chExt cx="283630" cy="253824"/>
                      </a:xfrm>
                    </p:grpSpPr>
                    <p:pic>
                      <p:nvPicPr>
                        <p:cNvPr id="374" name="Picture 24 199">
                          <a:extLst>
                            <a:ext uri="{FF2B5EF4-FFF2-40B4-BE49-F238E27FC236}">
                              <a16:creationId xmlns:a16="http://schemas.microsoft.com/office/drawing/2014/main" id="{D51950A6-124F-4FAF-8FC3-85E1E0D02B4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0">
                          <a:extLst>
                            <a:ext uri="{FF2B5EF4-FFF2-40B4-BE49-F238E27FC236}">
                              <a16:creationId xmlns:a16="http://schemas.microsoft.com/office/drawing/2014/main" id="{EB922E1B-50DD-4C80-A291-D471731124D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3" name="Group 262">
                    <a:extLst>
                      <a:ext uri="{FF2B5EF4-FFF2-40B4-BE49-F238E27FC236}">
                        <a16:creationId xmlns:a16="http://schemas.microsoft.com/office/drawing/2014/main" id="{51705C8E-3E09-4BA8-866C-559E5AA2E0B7}"/>
                      </a:ext>
                    </a:extLst>
                  </p:cNvPr>
                  <p:cNvGrpSpPr/>
                  <p:nvPr/>
                </p:nvGrpSpPr>
                <p:grpSpPr>
                  <a:xfrm>
                    <a:off x="7000217" y="2970983"/>
                    <a:ext cx="601238" cy="499826"/>
                    <a:chOff x="5841977" y="3176030"/>
                    <a:chExt cx="601238" cy="499826"/>
                  </a:xfrm>
                </p:grpSpPr>
                <p:grpSp>
                  <p:nvGrpSpPr>
                    <p:cNvPr id="356" name="Group 355">
                      <a:extLst>
                        <a:ext uri="{FF2B5EF4-FFF2-40B4-BE49-F238E27FC236}">
                          <a16:creationId xmlns:a16="http://schemas.microsoft.com/office/drawing/2014/main" id="{D4B3B74A-9A1B-4FAD-8A85-B0B7D8815966}"/>
                        </a:ext>
                      </a:extLst>
                    </p:cNvPr>
                    <p:cNvGrpSpPr/>
                    <p:nvPr/>
                  </p:nvGrpSpPr>
                  <p:grpSpPr>
                    <a:xfrm rot="19742345">
                      <a:off x="5841977" y="3207622"/>
                      <a:ext cx="499826" cy="320263"/>
                      <a:chOff x="4503627" y="2218458"/>
                      <a:chExt cx="499826" cy="320263"/>
                    </a:xfrm>
                  </p:grpSpPr>
                  <p:grpSp>
                    <p:nvGrpSpPr>
                      <p:cNvPr id="364" name="Group 176">
                        <a:extLst>
                          <a:ext uri="{FF2B5EF4-FFF2-40B4-BE49-F238E27FC236}">
                            <a16:creationId xmlns:a16="http://schemas.microsoft.com/office/drawing/2014/main" id="{735CAC86-5689-4BD2-8CFA-8BA9FC143C4B}"/>
                          </a:ext>
                        </a:extLst>
                      </p:cNvPr>
                      <p:cNvGrpSpPr/>
                      <p:nvPr/>
                    </p:nvGrpSpPr>
                    <p:grpSpPr>
                      <a:xfrm>
                        <a:off x="4503627" y="2301538"/>
                        <a:ext cx="300259" cy="237183"/>
                        <a:chOff x="2962956" y="2115885"/>
                        <a:chExt cx="300259" cy="237183"/>
                      </a:xfrm>
                    </p:grpSpPr>
                    <p:pic>
                      <p:nvPicPr>
                        <p:cNvPr id="368" name="Picture 24 201">
                          <a:extLst>
                            <a:ext uri="{FF2B5EF4-FFF2-40B4-BE49-F238E27FC236}">
                              <a16:creationId xmlns:a16="http://schemas.microsoft.com/office/drawing/2014/main" id="{D68C1E60-7558-4903-B826-5EA62207180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 name="Picture 24 202">
                          <a:extLst>
                            <a:ext uri="{FF2B5EF4-FFF2-40B4-BE49-F238E27FC236}">
                              <a16:creationId xmlns:a16="http://schemas.microsoft.com/office/drawing/2014/main" id="{C5840F9F-2C46-4AD1-9176-D003BC0FFA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 name="Group 179">
                        <a:extLst>
                          <a:ext uri="{FF2B5EF4-FFF2-40B4-BE49-F238E27FC236}">
                            <a16:creationId xmlns:a16="http://schemas.microsoft.com/office/drawing/2014/main" id="{E97CBCAD-0728-488C-AEC5-3E5A5C5323F2}"/>
                          </a:ext>
                        </a:extLst>
                      </p:cNvPr>
                      <p:cNvGrpSpPr/>
                      <p:nvPr/>
                    </p:nvGrpSpPr>
                    <p:grpSpPr>
                      <a:xfrm>
                        <a:off x="4719823" y="2218458"/>
                        <a:ext cx="283630" cy="253824"/>
                        <a:chOff x="6986427" y="2972145"/>
                        <a:chExt cx="283630" cy="253824"/>
                      </a:xfrm>
                    </p:grpSpPr>
                    <p:pic>
                      <p:nvPicPr>
                        <p:cNvPr id="366" name="Picture 24 203">
                          <a:extLst>
                            <a:ext uri="{FF2B5EF4-FFF2-40B4-BE49-F238E27FC236}">
                              <a16:creationId xmlns:a16="http://schemas.microsoft.com/office/drawing/2014/main" id="{E57BF5D5-CD23-4032-A6E8-74D7A2AAD1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 name="Picture 24 204">
                          <a:extLst>
                            <a:ext uri="{FF2B5EF4-FFF2-40B4-BE49-F238E27FC236}">
                              <a16:creationId xmlns:a16="http://schemas.microsoft.com/office/drawing/2014/main" id="{E87B37B6-EDBE-402A-8111-388BF42BE1E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7" name="Group 356">
                      <a:extLst>
                        <a:ext uri="{FF2B5EF4-FFF2-40B4-BE49-F238E27FC236}">
                          <a16:creationId xmlns:a16="http://schemas.microsoft.com/office/drawing/2014/main" id="{10CBF542-6DBA-4A15-8672-ED5933EB7539}"/>
                        </a:ext>
                      </a:extLst>
                    </p:cNvPr>
                    <p:cNvGrpSpPr/>
                    <p:nvPr/>
                  </p:nvGrpSpPr>
                  <p:grpSpPr>
                    <a:xfrm rot="17239213">
                      <a:off x="6033171" y="3265811"/>
                      <a:ext cx="499826" cy="320263"/>
                      <a:chOff x="4503627" y="2218458"/>
                      <a:chExt cx="499826" cy="320263"/>
                    </a:xfrm>
                  </p:grpSpPr>
                  <p:grpSp>
                    <p:nvGrpSpPr>
                      <p:cNvPr id="358" name="Group 176">
                        <a:extLst>
                          <a:ext uri="{FF2B5EF4-FFF2-40B4-BE49-F238E27FC236}">
                            <a16:creationId xmlns:a16="http://schemas.microsoft.com/office/drawing/2014/main" id="{9340C825-DB37-4830-A016-B98D234AEA56}"/>
                          </a:ext>
                        </a:extLst>
                      </p:cNvPr>
                      <p:cNvGrpSpPr/>
                      <p:nvPr/>
                    </p:nvGrpSpPr>
                    <p:grpSpPr>
                      <a:xfrm>
                        <a:off x="4503627" y="2301538"/>
                        <a:ext cx="300259" cy="237183"/>
                        <a:chOff x="2962956" y="2115885"/>
                        <a:chExt cx="300259" cy="237183"/>
                      </a:xfrm>
                    </p:grpSpPr>
                    <p:pic>
                      <p:nvPicPr>
                        <p:cNvPr id="362" name="Picture 24 205">
                          <a:extLst>
                            <a:ext uri="{FF2B5EF4-FFF2-40B4-BE49-F238E27FC236}">
                              <a16:creationId xmlns:a16="http://schemas.microsoft.com/office/drawing/2014/main" id="{610FA667-8A80-441B-8EF9-6B48130DBE8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06">
                          <a:extLst>
                            <a:ext uri="{FF2B5EF4-FFF2-40B4-BE49-F238E27FC236}">
                              <a16:creationId xmlns:a16="http://schemas.microsoft.com/office/drawing/2014/main" id="{8C6108CF-6790-4FCC-B5B4-DEB3A8F2D01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FBA54E40-A346-4419-B78C-C68059C4DB88}"/>
                          </a:ext>
                        </a:extLst>
                      </p:cNvPr>
                      <p:cNvGrpSpPr/>
                      <p:nvPr/>
                    </p:nvGrpSpPr>
                    <p:grpSpPr>
                      <a:xfrm>
                        <a:off x="4719823" y="2218458"/>
                        <a:ext cx="283630" cy="253824"/>
                        <a:chOff x="6986427" y="2972145"/>
                        <a:chExt cx="283630" cy="253824"/>
                      </a:xfrm>
                    </p:grpSpPr>
                    <p:pic>
                      <p:nvPicPr>
                        <p:cNvPr id="360" name="Picture 24 207">
                          <a:extLst>
                            <a:ext uri="{FF2B5EF4-FFF2-40B4-BE49-F238E27FC236}">
                              <a16:creationId xmlns:a16="http://schemas.microsoft.com/office/drawing/2014/main" id="{A31CBE4D-A564-4591-8983-96DB0CC9A3E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08">
                          <a:extLst>
                            <a:ext uri="{FF2B5EF4-FFF2-40B4-BE49-F238E27FC236}">
                              <a16:creationId xmlns:a16="http://schemas.microsoft.com/office/drawing/2014/main" id="{E3227116-9417-4238-B3F1-C943EFAF2F6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4" name="Group 263">
                    <a:extLst>
                      <a:ext uri="{FF2B5EF4-FFF2-40B4-BE49-F238E27FC236}">
                        <a16:creationId xmlns:a16="http://schemas.microsoft.com/office/drawing/2014/main" id="{FB2DFCB7-51FF-4BA7-8F4B-8BBEC81A34B0}"/>
                      </a:ext>
                    </a:extLst>
                  </p:cNvPr>
                  <p:cNvGrpSpPr/>
                  <p:nvPr/>
                </p:nvGrpSpPr>
                <p:grpSpPr>
                  <a:xfrm>
                    <a:off x="7469330" y="2714400"/>
                    <a:ext cx="1055948" cy="610380"/>
                    <a:chOff x="6261214" y="3135578"/>
                    <a:chExt cx="1055948" cy="610380"/>
                  </a:xfrm>
                </p:grpSpPr>
                <p:grpSp>
                  <p:nvGrpSpPr>
                    <p:cNvPr id="326" name="Group 325">
                      <a:extLst>
                        <a:ext uri="{FF2B5EF4-FFF2-40B4-BE49-F238E27FC236}">
                          <a16:creationId xmlns:a16="http://schemas.microsoft.com/office/drawing/2014/main" id="{82D66ABD-08F2-4287-89B1-EEE928FF67C4}"/>
                        </a:ext>
                      </a:extLst>
                    </p:cNvPr>
                    <p:cNvGrpSpPr/>
                    <p:nvPr/>
                  </p:nvGrpSpPr>
                  <p:grpSpPr>
                    <a:xfrm>
                      <a:off x="6659394" y="3135578"/>
                      <a:ext cx="657768" cy="378452"/>
                      <a:chOff x="4777947" y="3207622"/>
                      <a:chExt cx="657768" cy="378452"/>
                    </a:xfrm>
                  </p:grpSpPr>
                  <p:grpSp>
                    <p:nvGrpSpPr>
                      <p:cNvPr id="342" name="Group 341">
                        <a:extLst>
                          <a:ext uri="{FF2B5EF4-FFF2-40B4-BE49-F238E27FC236}">
                            <a16:creationId xmlns:a16="http://schemas.microsoft.com/office/drawing/2014/main" id="{A82C8101-7157-4F17-958C-031725A056C5}"/>
                          </a:ext>
                        </a:extLst>
                      </p:cNvPr>
                      <p:cNvGrpSpPr/>
                      <p:nvPr/>
                    </p:nvGrpSpPr>
                    <p:grpSpPr>
                      <a:xfrm>
                        <a:off x="4777947" y="3207622"/>
                        <a:ext cx="499826" cy="320263"/>
                        <a:chOff x="4503627" y="2218458"/>
                        <a:chExt cx="499826" cy="320263"/>
                      </a:xfrm>
                    </p:grpSpPr>
                    <p:grpSp>
                      <p:nvGrpSpPr>
                        <p:cNvPr id="350" name="Group 176">
                          <a:extLst>
                            <a:ext uri="{FF2B5EF4-FFF2-40B4-BE49-F238E27FC236}">
                              <a16:creationId xmlns:a16="http://schemas.microsoft.com/office/drawing/2014/main" id="{ABC57A4B-FEE6-4F55-9044-43DE0EB773D2}"/>
                            </a:ext>
                          </a:extLst>
                        </p:cNvPr>
                        <p:cNvGrpSpPr/>
                        <p:nvPr/>
                      </p:nvGrpSpPr>
                      <p:grpSpPr>
                        <a:xfrm>
                          <a:off x="4503627" y="2301538"/>
                          <a:ext cx="300259" cy="237183"/>
                          <a:chOff x="2962956" y="2115885"/>
                          <a:chExt cx="300259" cy="237183"/>
                        </a:xfrm>
                      </p:grpSpPr>
                      <p:pic>
                        <p:nvPicPr>
                          <p:cNvPr id="354" name="Picture 24 209">
                            <a:extLst>
                              <a:ext uri="{FF2B5EF4-FFF2-40B4-BE49-F238E27FC236}">
                                <a16:creationId xmlns:a16="http://schemas.microsoft.com/office/drawing/2014/main" id="{AF28646B-AB6C-4A1B-B5D4-C9C2FD5D6E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 name="Picture 24 210">
                            <a:extLst>
                              <a:ext uri="{FF2B5EF4-FFF2-40B4-BE49-F238E27FC236}">
                                <a16:creationId xmlns:a16="http://schemas.microsoft.com/office/drawing/2014/main" id="{C041C3A3-E3F6-49A8-9011-46BB7FA046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 name="Group 179">
                          <a:extLst>
                            <a:ext uri="{FF2B5EF4-FFF2-40B4-BE49-F238E27FC236}">
                              <a16:creationId xmlns:a16="http://schemas.microsoft.com/office/drawing/2014/main" id="{13DEF590-B915-481E-B454-BC6796C66DCF}"/>
                            </a:ext>
                          </a:extLst>
                        </p:cNvPr>
                        <p:cNvGrpSpPr/>
                        <p:nvPr/>
                      </p:nvGrpSpPr>
                      <p:grpSpPr>
                        <a:xfrm>
                          <a:off x="4719823" y="2218458"/>
                          <a:ext cx="283630" cy="253824"/>
                          <a:chOff x="6986427" y="2972145"/>
                          <a:chExt cx="283630" cy="253824"/>
                        </a:xfrm>
                      </p:grpSpPr>
                      <p:pic>
                        <p:nvPicPr>
                          <p:cNvPr id="352" name="Picture 24 211">
                            <a:extLst>
                              <a:ext uri="{FF2B5EF4-FFF2-40B4-BE49-F238E27FC236}">
                                <a16:creationId xmlns:a16="http://schemas.microsoft.com/office/drawing/2014/main" id="{654CC081-DE52-4CFF-95EA-E8F62F51BC2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 name="Picture 24 212">
                            <a:extLst>
                              <a:ext uri="{FF2B5EF4-FFF2-40B4-BE49-F238E27FC236}">
                                <a16:creationId xmlns:a16="http://schemas.microsoft.com/office/drawing/2014/main" id="{79F3C35D-117F-48C5-91FD-C47DFD0564B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 name="Group 342">
                        <a:extLst>
                          <a:ext uri="{FF2B5EF4-FFF2-40B4-BE49-F238E27FC236}">
                            <a16:creationId xmlns:a16="http://schemas.microsoft.com/office/drawing/2014/main" id="{A65ED314-C627-4E8F-811D-A20BB82FB843}"/>
                          </a:ext>
                        </a:extLst>
                      </p:cNvPr>
                      <p:cNvGrpSpPr/>
                      <p:nvPr/>
                    </p:nvGrpSpPr>
                    <p:grpSpPr>
                      <a:xfrm>
                        <a:off x="4935889" y="3265811"/>
                        <a:ext cx="499826" cy="320263"/>
                        <a:chOff x="4503627" y="2218458"/>
                        <a:chExt cx="499826" cy="320263"/>
                      </a:xfrm>
                    </p:grpSpPr>
                    <p:grpSp>
                      <p:nvGrpSpPr>
                        <p:cNvPr id="344" name="Group 176">
                          <a:extLst>
                            <a:ext uri="{FF2B5EF4-FFF2-40B4-BE49-F238E27FC236}">
                              <a16:creationId xmlns:a16="http://schemas.microsoft.com/office/drawing/2014/main" id="{19CD7A14-BAE7-473F-955A-4FD6EB160C08}"/>
                            </a:ext>
                          </a:extLst>
                        </p:cNvPr>
                        <p:cNvGrpSpPr/>
                        <p:nvPr/>
                      </p:nvGrpSpPr>
                      <p:grpSpPr>
                        <a:xfrm>
                          <a:off x="4503627" y="2301538"/>
                          <a:ext cx="300259" cy="237183"/>
                          <a:chOff x="2962956" y="2115885"/>
                          <a:chExt cx="300259" cy="237183"/>
                        </a:xfrm>
                      </p:grpSpPr>
                      <p:pic>
                        <p:nvPicPr>
                          <p:cNvPr id="348" name="Picture 24 213">
                            <a:extLst>
                              <a:ext uri="{FF2B5EF4-FFF2-40B4-BE49-F238E27FC236}">
                                <a16:creationId xmlns:a16="http://schemas.microsoft.com/office/drawing/2014/main" id="{CDB527E6-35DA-4805-818C-90E7F4E9F2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4">
                            <a:extLst>
                              <a:ext uri="{FF2B5EF4-FFF2-40B4-BE49-F238E27FC236}">
                                <a16:creationId xmlns:a16="http://schemas.microsoft.com/office/drawing/2014/main" id="{029F8181-54EF-4F78-8916-BA2D5812CD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DF4DDAED-8F19-4839-855C-1237E2F585B1}"/>
                            </a:ext>
                          </a:extLst>
                        </p:cNvPr>
                        <p:cNvGrpSpPr/>
                        <p:nvPr/>
                      </p:nvGrpSpPr>
                      <p:grpSpPr>
                        <a:xfrm>
                          <a:off x="4719823" y="2218458"/>
                          <a:ext cx="283630" cy="253824"/>
                          <a:chOff x="6986427" y="2972145"/>
                          <a:chExt cx="283630" cy="253824"/>
                        </a:xfrm>
                      </p:grpSpPr>
                      <p:pic>
                        <p:nvPicPr>
                          <p:cNvPr id="346" name="Picture 24 215">
                            <a:extLst>
                              <a:ext uri="{FF2B5EF4-FFF2-40B4-BE49-F238E27FC236}">
                                <a16:creationId xmlns:a16="http://schemas.microsoft.com/office/drawing/2014/main" id="{8CDB7CA6-9E5C-4423-8FC8-101834642D9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16">
                            <a:extLst>
                              <a:ext uri="{FF2B5EF4-FFF2-40B4-BE49-F238E27FC236}">
                                <a16:creationId xmlns:a16="http://schemas.microsoft.com/office/drawing/2014/main" id="{0A37BDCB-27D9-41A8-89C7-C177A822C9E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7" name="Group 326">
                      <a:extLst>
                        <a:ext uri="{FF2B5EF4-FFF2-40B4-BE49-F238E27FC236}">
                          <a16:creationId xmlns:a16="http://schemas.microsoft.com/office/drawing/2014/main" id="{6A5AC183-F887-4321-BB4D-97859B2F0799}"/>
                        </a:ext>
                      </a:extLst>
                    </p:cNvPr>
                    <p:cNvGrpSpPr/>
                    <p:nvPr/>
                  </p:nvGrpSpPr>
                  <p:grpSpPr>
                    <a:xfrm rot="18877668">
                      <a:off x="6210508" y="3195426"/>
                      <a:ext cx="601238" cy="499826"/>
                      <a:chOff x="5841977" y="3176030"/>
                      <a:chExt cx="601238" cy="499826"/>
                    </a:xfrm>
                  </p:grpSpPr>
                  <p:grpSp>
                    <p:nvGrpSpPr>
                      <p:cNvPr id="328" name="Group 327">
                        <a:extLst>
                          <a:ext uri="{FF2B5EF4-FFF2-40B4-BE49-F238E27FC236}">
                            <a16:creationId xmlns:a16="http://schemas.microsoft.com/office/drawing/2014/main" id="{B5FBFE17-5609-4AE2-9E9E-A5FE1665688A}"/>
                          </a:ext>
                        </a:extLst>
                      </p:cNvPr>
                      <p:cNvGrpSpPr/>
                      <p:nvPr/>
                    </p:nvGrpSpPr>
                    <p:grpSpPr>
                      <a:xfrm rot="19742345">
                        <a:off x="5841977" y="3207622"/>
                        <a:ext cx="499826" cy="320263"/>
                        <a:chOff x="4503627" y="2218458"/>
                        <a:chExt cx="499826" cy="320263"/>
                      </a:xfrm>
                    </p:grpSpPr>
                    <p:grpSp>
                      <p:nvGrpSpPr>
                        <p:cNvPr id="336" name="Group 176">
                          <a:extLst>
                            <a:ext uri="{FF2B5EF4-FFF2-40B4-BE49-F238E27FC236}">
                              <a16:creationId xmlns:a16="http://schemas.microsoft.com/office/drawing/2014/main" id="{ADF32761-5713-4B4B-B9B4-6CDB2318B807}"/>
                            </a:ext>
                          </a:extLst>
                        </p:cNvPr>
                        <p:cNvGrpSpPr/>
                        <p:nvPr/>
                      </p:nvGrpSpPr>
                      <p:grpSpPr>
                        <a:xfrm>
                          <a:off x="4503627" y="2301538"/>
                          <a:ext cx="300259" cy="237183"/>
                          <a:chOff x="2962956" y="2115885"/>
                          <a:chExt cx="300259" cy="237183"/>
                        </a:xfrm>
                      </p:grpSpPr>
                      <p:pic>
                        <p:nvPicPr>
                          <p:cNvPr id="340" name="Picture 24 217">
                            <a:extLst>
                              <a:ext uri="{FF2B5EF4-FFF2-40B4-BE49-F238E27FC236}">
                                <a16:creationId xmlns:a16="http://schemas.microsoft.com/office/drawing/2014/main" id="{A63E9EF4-89E1-4E97-AB75-AA091DC4D76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 name="Picture 24 218">
                            <a:extLst>
                              <a:ext uri="{FF2B5EF4-FFF2-40B4-BE49-F238E27FC236}">
                                <a16:creationId xmlns:a16="http://schemas.microsoft.com/office/drawing/2014/main" id="{E7075963-11E4-4F84-ABB0-DF72C347782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 name="Group 179">
                          <a:extLst>
                            <a:ext uri="{FF2B5EF4-FFF2-40B4-BE49-F238E27FC236}">
                              <a16:creationId xmlns:a16="http://schemas.microsoft.com/office/drawing/2014/main" id="{842B01F3-5881-4FF7-B913-B9A686E2E83D}"/>
                            </a:ext>
                          </a:extLst>
                        </p:cNvPr>
                        <p:cNvGrpSpPr/>
                        <p:nvPr/>
                      </p:nvGrpSpPr>
                      <p:grpSpPr>
                        <a:xfrm>
                          <a:off x="4719823" y="2218458"/>
                          <a:ext cx="283630" cy="253824"/>
                          <a:chOff x="6986427" y="2972145"/>
                          <a:chExt cx="283630" cy="253824"/>
                        </a:xfrm>
                      </p:grpSpPr>
                      <p:pic>
                        <p:nvPicPr>
                          <p:cNvPr id="338" name="Picture 24 219">
                            <a:extLst>
                              <a:ext uri="{FF2B5EF4-FFF2-40B4-BE49-F238E27FC236}">
                                <a16:creationId xmlns:a16="http://schemas.microsoft.com/office/drawing/2014/main" id="{04CAC7FF-B202-44E7-9BD8-C97F09A06E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 name="Picture 24 220">
                            <a:extLst>
                              <a:ext uri="{FF2B5EF4-FFF2-40B4-BE49-F238E27FC236}">
                                <a16:creationId xmlns:a16="http://schemas.microsoft.com/office/drawing/2014/main" id="{EB6F868F-F717-48CA-9880-745D7884BC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 name="Group 328">
                        <a:extLst>
                          <a:ext uri="{FF2B5EF4-FFF2-40B4-BE49-F238E27FC236}">
                            <a16:creationId xmlns:a16="http://schemas.microsoft.com/office/drawing/2014/main" id="{BED1103A-E2FD-45BE-AFBD-975DCFBD6D77}"/>
                          </a:ext>
                        </a:extLst>
                      </p:cNvPr>
                      <p:cNvGrpSpPr/>
                      <p:nvPr/>
                    </p:nvGrpSpPr>
                    <p:grpSpPr>
                      <a:xfrm rot="17239213">
                        <a:off x="6033171" y="3265811"/>
                        <a:ext cx="499826" cy="320263"/>
                        <a:chOff x="4503627" y="2218458"/>
                        <a:chExt cx="499826" cy="320263"/>
                      </a:xfrm>
                    </p:grpSpPr>
                    <p:grpSp>
                      <p:nvGrpSpPr>
                        <p:cNvPr id="330" name="Group 329">
                          <a:extLst>
                            <a:ext uri="{FF2B5EF4-FFF2-40B4-BE49-F238E27FC236}">
                              <a16:creationId xmlns:a16="http://schemas.microsoft.com/office/drawing/2014/main" id="{9289621B-1A6E-45B4-A7E0-63E2C0B46B04}"/>
                            </a:ext>
                          </a:extLst>
                        </p:cNvPr>
                        <p:cNvGrpSpPr/>
                        <p:nvPr/>
                      </p:nvGrpSpPr>
                      <p:grpSpPr>
                        <a:xfrm>
                          <a:off x="4503627" y="2301538"/>
                          <a:ext cx="300259" cy="237183"/>
                          <a:chOff x="2962956" y="2115885"/>
                          <a:chExt cx="300259" cy="237183"/>
                        </a:xfrm>
                      </p:grpSpPr>
                      <p:pic>
                        <p:nvPicPr>
                          <p:cNvPr id="334" name="Picture 24 221">
                            <a:extLst>
                              <a:ext uri="{FF2B5EF4-FFF2-40B4-BE49-F238E27FC236}">
                                <a16:creationId xmlns:a16="http://schemas.microsoft.com/office/drawing/2014/main" id="{986FC4CF-D4B4-4E5C-8B95-C04BB70434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 name="Picture 24 222">
                            <a:extLst>
                              <a:ext uri="{FF2B5EF4-FFF2-40B4-BE49-F238E27FC236}">
                                <a16:creationId xmlns:a16="http://schemas.microsoft.com/office/drawing/2014/main" id="{00F3C431-2878-4D22-AC98-D7D6C660681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 name="Group 179">
                          <a:extLst>
                            <a:ext uri="{FF2B5EF4-FFF2-40B4-BE49-F238E27FC236}">
                              <a16:creationId xmlns:a16="http://schemas.microsoft.com/office/drawing/2014/main" id="{4DFF9A21-583D-493B-AFE2-FF6BC5B8109C}"/>
                            </a:ext>
                          </a:extLst>
                        </p:cNvPr>
                        <p:cNvGrpSpPr/>
                        <p:nvPr/>
                      </p:nvGrpSpPr>
                      <p:grpSpPr>
                        <a:xfrm>
                          <a:off x="4719823" y="2218458"/>
                          <a:ext cx="283630" cy="253824"/>
                          <a:chOff x="6986427" y="2972145"/>
                          <a:chExt cx="283630" cy="253824"/>
                        </a:xfrm>
                      </p:grpSpPr>
                      <p:pic>
                        <p:nvPicPr>
                          <p:cNvPr id="332" name="Picture 24 223">
                            <a:extLst>
                              <a:ext uri="{FF2B5EF4-FFF2-40B4-BE49-F238E27FC236}">
                                <a16:creationId xmlns:a16="http://schemas.microsoft.com/office/drawing/2014/main" id="{F7854740-CA09-4851-B18F-370F26B7743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 name="Picture 24 224">
                            <a:extLst>
                              <a:ext uri="{FF2B5EF4-FFF2-40B4-BE49-F238E27FC236}">
                                <a16:creationId xmlns:a16="http://schemas.microsoft.com/office/drawing/2014/main" id="{DA8F8CD9-73F3-4CEF-8D88-33C345A6B9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5" name="Group 264">
                    <a:extLst>
                      <a:ext uri="{FF2B5EF4-FFF2-40B4-BE49-F238E27FC236}">
                        <a16:creationId xmlns:a16="http://schemas.microsoft.com/office/drawing/2014/main" id="{72BAFA05-2CF0-4BA7-BECC-AF1C2E23C62C}"/>
                      </a:ext>
                    </a:extLst>
                  </p:cNvPr>
                  <p:cNvGrpSpPr/>
                  <p:nvPr/>
                </p:nvGrpSpPr>
                <p:grpSpPr>
                  <a:xfrm>
                    <a:off x="7443561" y="3019258"/>
                    <a:ext cx="1106234" cy="969712"/>
                    <a:chOff x="6792398" y="2509410"/>
                    <a:chExt cx="1106234" cy="969712"/>
                  </a:xfrm>
                </p:grpSpPr>
                <p:grpSp>
                  <p:nvGrpSpPr>
                    <p:cNvPr id="266" name="Group 265">
                      <a:extLst>
                        <a:ext uri="{FF2B5EF4-FFF2-40B4-BE49-F238E27FC236}">
                          <a16:creationId xmlns:a16="http://schemas.microsoft.com/office/drawing/2014/main" id="{664EA227-EE6F-496A-98C1-E3DB695DC79E}"/>
                        </a:ext>
                      </a:extLst>
                    </p:cNvPr>
                    <p:cNvGrpSpPr/>
                    <p:nvPr/>
                  </p:nvGrpSpPr>
                  <p:grpSpPr>
                    <a:xfrm>
                      <a:off x="6792398" y="2703317"/>
                      <a:ext cx="657768" cy="378452"/>
                      <a:chOff x="4777947" y="3207622"/>
                      <a:chExt cx="657768" cy="378452"/>
                    </a:xfrm>
                  </p:grpSpPr>
                  <p:grpSp>
                    <p:nvGrpSpPr>
                      <p:cNvPr id="312" name="Group 311">
                        <a:extLst>
                          <a:ext uri="{FF2B5EF4-FFF2-40B4-BE49-F238E27FC236}">
                            <a16:creationId xmlns:a16="http://schemas.microsoft.com/office/drawing/2014/main" id="{B8E0D6D0-CA73-4C0C-85F3-E580246FFCD0}"/>
                          </a:ext>
                        </a:extLst>
                      </p:cNvPr>
                      <p:cNvGrpSpPr/>
                      <p:nvPr/>
                    </p:nvGrpSpPr>
                    <p:grpSpPr>
                      <a:xfrm>
                        <a:off x="4777947" y="3207622"/>
                        <a:ext cx="499826" cy="320263"/>
                        <a:chOff x="4503627" y="2218458"/>
                        <a:chExt cx="499826" cy="320263"/>
                      </a:xfrm>
                    </p:grpSpPr>
                    <p:grpSp>
                      <p:nvGrpSpPr>
                        <p:cNvPr id="320" name="Group 176">
                          <a:extLst>
                            <a:ext uri="{FF2B5EF4-FFF2-40B4-BE49-F238E27FC236}">
                              <a16:creationId xmlns:a16="http://schemas.microsoft.com/office/drawing/2014/main" id="{90467BCE-D148-4FC6-B765-DD9DE503A0A0}"/>
                            </a:ext>
                          </a:extLst>
                        </p:cNvPr>
                        <p:cNvGrpSpPr/>
                        <p:nvPr/>
                      </p:nvGrpSpPr>
                      <p:grpSpPr>
                        <a:xfrm>
                          <a:off x="4503627" y="2301538"/>
                          <a:ext cx="300259" cy="237183"/>
                          <a:chOff x="2962956" y="2115885"/>
                          <a:chExt cx="300259" cy="237183"/>
                        </a:xfrm>
                      </p:grpSpPr>
                      <p:pic>
                        <p:nvPicPr>
                          <p:cNvPr id="324" name="Picture 24 225">
                            <a:extLst>
                              <a:ext uri="{FF2B5EF4-FFF2-40B4-BE49-F238E27FC236}">
                                <a16:creationId xmlns:a16="http://schemas.microsoft.com/office/drawing/2014/main" id="{02B87B74-BA12-4D72-B76B-1887CD7951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226">
                            <a:extLst>
                              <a:ext uri="{FF2B5EF4-FFF2-40B4-BE49-F238E27FC236}">
                                <a16:creationId xmlns:a16="http://schemas.microsoft.com/office/drawing/2014/main" id="{0A9B4806-4AC5-46AC-ABE8-5B34E74AAA8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a:extLst>
                            <a:ext uri="{FF2B5EF4-FFF2-40B4-BE49-F238E27FC236}">
                              <a16:creationId xmlns:a16="http://schemas.microsoft.com/office/drawing/2014/main" id="{5958C820-6432-439F-A175-C6A6009FC7AE}"/>
                            </a:ext>
                          </a:extLst>
                        </p:cNvPr>
                        <p:cNvGrpSpPr/>
                        <p:nvPr/>
                      </p:nvGrpSpPr>
                      <p:grpSpPr>
                        <a:xfrm>
                          <a:off x="4719823" y="2218458"/>
                          <a:ext cx="283630" cy="253824"/>
                          <a:chOff x="6986427" y="2972145"/>
                          <a:chExt cx="283630" cy="253824"/>
                        </a:xfrm>
                      </p:grpSpPr>
                      <p:pic>
                        <p:nvPicPr>
                          <p:cNvPr id="322" name="Picture 24 227">
                            <a:extLst>
                              <a:ext uri="{FF2B5EF4-FFF2-40B4-BE49-F238E27FC236}">
                                <a16:creationId xmlns:a16="http://schemas.microsoft.com/office/drawing/2014/main" id="{CD4B6810-3770-406F-B416-BFF6C7046AD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228">
                            <a:extLst>
                              <a:ext uri="{FF2B5EF4-FFF2-40B4-BE49-F238E27FC236}">
                                <a16:creationId xmlns:a16="http://schemas.microsoft.com/office/drawing/2014/main" id="{51377DAE-840B-4D0D-8979-AF2FCA8681E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a:extLst>
                          <a:ext uri="{FF2B5EF4-FFF2-40B4-BE49-F238E27FC236}">
                            <a16:creationId xmlns:a16="http://schemas.microsoft.com/office/drawing/2014/main" id="{DCDE8996-3604-4928-A3B0-345DA3C1DD48}"/>
                          </a:ext>
                        </a:extLst>
                      </p:cNvPr>
                      <p:cNvGrpSpPr/>
                      <p:nvPr/>
                    </p:nvGrpSpPr>
                    <p:grpSpPr>
                      <a:xfrm>
                        <a:off x="4935889" y="3265811"/>
                        <a:ext cx="499826" cy="320263"/>
                        <a:chOff x="4503627" y="2218458"/>
                        <a:chExt cx="499826" cy="320263"/>
                      </a:xfrm>
                    </p:grpSpPr>
                    <p:grpSp>
                      <p:nvGrpSpPr>
                        <p:cNvPr id="314" name="Group 176">
                          <a:extLst>
                            <a:ext uri="{FF2B5EF4-FFF2-40B4-BE49-F238E27FC236}">
                              <a16:creationId xmlns:a16="http://schemas.microsoft.com/office/drawing/2014/main" id="{7FC6545E-6323-486C-8C85-392901DC5FFB}"/>
                            </a:ext>
                          </a:extLst>
                        </p:cNvPr>
                        <p:cNvGrpSpPr/>
                        <p:nvPr/>
                      </p:nvGrpSpPr>
                      <p:grpSpPr>
                        <a:xfrm>
                          <a:off x="4503627" y="2301538"/>
                          <a:ext cx="300259" cy="237183"/>
                          <a:chOff x="2962956" y="2115885"/>
                          <a:chExt cx="300259" cy="237183"/>
                        </a:xfrm>
                      </p:grpSpPr>
                      <p:pic>
                        <p:nvPicPr>
                          <p:cNvPr id="318" name="Picture 24 229">
                            <a:extLst>
                              <a:ext uri="{FF2B5EF4-FFF2-40B4-BE49-F238E27FC236}">
                                <a16:creationId xmlns:a16="http://schemas.microsoft.com/office/drawing/2014/main" id="{8384CB39-99A0-4C7E-A90B-603FDF68568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0">
                            <a:extLst>
                              <a:ext uri="{FF2B5EF4-FFF2-40B4-BE49-F238E27FC236}">
                                <a16:creationId xmlns:a16="http://schemas.microsoft.com/office/drawing/2014/main" id="{EC57C3B5-3E9B-4592-AB12-1AC3D20787C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E2EA3484-740B-46B3-8D34-350946037680}"/>
                            </a:ext>
                          </a:extLst>
                        </p:cNvPr>
                        <p:cNvGrpSpPr/>
                        <p:nvPr/>
                      </p:nvGrpSpPr>
                      <p:grpSpPr>
                        <a:xfrm>
                          <a:off x="4719823" y="2218458"/>
                          <a:ext cx="283630" cy="253824"/>
                          <a:chOff x="6986427" y="2972145"/>
                          <a:chExt cx="283630" cy="253824"/>
                        </a:xfrm>
                      </p:grpSpPr>
                      <p:pic>
                        <p:nvPicPr>
                          <p:cNvPr id="316" name="Picture 24 231">
                            <a:extLst>
                              <a:ext uri="{FF2B5EF4-FFF2-40B4-BE49-F238E27FC236}">
                                <a16:creationId xmlns:a16="http://schemas.microsoft.com/office/drawing/2014/main" id="{E877C1BE-09F9-4EC3-8FDC-FCF7061C0C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2">
                            <a:extLst>
                              <a:ext uri="{FF2B5EF4-FFF2-40B4-BE49-F238E27FC236}">
                                <a16:creationId xmlns:a16="http://schemas.microsoft.com/office/drawing/2014/main" id="{7D893926-E142-4DCB-809B-C170B569224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BE55A428-037E-487D-816B-452FC99BE3CF}"/>
                        </a:ext>
                      </a:extLst>
                    </p:cNvPr>
                    <p:cNvGrpSpPr/>
                    <p:nvPr/>
                  </p:nvGrpSpPr>
                  <p:grpSpPr>
                    <a:xfrm rot="19661454">
                      <a:off x="6800712" y="2979296"/>
                      <a:ext cx="601238" cy="499826"/>
                      <a:chOff x="5841977" y="3176030"/>
                      <a:chExt cx="601238" cy="499826"/>
                    </a:xfrm>
                  </p:grpSpPr>
                  <p:grpSp>
                    <p:nvGrpSpPr>
                      <p:cNvPr id="298" name="Group 297">
                        <a:extLst>
                          <a:ext uri="{FF2B5EF4-FFF2-40B4-BE49-F238E27FC236}">
                            <a16:creationId xmlns:a16="http://schemas.microsoft.com/office/drawing/2014/main" id="{33AFC457-E6BF-483E-96F9-F4279B636222}"/>
                          </a:ext>
                        </a:extLst>
                      </p:cNvPr>
                      <p:cNvGrpSpPr/>
                      <p:nvPr/>
                    </p:nvGrpSpPr>
                    <p:grpSpPr>
                      <a:xfrm rot="19742345">
                        <a:off x="5841977" y="3207622"/>
                        <a:ext cx="499826" cy="320263"/>
                        <a:chOff x="4503627" y="2218458"/>
                        <a:chExt cx="499826" cy="320263"/>
                      </a:xfrm>
                    </p:grpSpPr>
                    <p:grpSp>
                      <p:nvGrpSpPr>
                        <p:cNvPr id="306" name="Group 176">
                          <a:extLst>
                            <a:ext uri="{FF2B5EF4-FFF2-40B4-BE49-F238E27FC236}">
                              <a16:creationId xmlns:a16="http://schemas.microsoft.com/office/drawing/2014/main" id="{803FAA9E-6275-4439-9E37-6F57902312E4}"/>
                            </a:ext>
                          </a:extLst>
                        </p:cNvPr>
                        <p:cNvGrpSpPr/>
                        <p:nvPr/>
                      </p:nvGrpSpPr>
                      <p:grpSpPr>
                        <a:xfrm>
                          <a:off x="4503627" y="2301538"/>
                          <a:ext cx="300259" cy="237183"/>
                          <a:chOff x="2962956" y="2115885"/>
                          <a:chExt cx="300259" cy="237183"/>
                        </a:xfrm>
                      </p:grpSpPr>
                      <p:pic>
                        <p:nvPicPr>
                          <p:cNvPr id="310" name="Picture 24 233">
                            <a:extLst>
                              <a:ext uri="{FF2B5EF4-FFF2-40B4-BE49-F238E27FC236}">
                                <a16:creationId xmlns:a16="http://schemas.microsoft.com/office/drawing/2014/main" id="{E021E294-3D02-47B2-8EBA-0AD07320418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234">
                            <a:extLst>
                              <a:ext uri="{FF2B5EF4-FFF2-40B4-BE49-F238E27FC236}">
                                <a16:creationId xmlns:a16="http://schemas.microsoft.com/office/drawing/2014/main" id="{9D0DDDB0-E68C-49AA-8665-E8244A5D0FB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a:extLst>
                            <a:ext uri="{FF2B5EF4-FFF2-40B4-BE49-F238E27FC236}">
                              <a16:creationId xmlns:a16="http://schemas.microsoft.com/office/drawing/2014/main" id="{B50508F9-DB73-4325-85C1-C259E858C73A}"/>
                            </a:ext>
                          </a:extLst>
                        </p:cNvPr>
                        <p:cNvGrpSpPr/>
                        <p:nvPr/>
                      </p:nvGrpSpPr>
                      <p:grpSpPr>
                        <a:xfrm>
                          <a:off x="4719823" y="2218458"/>
                          <a:ext cx="283630" cy="253824"/>
                          <a:chOff x="6986427" y="2972145"/>
                          <a:chExt cx="283630" cy="253824"/>
                        </a:xfrm>
                      </p:grpSpPr>
                      <p:pic>
                        <p:nvPicPr>
                          <p:cNvPr id="308" name="Picture 24 235">
                            <a:extLst>
                              <a:ext uri="{FF2B5EF4-FFF2-40B4-BE49-F238E27FC236}">
                                <a16:creationId xmlns:a16="http://schemas.microsoft.com/office/drawing/2014/main" id="{5543ED6F-38CD-498B-B37D-2CC299CDD81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236">
                            <a:extLst>
                              <a:ext uri="{FF2B5EF4-FFF2-40B4-BE49-F238E27FC236}">
                                <a16:creationId xmlns:a16="http://schemas.microsoft.com/office/drawing/2014/main" id="{1DE159AA-0EDA-429B-AEAD-14EA354F97C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a:extLst>
                          <a:ext uri="{FF2B5EF4-FFF2-40B4-BE49-F238E27FC236}">
                            <a16:creationId xmlns:a16="http://schemas.microsoft.com/office/drawing/2014/main" id="{2E7ABE04-94F1-4D24-9C7A-8D3D44FD500B}"/>
                          </a:ext>
                        </a:extLst>
                      </p:cNvPr>
                      <p:cNvGrpSpPr/>
                      <p:nvPr/>
                    </p:nvGrpSpPr>
                    <p:grpSpPr>
                      <a:xfrm rot="17239213">
                        <a:off x="6033171" y="3265811"/>
                        <a:ext cx="499826" cy="320263"/>
                        <a:chOff x="4503627" y="2218458"/>
                        <a:chExt cx="499826" cy="320263"/>
                      </a:xfrm>
                    </p:grpSpPr>
                    <p:grpSp>
                      <p:nvGrpSpPr>
                        <p:cNvPr id="300" name="Group 176">
                          <a:extLst>
                            <a:ext uri="{FF2B5EF4-FFF2-40B4-BE49-F238E27FC236}">
                              <a16:creationId xmlns:a16="http://schemas.microsoft.com/office/drawing/2014/main" id="{089966DE-F67A-4FD9-827C-AF85839D2F44}"/>
                            </a:ext>
                          </a:extLst>
                        </p:cNvPr>
                        <p:cNvGrpSpPr/>
                        <p:nvPr/>
                      </p:nvGrpSpPr>
                      <p:grpSpPr>
                        <a:xfrm>
                          <a:off x="4503627" y="2301538"/>
                          <a:ext cx="300259" cy="237183"/>
                          <a:chOff x="2962956" y="2115885"/>
                          <a:chExt cx="300259" cy="237183"/>
                        </a:xfrm>
                      </p:grpSpPr>
                      <p:pic>
                        <p:nvPicPr>
                          <p:cNvPr id="304" name="Picture 24 237">
                            <a:extLst>
                              <a:ext uri="{FF2B5EF4-FFF2-40B4-BE49-F238E27FC236}">
                                <a16:creationId xmlns:a16="http://schemas.microsoft.com/office/drawing/2014/main" id="{D133F359-3DD4-4839-9931-7BB6AFCA82A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38">
                            <a:extLst>
                              <a:ext uri="{FF2B5EF4-FFF2-40B4-BE49-F238E27FC236}">
                                <a16:creationId xmlns:a16="http://schemas.microsoft.com/office/drawing/2014/main" id="{DDAA4BFB-7F7F-4A85-B7F9-04284313956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3C885656-C675-4288-9DC8-CB8389923FDD}"/>
                            </a:ext>
                          </a:extLst>
                        </p:cNvPr>
                        <p:cNvGrpSpPr/>
                        <p:nvPr/>
                      </p:nvGrpSpPr>
                      <p:grpSpPr>
                        <a:xfrm>
                          <a:off x="4719823" y="2218458"/>
                          <a:ext cx="283630" cy="253824"/>
                          <a:chOff x="6986427" y="2972145"/>
                          <a:chExt cx="283630" cy="253824"/>
                        </a:xfrm>
                      </p:grpSpPr>
                      <p:pic>
                        <p:nvPicPr>
                          <p:cNvPr id="302" name="Picture 24 239">
                            <a:extLst>
                              <a:ext uri="{FF2B5EF4-FFF2-40B4-BE49-F238E27FC236}">
                                <a16:creationId xmlns:a16="http://schemas.microsoft.com/office/drawing/2014/main" id="{A0774E83-8081-4D95-B6AC-9DBC7EF065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0">
                            <a:extLst>
                              <a:ext uri="{FF2B5EF4-FFF2-40B4-BE49-F238E27FC236}">
                                <a16:creationId xmlns:a16="http://schemas.microsoft.com/office/drawing/2014/main" id="{B2836A62-46EB-4922-864E-6F64E1C92A9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8" name="Group 267">
                      <a:extLst>
                        <a:ext uri="{FF2B5EF4-FFF2-40B4-BE49-F238E27FC236}">
                          <a16:creationId xmlns:a16="http://schemas.microsoft.com/office/drawing/2014/main" id="{4F2D7ECF-A9FC-4005-8A0D-60B0654188A8}"/>
                        </a:ext>
                      </a:extLst>
                    </p:cNvPr>
                    <p:cNvGrpSpPr/>
                    <p:nvPr/>
                  </p:nvGrpSpPr>
                  <p:grpSpPr>
                    <a:xfrm rot="2171672">
                      <a:off x="7240864" y="2945788"/>
                      <a:ext cx="657768" cy="378452"/>
                      <a:chOff x="4777947" y="3207622"/>
                      <a:chExt cx="657768" cy="378452"/>
                    </a:xfrm>
                  </p:grpSpPr>
                  <p:grpSp>
                    <p:nvGrpSpPr>
                      <p:cNvPr id="284" name="Group 283">
                        <a:extLst>
                          <a:ext uri="{FF2B5EF4-FFF2-40B4-BE49-F238E27FC236}">
                            <a16:creationId xmlns:a16="http://schemas.microsoft.com/office/drawing/2014/main" id="{A85E8B19-954F-4A33-B3CC-9BEC44CF069A}"/>
                          </a:ext>
                        </a:extLst>
                      </p:cNvPr>
                      <p:cNvGrpSpPr/>
                      <p:nvPr/>
                    </p:nvGrpSpPr>
                    <p:grpSpPr>
                      <a:xfrm>
                        <a:off x="4777947" y="3207622"/>
                        <a:ext cx="499826" cy="320263"/>
                        <a:chOff x="4503627" y="2218458"/>
                        <a:chExt cx="499826" cy="320263"/>
                      </a:xfrm>
                    </p:grpSpPr>
                    <p:grpSp>
                      <p:nvGrpSpPr>
                        <p:cNvPr id="292" name="Group 176">
                          <a:extLst>
                            <a:ext uri="{FF2B5EF4-FFF2-40B4-BE49-F238E27FC236}">
                              <a16:creationId xmlns:a16="http://schemas.microsoft.com/office/drawing/2014/main" id="{4CF008A4-A3CA-4414-8526-C1AB94AA9D07}"/>
                            </a:ext>
                          </a:extLst>
                        </p:cNvPr>
                        <p:cNvGrpSpPr/>
                        <p:nvPr/>
                      </p:nvGrpSpPr>
                      <p:grpSpPr>
                        <a:xfrm>
                          <a:off x="4503627" y="2301538"/>
                          <a:ext cx="300259" cy="237183"/>
                          <a:chOff x="2962956" y="2115885"/>
                          <a:chExt cx="300259" cy="237183"/>
                        </a:xfrm>
                      </p:grpSpPr>
                      <p:pic>
                        <p:nvPicPr>
                          <p:cNvPr id="296" name="Picture 24 241">
                            <a:extLst>
                              <a:ext uri="{FF2B5EF4-FFF2-40B4-BE49-F238E27FC236}">
                                <a16:creationId xmlns:a16="http://schemas.microsoft.com/office/drawing/2014/main" id="{71D890E1-1F46-4CCE-80AF-EB5D8CA333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 name="Picture 24 242">
                            <a:extLst>
                              <a:ext uri="{FF2B5EF4-FFF2-40B4-BE49-F238E27FC236}">
                                <a16:creationId xmlns:a16="http://schemas.microsoft.com/office/drawing/2014/main" id="{322ED9A1-2C35-4BEC-AF05-C7B0CB40F7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 name="Group 179">
                          <a:extLst>
                            <a:ext uri="{FF2B5EF4-FFF2-40B4-BE49-F238E27FC236}">
                              <a16:creationId xmlns:a16="http://schemas.microsoft.com/office/drawing/2014/main" id="{758729CF-7968-451D-B7DA-D16D0ED34AA0}"/>
                            </a:ext>
                          </a:extLst>
                        </p:cNvPr>
                        <p:cNvGrpSpPr/>
                        <p:nvPr/>
                      </p:nvGrpSpPr>
                      <p:grpSpPr>
                        <a:xfrm>
                          <a:off x="4719823" y="2218458"/>
                          <a:ext cx="283630" cy="253824"/>
                          <a:chOff x="6986427" y="2972145"/>
                          <a:chExt cx="283630" cy="253824"/>
                        </a:xfrm>
                      </p:grpSpPr>
                      <p:pic>
                        <p:nvPicPr>
                          <p:cNvPr id="294" name="Picture 24 243">
                            <a:extLst>
                              <a:ext uri="{FF2B5EF4-FFF2-40B4-BE49-F238E27FC236}">
                                <a16:creationId xmlns:a16="http://schemas.microsoft.com/office/drawing/2014/main" id="{159089E0-0B90-46E2-9093-CF6B20089F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 name="Picture 24 244">
                            <a:extLst>
                              <a:ext uri="{FF2B5EF4-FFF2-40B4-BE49-F238E27FC236}">
                                <a16:creationId xmlns:a16="http://schemas.microsoft.com/office/drawing/2014/main" id="{51EEC707-0C30-4839-8DBB-501AACD2B8A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 name="Group 284">
                        <a:extLst>
                          <a:ext uri="{FF2B5EF4-FFF2-40B4-BE49-F238E27FC236}">
                            <a16:creationId xmlns:a16="http://schemas.microsoft.com/office/drawing/2014/main" id="{78433124-E1E1-40AE-88BC-913518086A95}"/>
                          </a:ext>
                        </a:extLst>
                      </p:cNvPr>
                      <p:cNvGrpSpPr/>
                      <p:nvPr/>
                    </p:nvGrpSpPr>
                    <p:grpSpPr>
                      <a:xfrm>
                        <a:off x="4935889" y="3265811"/>
                        <a:ext cx="499826" cy="320263"/>
                        <a:chOff x="4503627" y="2218458"/>
                        <a:chExt cx="499826" cy="320263"/>
                      </a:xfrm>
                    </p:grpSpPr>
                    <p:grpSp>
                      <p:nvGrpSpPr>
                        <p:cNvPr id="286" name="Group 176">
                          <a:extLst>
                            <a:ext uri="{FF2B5EF4-FFF2-40B4-BE49-F238E27FC236}">
                              <a16:creationId xmlns:a16="http://schemas.microsoft.com/office/drawing/2014/main" id="{74C6B0A8-2C7D-4516-AE87-B26630A41D03}"/>
                            </a:ext>
                          </a:extLst>
                        </p:cNvPr>
                        <p:cNvGrpSpPr/>
                        <p:nvPr/>
                      </p:nvGrpSpPr>
                      <p:grpSpPr>
                        <a:xfrm>
                          <a:off x="4503627" y="2301538"/>
                          <a:ext cx="300259" cy="237183"/>
                          <a:chOff x="2962956" y="2115885"/>
                          <a:chExt cx="300259" cy="237183"/>
                        </a:xfrm>
                      </p:grpSpPr>
                      <p:pic>
                        <p:nvPicPr>
                          <p:cNvPr id="290" name="Picture 24 245">
                            <a:extLst>
                              <a:ext uri="{FF2B5EF4-FFF2-40B4-BE49-F238E27FC236}">
                                <a16:creationId xmlns:a16="http://schemas.microsoft.com/office/drawing/2014/main" id="{5DB3CAA2-6742-4E5F-BD78-F81FA735758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46">
                            <a:extLst>
                              <a:ext uri="{FF2B5EF4-FFF2-40B4-BE49-F238E27FC236}">
                                <a16:creationId xmlns:a16="http://schemas.microsoft.com/office/drawing/2014/main" id="{C0B54DF7-C710-40F9-9C94-C401CEAB285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70C44EDF-BD0F-4512-AEEC-76EB7B16D17E}"/>
                            </a:ext>
                          </a:extLst>
                        </p:cNvPr>
                        <p:cNvGrpSpPr/>
                        <p:nvPr/>
                      </p:nvGrpSpPr>
                      <p:grpSpPr>
                        <a:xfrm>
                          <a:off x="4719823" y="2218458"/>
                          <a:ext cx="283630" cy="253824"/>
                          <a:chOff x="6986427" y="2972145"/>
                          <a:chExt cx="283630" cy="253824"/>
                        </a:xfrm>
                      </p:grpSpPr>
                      <p:pic>
                        <p:nvPicPr>
                          <p:cNvPr id="288" name="Picture 24 247">
                            <a:extLst>
                              <a:ext uri="{FF2B5EF4-FFF2-40B4-BE49-F238E27FC236}">
                                <a16:creationId xmlns:a16="http://schemas.microsoft.com/office/drawing/2014/main" id="{6751C3A3-0E91-4C43-91F9-CD417798E04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48">
                            <a:extLst>
                              <a:ext uri="{FF2B5EF4-FFF2-40B4-BE49-F238E27FC236}">
                                <a16:creationId xmlns:a16="http://schemas.microsoft.com/office/drawing/2014/main" id="{542F521F-E079-41CB-9868-7F54978669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9" name="Group 268">
                      <a:extLst>
                        <a:ext uri="{FF2B5EF4-FFF2-40B4-BE49-F238E27FC236}">
                          <a16:creationId xmlns:a16="http://schemas.microsoft.com/office/drawing/2014/main" id="{4948B225-DFBA-43C3-AC43-EAAFDA94371A}"/>
                        </a:ext>
                      </a:extLst>
                    </p:cNvPr>
                    <p:cNvGrpSpPr/>
                    <p:nvPr/>
                  </p:nvGrpSpPr>
                  <p:grpSpPr>
                    <a:xfrm rot="21049340">
                      <a:off x="7270080" y="2509410"/>
                      <a:ext cx="601238" cy="499826"/>
                      <a:chOff x="5841977" y="3176030"/>
                      <a:chExt cx="601238" cy="499826"/>
                    </a:xfrm>
                  </p:grpSpPr>
                  <p:grpSp>
                    <p:nvGrpSpPr>
                      <p:cNvPr id="270" name="Group 269">
                        <a:extLst>
                          <a:ext uri="{FF2B5EF4-FFF2-40B4-BE49-F238E27FC236}">
                            <a16:creationId xmlns:a16="http://schemas.microsoft.com/office/drawing/2014/main" id="{C0AFE36C-225F-46C4-AF1F-6B36D08DA013}"/>
                          </a:ext>
                        </a:extLst>
                      </p:cNvPr>
                      <p:cNvGrpSpPr/>
                      <p:nvPr/>
                    </p:nvGrpSpPr>
                    <p:grpSpPr>
                      <a:xfrm rot="19742345">
                        <a:off x="5841977" y="3207622"/>
                        <a:ext cx="499826" cy="320263"/>
                        <a:chOff x="4503627" y="2218458"/>
                        <a:chExt cx="499826" cy="320263"/>
                      </a:xfrm>
                    </p:grpSpPr>
                    <p:grpSp>
                      <p:nvGrpSpPr>
                        <p:cNvPr id="278" name="Group 176">
                          <a:extLst>
                            <a:ext uri="{FF2B5EF4-FFF2-40B4-BE49-F238E27FC236}">
                              <a16:creationId xmlns:a16="http://schemas.microsoft.com/office/drawing/2014/main" id="{F0F151E0-4E32-472A-B504-6353566B121D}"/>
                            </a:ext>
                          </a:extLst>
                        </p:cNvPr>
                        <p:cNvGrpSpPr/>
                        <p:nvPr/>
                      </p:nvGrpSpPr>
                      <p:grpSpPr>
                        <a:xfrm>
                          <a:off x="4503627" y="2301538"/>
                          <a:ext cx="300259" cy="237183"/>
                          <a:chOff x="2962956" y="2115885"/>
                          <a:chExt cx="300259" cy="237183"/>
                        </a:xfrm>
                      </p:grpSpPr>
                      <p:pic>
                        <p:nvPicPr>
                          <p:cNvPr id="282" name="Picture 24 249">
                            <a:extLst>
                              <a:ext uri="{FF2B5EF4-FFF2-40B4-BE49-F238E27FC236}">
                                <a16:creationId xmlns:a16="http://schemas.microsoft.com/office/drawing/2014/main" id="{CBCB7919-7CCA-48BB-AA17-671C61E48B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3" name="Picture 24 250">
                            <a:extLst>
                              <a:ext uri="{FF2B5EF4-FFF2-40B4-BE49-F238E27FC236}">
                                <a16:creationId xmlns:a16="http://schemas.microsoft.com/office/drawing/2014/main" id="{0AD0BD2F-1632-4034-8F81-462EE5F4A7B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 name="Group 179">
                          <a:extLst>
                            <a:ext uri="{FF2B5EF4-FFF2-40B4-BE49-F238E27FC236}">
                              <a16:creationId xmlns:a16="http://schemas.microsoft.com/office/drawing/2014/main" id="{029B75D3-ABCF-4E7E-B63B-20CB0DD464F4}"/>
                            </a:ext>
                          </a:extLst>
                        </p:cNvPr>
                        <p:cNvGrpSpPr/>
                        <p:nvPr/>
                      </p:nvGrpSpPr>
                      <p:grpSpPr>
                        <a:xfrm>
                          <a:off x="4719823" y="2218458"/>
                          <a:ext cx="283630" cy="253824"/>
                          <a:chOff x="6986427" y="2972145"/>
                          <a:chExt cx="283630" cy="253824"/>
                        </a:xfrm>
                      </p:grpSpPr>
                      <p:pic>
                        <p:nvPicPr>
                          <p:cNvPr id="280" name="Picture 24 251">
                            <a:extLst>
                              <a:ext uri="{FF2B5EF4-FFF2-40B4-BE49-F238E27FC236}">
                                <a16:creationId xmlns:a16="http://schemas.microsoft.com/office/drawing/2014/main" id="{8AEBC56B-FD25-47E4-9945-548BD0E3536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 name="Picture 24 252">
                            <a:extLst>
                              <a:ext uri="{FF2B5EF4-FFF2-40B4-BE49-F238E27FC236}">
                                <a16:creationId xmlns:a16="http://schemas.microsoft.com/office/drawing/2014/main" id="{1B8FF1C7-5311-48AA-899B-15F320CB69B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 name="Group 270">
                        <a:extLst>
                          <a:ext uri="{FF2B5EF4-FFF2-40B4-BE49-F238E27FC236}">
                            <a16:creationId xmlns:a16="http://schemas.microsoft.com/office/drawing/2014/main" id="{4814EC5A-A852-40D7-89EA-B638C9F50113}"/>
                          </a:ext>
                        </a:extLst>
                      </p:cNvPr>
                      <p:cNvGrpSpPr/>
                      <p:nvPr/>
                    </p:nvGrpSpPr>
                    <p:grpSpPr>
                      <a:xfrm rot="17239213">
                        <a:off x="6033171" y="3265811"/>
                        <a:ext cx="499826" cy="320263"/>
                        <a:chOff x="4503627" y="2218458"/>
                        <a:chExt cx="499826" cy="320263"/>
                      </a:xfrm>
                    </p:grpSpPr>
                    <p:grpSp>
                      <p:nvGrpSpPr>
                        <p:cNvPr id="272" name="Group 176">
                          <a:extLst>
                            <a:ext uri="{FF2B5EF4-FFF2-40B4-BE49-F238E27FC236}">
                              <a16:creationId xmlns:a16="http://schemas.microsoft.com/office/drawing/2014/main" id="{CAECF2D3-82B3-49C6-B039-EDE051F42B1E}"/>
                            </a:ext>
                          </a:extLst>
                        </p:cNvPr>
                        <p:cNvGrpSpPr/>
                        <p:nvPr/>
                      </p:nvGrpSpPr>
                      <p:grpSpPr>
                        <a:xfrm>
                          <a:off x="4503627" y="2301538"/>
                          <a:ext cx="300259" cy="237183"/>
                          <a:chOff x="2962956" y="2115885"/>
                          <a:chExt cx="300259" cy="237183"/>
                        </a:xfrm>
                      </p:grpSpPr>
                      <p:pic>
                        <p:nvPicPr>
                          <p:cNvPr id="276" name="Picture 24 253">
                            <a:extLst>
                              <a:ext uri="{FF2B5EF4-FFF2-40B4-BE49-F238E27FC236}">
                                <a16:creationId xmlns:a16="http://schemas.microsoft.com/office/drawing/2014/main" id="{BB0F04D0-8B49-4106-A4C6-A3F3EE3B10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 name="Picture 24 254">
                            <a:extLst>
                              <a:ext uri="{FF2B5EF4-FFF2-40B4-BE49-F238E27FC236}">
                                <a16:creationId xmlns:a16="http://schemas.microsoft.com/office/drawing/2014/main" id="{96647ACA-B576-4313-A565-DF05F97350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 name="Group 179">
                          <a:extLst>
                            <a:ext uri="{FF2B5EF4-FFF2-40B4-BE49-F238E27FC236}">
                              <a16:creationId xmlns:a16="http://schemas.microsoft.com/office/drawing/2014/main" id="{E96D63DF-37EF-4AA1-84D4-CCA86911F641}"/>
                            </a:ext>
                          </a:extLst>
                        </p:cNvPr>
                        <p:cNvGrpSpPr/>
                        <p:nvPr/>
                      </p:nvGrpSpPr>
                      <p:grpSpPr>
                        <a:xfrm>
                          <a:off x="4719823" y="2218458"/>
                          <a:ext cx="283630" cy="253824"/>
                          <a:chOff x="6986427" y="2972145"/>
                          <a:chExt cx="283630" cy="253824"/>
                        </a:xfrm>
                      </p:grpSpPr>
                      <p:pic>
                        <p:nvPicPr>
                          <p:cNvPr id="274" name="Picture 24 255">
                            <a:extLst>
                              <a:ext uri="{FF2B5EF4-FFF2-40B4-BE49-F238E27FC236}">
                                <a16:creationId xmlns:a16="http://schemas.microsoft.com/office/drawing/2014/main" id="{C99A6C78-76DC-46C9-B8BA-1F4EE55918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 name="Picture 24 256">
                            <a:extLst>
                              <a:ext uri="{FF2B5EF4-FFF2-40B4-BE49-F238E27FC236}">
                                <a16:creationId xmlns:a16="http://schemas.microsoft.com/office/drawing/2014/main" id="{B3807E31-67D5-4237-98F5-CA83D4B58F9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cxnSp>
          <p:nvCxnSpPr>
            <p:cNvPr id="6" name="Straight Arrow Connector 5">
              <a:extLst>
                <a:ext uri="{FF2B5EF4-FFF2-40B4-BE49-F238E27FC236}">
                  <a16:creationId xmlns:a16="http://schemas.microsoft.com/office/drawing/2014/main" id="{93CA153F-14DD-4FDA-AB91-BAA1FE6AFD48}"/>
                </a:ext>
              </a:extLst>
            </p:cNvPr>
            <p:cNvCxnSpPr/>
            <p:nvPr/>
          </p:nvCxnSpPr>
          <p:spPr>
            <a:xfrm flipH="1" flipV="1">
              <a:off x="1018548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a:extLst>
                <a:ext uri="{FF2B5EF4-FFF2-40B4-BE49-F238E27FC236}">
                  <a16:creationId xmlns:a16="http://schemas.microsoft.com/office/drawing/2014/main" id="{734DEB9F-C078-4AC6-8B11-0310BBDC02D7}"/>
                </a:ext>
              </a:extLst>
            </p:cNvPr>
            <p:cNvCxnSpPr/>
            <p:nvPr/>
          </p:nvCxnSpPr>
          <p:spPr>
            <a:xfrm flipH="1" flipV="1">
              <a:off x="10340356"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83B2525-1E4D-44CA-932A-EE0F87587560}"/>
                </a:ext>
              </a:extLst>
            </p:cNvPr>
            <p:cNvCxnSpPr/>
            <p:nvPr/>
          </p:nvCxnSpPr>
          <p:spPr>
            <a:xfrm flipH="1" flipV="1">
              <a:off x="10495223"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CA2D417A-3EF6-495A-B12E-A09783BF8A93}"/>
                </a:ext>
              </a:extLst>
            </p:cNvPr>
            <p:cNvCxnSpPr/>
            <p:nvPr/>
          </p:nvCxnSpPr>
          <p:spPr>
            <a:xfrm flipH="1" flipV="1">
              <a:off x="10650090"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CAEE42B-786E-46A0-AA50-C04710B127C5}"/>
                </a:ext>
              </a:extLst>
            </p:cNvPr>
            <p:cNvCxnSpPr/>
            <p:nvPr/>
          </p:nvCxnSpPr>
          <p:spPr>
            <a:xfrm flipH="1" flipV="1">
              <a:off x="10804957"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AB789709-5768-4E15-BCD3-38686CB55A71}"/>
                </a:ext>
              </a:extLst>
            </p:cNvPr>
            <p:cNvCxnSpPr/>
            <p:nvPr/>
          </p:nvCxnSpPr>
          <p:spPr>
            <a:xfrm flipH="1" flipV="1">
              <a:off x="10959824"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315ABCEA-04D2-4834-94C0-3EBB7ADAD015}"/>
                </a:ext>
              </a:extLst>
            </p:cNvPr>
            <p:cNvCxnSpPr/>
            <p:nvPr/>
          </p:nvCxnSpPr>
          <p:spPr>
            <a:xfrm flipH="1" flipV="1">
              <a:off x="11114691"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E0003B1D-F579-4C7F-8029-00044F5BC37C}"/>
                </a:ext>
              </a:extLst>
            </p:cNvPr>
            <p:cNvCxnSpPr/>
            <p:nvPr/>
          </p:nvCxnSpPr>
          <p:spPr>
            <a:xfrm flipH="1" flipV="1">
              <a:off x="11269558"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81529B6D-909F-493C-96D7-B39CA0E298BB}"/>
                </a:ext>
              </a:extLst>
            </p:cNvPr>
            <p:cNvCxnSpPr/>
            <p:nvPr/>
          </p:nvCxnSpPr>
          <p:spPr>
            <a:xfrm flipH="1" flipV="1">
              <a:off x="11424425"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B22E3B8F-D295-4FAA-99C4-71606B0EF5B4}"/>
                </a:ext>
              </a:extLst>
            </p:cNvPr>
            <p:cNvCxnSpPr/>
            <p:nvPr/>
          </p:nvCxnSpPr>
          <p:spPr>
            <a:xfrm flipH="1" flipV="1">
              <a:off x="11579292"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5402EDF1-47ED-4828-BFEA-334D9192F712}"/>
                </a:ext>
              </a:extLst>
            </p:cNvPr>
            <p:cNvCxnSpPr/>
            <p:nvPr/>
          </p:nvCxnSpPr>
          <p:spPr>
            <a:xfrm flipH="1" flipV="1">
              <a:off x="1173415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3" name="Picture 24">
            <a:extLst>
              <a:ext uri="{FF2B5EF4-FFF2-40B4-BE49-F238E27FC236}">
                <a16:creationId xmlns:a16="http://schemas.microsoft.com/office/drawing/2014/main" id="{4920AAB1-BFA6-4DE4-B03D-2FC0CE9716B6}"/>
              </a:ext>
            </a:extLst>
          </p:cNvPr>
          <p:cNvPicPr>
            <a:picLocks noChangeAspect="1" noChangeArrowheads="1"/>
          </p:cNvPicPr>
          <p:nvPr/>
        </p:nvPicPr>
        <p:blipFill>
          <a:blip r:embed="rId4" cstate="screen"/>
          <a:srcRect/>
          <a:stretch>
            <a:fillRect/>
          </a:stretch>
        </p:blipFill>
        <p:spPr bwMode="auto">
          <a:xfrm>
            <a:off x="10086497" y="5030783"/>
            <a:ext cx="124625" cy="123569"/>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0 0 L 0 -0.25 E" pathEditMode="relative" ptsTypes="">
                                      <p:cBhvr>
                                        <p:cTn id="18" dur="2000" fill="hold"/>
                                        <p:tgtEl>
                                          <p:spTgt spid="255"/>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875E-6 -2.59259E-6 C -0.0013 -0.06342 -0.00078 -0.14884 -0.00377 -0.19004 C -0.00677 -0.23125 -0.01771 -0.21666 -0.01784 -0.24861 C -0.0181 -0.28032 -0.00612 -0.34467 -0.00482 -0.38148 L -0.00117 -0.49305 " pathEditMode="relative" rAng="0" ptsTypes="AAAAA">
                                      <p:cBhvr>
                                        <p:cTn id="22" dur="2000" fill="hold"/>
                                        <p:tgtEl>
                                          <p:spTgt spid="513"/>
                                        </p:tgtEl>
                                        <p:attrNameLst>
                                          <p:attrName>ppt_x</p:attrName>
                                          <p:attrName>ppt_y</p:attrName>
                                        </p:attrNameLst>
                                      </p:cBhvr>
                                      <p:rCtr x="-898" y="-24653"/>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5C69-8763-4520-B500-188A495352C4}"/>
              </a:ext>
            </a:extLst>
          </p:cNvPr>
          <p:cNvSpPr>
            <a:spLocks noGrp="1"/>
          </p:cNvSpPr>
          <p:nvPr>
            <p:ph type="title"/>
          </p:nvPr>
        </p:nvSpPr>
        <p:spPr/>
        <p:txBody>
          <a:bodyPr/>
          <a:lstStyle/>
          <a:p>
            <a:r>
              <a:rPr lang="en-US" dirty="0"/>
              <a:t>Coming up</a:t>
            </a:r>
          </a:p>
        </p:txBody>
      </p:sp>
      <p:sp>
        <p:nvSpPr>
          <p:cNvPr id="3" name="Content Placeholder 2">
            <a:extLst>
              <a:ext uri="{FF2B5EF4-FFF2-40B4-BE49-F238E27FC236}">
                <a16:creationId xmlns:a16="http://schemas.microsoft.com/office/drawing/2014/main" id="{79A13D03-3067-4DC4-8F3C-E803B3D06A0C}"/>
              </a:ext>
            </a:extLst>
          </p:cNvPr>
          <p:cNvSpPr>
            <a:spLocks noGrp="1"/>
          </p:cNvSpPr>
          <p:nvPr>
            <p:ph idx="1"/>
          </p:nvPr>
        </p:nvSpPr>
        <p:spPr/>
        <p:txBody>
          <a:bodyPr/>
          <a:lstStyle/>
          <a:p>
            <a:r>
              <a:rPr lang="en-US" dirty="0"/>
              <a:t>How fast do flocs form?</a:t>
            </a:r>
          </a:p>
          <a:p>
            <a:r>
              <a:rPr lang="en-US" dirty="0"/>
              <a:t>What controls the rate of collisions between particles?</a:t>
            </a:r>
          </a:p>
          <a:p>
            <a:r>
              <a:rPr lang="en-US" dirty="0"/>
              <a:t>What do the resulting flocs look like?</a:t>
            </a:r>
          </a:p>
          <a:p>
            <a:r>
              <a:rPr lang="en-US" dirty="0"/>
              <a:t>How does this influence how we design the reactors to build the flocs (flocculators)?</a:t>
            </a:r>
          </a:p>
          <a:p>
            <a:r>
              <a:rPr lang="en-US" dirty="0"/>
              <a:t>What happens if we try to speed this process up by increasing the rate of fluid deformation (G)? </a:t>
            </a:r>
          </a:p>
          <a:p>
            <a:endParaRPr lang="en-US" dirty="0"/>
          </a:p>
          <a:p>
            <a:endParaRPr lang="en-US" dirty="0"/>
          </a:p>
        </p:txBody>
      </p:sp>
    </p:spTree>
    <p:extLst>
      <p:ext uri="{BB962C8B-B14F-4D97-AF65-F5344CB8AC3E}">
        <p14:creationId xmlns:p14="http://schemas.microsoft.com/office/powerpoint/2010/main" val="21404845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documentclass{article}&#10;\usepackage{amsmath}&#10;\usepackage{xcolor}&#10;\pagestyle{empty}&#10;\begin{document}&#10;&#10;\definecolor{Monred}{RGB}{172,0,0}&#10;&#10;$$\begin{array}{l}&#10;\rlap{--} V_{floc} = \rm{floc \, \, volume}&#10;\\ \\&#10;A_{floc} = \rm{floc \, \, cross \, \, sectional \, \, area}&#10;\\ \\&#10;\rho_{floc} = \rm{floc \, \, density}&#10;\\ \\&#10;\rho_{H_2O} = \rm{water \, \, density}&#10;\\ \\&#10;g = \rm{acceleration \, \, due \, \, to \, \, gravity}&#10;\\ \\&#10;C_D = \rm{drag \, \, coefficient}&#10;\\ \\&#10;v_t = \rm{floc \, \, terminal \, \, velocity}&#10;\end{array}$$&#10;&#10;&#10;\end{document}" title="IguanaTex Bitmap Display">
            <a:extLst>
              <a:ext uri="{FF2B5EF4-FFF2-40B4-BE49-F238E27FC236}">
                <a16:creationId xmlns:a16="http://schemas.microsoft.com/office/drawing/2014/main" id="{229D33F8-D59C-49C1-9C5F-58169CC66F90}"/>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6590952" y="1673106"/>
            <a:ext cx="3510857" cy="3872000"/>
          </a:xfrm>
          <a:prstGeom prst="rect">
            <a:avLst/>
          </a:prstGeom>
        </p:spPr>
      </p:pic>
      <p:sp>
        <p:nvSpPr>
          <p:cNvPr id="17410" name="Text Box 2"/>
          <p:cNvSpPr txBox="1">
            <a:spLocks noChangeArrowheads="1"/>
          </p:cNvSpPr>
          <p:nvPr/>
        </p:nvSpPr>
        <p:spPr bwMode="auto">
          <a:xfrm>
            <a:off x="8597498" y="1746479"/>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5250180" y="3637196"/>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5664518" y="3305408"/>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5664518" y="4427771"/>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5791518" y="2937108"/>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1871980" y="3203808"/>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4840605" y="2138596"/>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5707380" y="2886308"/>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5173980" y="3546708"/>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5504180" y="5959708"/>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8664173" y="2098904"/>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221422" y="2275121"/>
            <a:ext cx="1276952" cy="355048"/>
          </a:xfrm>
          <a:prstGeom prst="rect">
            <a:avLst/>
          </a:prstGeom>
        </p:spPr>
      </p:pic>
      <p:pic>
        <p:nvPicPr>
          <p:cNvPr id="5" name="Picture 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1928990" y="3793290"/>
            <a:ext cx="513524" cy="178286"/>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2476601" y="4072171"/>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4" name="Picture 3"/>
          <p:cNvPicPr>
            <a:picLocks noChangeAspect="1"/>
          </p:cNvPicPr>
          <p:nvPr>
            <p:custDataLst>
              <p:tags r:id="rId4"/>
            </p:custDataLst>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08228" y="3780130"/>
            <a:ext cx="1244952" cy="227047"/>
          </a:xfrm>
          <a:prstGeom prst="rect">
            <a:avLst/>
          </a:prstGeom>
        </p:spPr>
      </p:pic>
      <p:pic>
        <p:nvPicPr>
          <p:cNvPr id="3" name="Picture 2"/>
          <p:cNvPicPr>
            <a:picLocks noChangeAspect="1"/>
          </p:cNvPicPr>
          <p:nvPr>
            <p:custDataLst>
              <p:tags r:id="rId5"/>
            </p:custDataLst>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37938" y="2913037"/>
            <a:ext cx="1881905" cy="211810"/>
          </a:xfrm>
          <a:prstGeom prst="rect">
            <a:avLst/>
          </a:prstGeom>
          <a:ln>
            <a:noFill/>
          </a:ln>
        </p:spPr>
      </p:pic>
      <p:pic>
        <p:nvPicPr>
          <p:cNvPr id="6" name="Picture 5"/>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1871980" y="4813948"/>
            <a:ext cx="508952" cy="211810"/>
          </a:xfrm>
          <a:prstGeom prst="rect">
            <a:avLst/>
          </a:prstGeom>
        </p:spPr>
      </p:pic>
      <p:pic>
        <p:nvPicPr>
          <p:cNvPr id="8" name="Picture 7"/>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2608228" y="4777954"/>
            <a:ext cx="1258667" cy="234666"/>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2536492" y="5056931"/>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15" name="Picture 14"/>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1919765" y="5521276"/>
            <a:ext cx="2428952" cy="554666"/>
          </a:xfrm>
          <a:prstGeom prst="rect">
            <a:avLst/>
          </a:prstGeom>
        </p:spPr>
      </p:pic>
      <p:pic>
        <p:nvPicPr>
          <p:cNvPr id="13" name="Picture 12" descr="\documentclass{article}&#10;\usepackage{amsmath}&#10;\pagestyle{empty}&#10;\begin{document}&#10;&#10;$$v_t = \sqrt{\frac{4}{3}\frac{g D_{floc}}{C_D}\frac{(\rho_{floc}-\rho_{H_2O})}{\rho_{H_2O}}}$$&#10;&#10;&#10;\end{document}" title="IguanaTex Bitmap Display">
            <a:extLst>
              <a:ext uri="{FF2B5EF4-FFF2-40B4-BE49-F238E27FC236}">
                <a16:creationId xmlns:a16="http://schemas.microsoft.com/office/drawing/2014/main" id="{4350ABA8-55BA-4C5A-8C17-B5D45974E699}"/>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6315821" y="5747676"/>
            <a:ext cx="3976611" cy="881724"/>
          </a:xfrm>
          <a:prstGeom prst="rect">
            <a:avLst/>
          </a:prstGeom>
        </p:spPr>
      </p:pic>
      <p:pic>
        <p:nvPicPr>
          <p:cNvPr id="10" name="Picture 9"/>
          <p:cNvPicPr>
            <a:picLocks noChangeAspect="1"/>
          </p:cNvPicPr>
          <p:nvPr>
            <p:custDataLst>
              <p:tags r:id="rId10"/>
            </p:custDataLst>
          </p:nvPr>
        </p:nvPicPr>
        <p:blipFill>
          <a:blip r:embed="rId2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07380" y="2593199"/>
            <a:ext cx="237714" cy="211810"/>
          </a:xfrm>
          <a:prstGeom prst="rect">
            <a:avLst/>
          </a:prstGeom>
        </p:spPr>
      </p:pic>
      <p:pic>
        <p:nvPicPr>
          <p:cNvPr id="11" name="Picture 10"/>
          <p:cNvPicPr>
            <a:picLocks noChangeAspect="1"/>
          </p:cNvPicPr>
          <p:nvPr>
            <p:custDataLst>
              <p:tags r:id="rId11"/>
            </p:custDataLst>
          </p:nvPr>
        </p:nvPicPr>
        <p:blipFill>
          <a:blip r:embed="rId2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87649" y="3235559"/>
            <a:ext cx="256000" cy="211810"/>
          </a:xfrm>
          <a:prstGeom prst="rect">
            <a:avLst/>
          </a:prstGeom>
        </p:spPr>
      </p:pic>
      <p:pic>
        <p:nvPicPr>
          <p:cNvPr id="12" name="Picture 11"/>
          <p:cNvPicPr>
            <a:picLocks noChangeAspect="1"/>
          </p:cNvPicPr>
          <p:nvPr>
            <p:custDataLst>
              <p:tags r:id="rId12"/>
            </p:custDataLst>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30866" y="5658533"/>
            <a:ext cx="251428" cy="1782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nvSpPr>
        <p:spPr bwMode="auto">
          <a:xfrm>
            <a:off x="8153944" y="4533076"/>
            <a:ext cx="0" cy="2260600"/>
          </a:xfrm>
          <a:prstGeom prst="line">
            <a:avLst/>
          </a:prstGeom>
          <a:noFill/>
          <a:ln w="57150">
            <a:solidFill>
              <a:schemeClr val="tx1"/>
            </a:solidFill>
            <a:round/>
            <a:headEnd type="none" w="lg" len="med"/>
            <a:tailEnd type="none" w="lg" len="med"/>
          </a:ln>
          <a:effectLst/>
        </p:spPr>
        <p:txBody>
          <a:bodyPr wrap="none" anchor="ctr">
            <a:spAutoFit/>
          </a:bodyPr>
          <a:lstStyle/>
          <a:p>
            <a:endParaRPr lang="en-US">
              <a:latin typeface="+mn-lt"/>
            </a:endParaRPr>
          </a:p>
        </p:txBody>
      </p:sp>
      <p:sp>
        <p:nvSpPr>
          <p:cNvPr id="7" name="Rectangle 6"/>
          <p:cNvSpPr/>
          <p:nvPr/>
        </p:nvSpPr>
        <p:spPr bwMode="auto">
          <a:xfrm rot="18957155">
            <a:off x="7983490" y="5351386"/>
            <a:ext cx="515566" cy="24660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aphicFrame>
        <p:nvGraphicFramePr>
          <p:cNvPr id="19469" name="Object 13"/>
          <p:cNvGraphicFramePr>
            <a:graphicFrameLocks noChangeAspect="1"/>
          </p:cNvGraphicFramePr>
          <p:nvPr>
            <p:extLst>
              <p:ext uri="{D42A27DB-BD31-4B8C-83A1-F6EECF244321}">
                <p14:modId xmlns:p14="http://schemas.microsoft.com/office/powerpoint/2010/main" val="2873023052"/>
              </p:ext>
            </p:extLst>
          </p:nvPr>
        </p:nvGraphicFramePr>
        <p:xfrm>
          <a:off x="1864995" y="2114550"/>
          <a:ext cx="8797925" cy="4743450"/>
        </p:xfrm>
        <a:graphic>
          <a:graphicData uri="http://schemas.openxmlformats.org/presentationml/2006/ole">
            <mc:AlternateContent xmlns:mc="http://schemas.openxmlformats.org/markup-compatibility/2006">
              <mc:Choice xmlns:v="urn:schemas-microsoft-com:vml" Requires="v">
                <p:oleObj spid="_x0000_s2290721" name="Worksheet" r:id="rId8" imgW="8391650" imgH="4495800" progId="Excel.Sheet.8">
                  <p:embed followColorScheme="full"/>
                </p:oleObj>
              </mc:Choice>
              <mc:Fallback>
                <p:oleObj name="Worksheet" r:id="rId8" imgW="8391650" imgH="4495800" progId="Excel.Sheet.8">
                  <p:embed followColorScheme="full"/>
                  <p:pic>
                    <p:nvPicPr>
                      <p:cNvPr id="19469" name="Object 13"/>
                      <p:cNvPicPr>
                        <a:picLocks noChangeAspect="1" noChangeArrowheads="1"/>
                      </p:cNvPicPr>
                      <p:nvPr/>
                    </p:nvPicPr>
                    <p:blipFill>
                      <a:blip r:embed="rId9"/>
                      <a:srcRect/>
                      <a:stretch>
                        <a:fillRect/>
                      </a:stretch>
                    </p:blipFill>
                    <p:spPr bwMode="auto">
                      <a:xfrm>
                        <a:off x="1864995" y="2114550"/>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latin typeface="+mn-lt"/>
              </a:rPr>
              <a:t>Drag Coefficient on a Sphere </a:t>
            </a:r>
          </a:p>
        </p:txBody>
      </p:sp>
      <p:sp>
        <p:nvSpPr>
          <p:cNvPr id="19459" name="Text Box 3"/>
          <p:cNvSpPr txBox="1">
            <a:spLocks noChangeArrowheads="1"/>
          </p:cNvSpPr>
          <p:nvPr/>
        </p:nvSpPr>
        <p:spPr bwMode="auto">
          <a:xfrm>
            <a:off x="2932734" y="6247497"/>
            <a:ext cx="112060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laminar</a:t>
            </a:r>
          </a:p>
        </p:txBody>
      </p:sp>
      <p:sp>
        <p:nvSpPr>
          <p:cNvPr id="19461" name="Text Box 5"/>
          <p:cNvSpPr txBox="1">
            <a:spLocks noChangeArrowheads="1"/>
          </p:cNvSpPr>
          <p:nvPr/>
        </p:nvSpPr>
        <p:spPr bwMode="auto">
          <a:xfrm>
            <a:off x="5627790" y="6247497"/>
            <a:ext cx="136091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a:t>
            </a:r>
          </a:p>
        </p:txBody>
      </p:sp>
      <p:sp>
        <p:nvSpPr>
          <p:cNvPr id="19462" name="Text Box 6"/>
          <p:cNvSpPr txBox="1">
            <a:spLocks noChangeArrowheads="1"/>
          </p:cNvSpPr>
          <p:nvPr/>
        </p:nvSpPr>
        <p:spPr bwMode="auto">
          <a:xfrm>
            <a:off x="8135359" y="6247497"/>
            <a:ext cx="2342288"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 boundary</a:t>
            </a:r>
          </a:p>
        </p:txBody>
      </p:sp>
      <p:sp>
        <p:nvSpPr>
          <p:cNvPr id="19463" name="Line 7"/>
          <p:cNvSpPr>
            <a:spLocks noChangeShapeType="1"/>
          </p:cNvSpPr>
          <p:nvPr/>
        </p:nvSpPr>
        <p:spPr bwMode="auto">
          <a:xfrm>
            <a:off x="4496344" y="1567626"/>
            <a:ext cx="0" cy="5226050"/>
          </a:xfrm>
          <a:prstGeom prst="line">
            <a:avLst/>
          </a:prstGeom>
          <a:noFill/>
          <a:ln w="57150">
            <a:solidFill>
              <a:schemeClr val="tx1"/>
            </a:solidFill>
            <a:round/>
            <a:headEnd type="none" w="lg" len="med"/>
            <a:tailEnd type="none" w="lg" len="med"/>
          </a:ln>
          <a:effectLst/>
        </p:spPr>
        <p:txBody>
          <a:bodyPr anchor="ctr">
            <a:spAutoFit/>
          </a:bodyPr>
          <a:lstStyle/>
          <a:p>
            <a:endParaRPr lang="en-US">
              <a:latin typeface="+mn-lt"/>
            </a:endParaRPr>
          </a:p>
        </p:txBody>
      </p:sp>
      <p:sp>
        <p:nvSpPr>
          <p:cNvPr id="19470" name="Comment 14"/>
          <p:cNvSpPr>
            <a:spLocks noChangeArrowheads="1"/>
          </p:cNvSpPr>
          <p:nvPr/>
        </p:nvSpPr>
        <p:spPr bwMode="auto">
          <a:xfrm>
            <a:off x="3385799" y="3714533"/>
            <a:ext cx="999947" cy="707886"/>
          </a:xfrm>
          <a:prstGeom prst="rect">
            <a:avLst/>
          </a:prstGeom>
          <a:solidFill>
            <a:schemeClr val="bg1"/>
          </a:solidFill>
          <a:ln w="12700">
            <a:noFill/>
            <a:miter lim="800000"/>
            <a:headEnd type="none" w="sm" len="sm"/>
            <a:tailEnd type="none" w="sm" len="sm"/>
          </a:ln>
          <a:effectLst/>
        </p:spPr>
        <p:txBody>
          <a:bodyPr wrap="square">
            <a:spAutoFit/>
          </a:bodyPr>
          <a:lstStyle/>
          <a:p>
            <a:pPr algn="ctr">
              <a:buClr>
                <a:schemeClr val="hlink"/>
              </a:buClr>
              <a:buFont typeface="Monotype Sorts" pitchFamily="2" charset="2"/>
              <a:buNone/>
            </a:pPr>
            <a:r>
              <a:rPr lang="en-US" sz="2000" dirty="0">
                <a:solidFill>
                  <a:schemeClr val="folHlink"/>
                </a:solidFill>
                <a:latin typeface="+mn-lt"/>
              </a:rPr>
              <a:t>Stokes Law</a:t>
            </a:r>
          </a:p>
        </p:txBody>
      </p:sp>
      <p:sp>
        <p:nvSpPr>
          <p:cNvPr id="19472" name="Line 16"/>
          <p:cNvSpPr>
            <a:spLocks noChangeShapeType="1"/>
          </p:cNvSpPr>
          <p:nvPr/>
        </p:nvSpPr>
        <p:spPr bwMode="auto">
          <a:xfrm flipV="1">
            <a:off x="3888144" y="3468467"/>
            <a:ext cx="265798" cy="242124"/>
          </a:xfrm>
          <a:prstGeom prst="line">
            <a:avLst/>
          </a:prstGeom>
          <a:noFill/>
          <a:ln w="38100">
            <a:solidFill>
              <a:schemeClr val="accent2"/>
            </a:solidFill>
            <a:round/>
            <a:headEnd type="none" w="lg" len="med"/>
            <a:tailEnd type="triangle" w="lg" len="med"/>
          </a:ln>
          <a:effectLst/>
        </p:spPr>
        <p:txBody>
          <a:bodyPr wrap="square" anchor="ctr">
            <a:spAutoFit/>
          </a:bodyPr>
          <a:lstStyle/>
          <a:p>
            <a:endParaRPr lang="en-US">
              <a:latin typeface="+mn-lt"/>
            </a:endParaRPr>
          </a:p>
        </p:txBody>
      </p:sp>
      <p:pic>
        <p:nvPicPr>
          <p:cNvPr id="11" name="Picture 10" descr="\documentclass{article}&#10;\usepackage{amsmath}&#10;\pagestyle{empty}&#10;\begin{document}&#10;&#10;$$v_t = \frac{D_{floc}^2g}{18\nu}\frac{\rho_{floc} -\rho_{H_2O}}{\rho_{H_2O}}$$&#10;&#10;&#10;\end{document}" title="IguanaTex Bitmap Display">
            <a:extLst>
              <a:ext uri="{FF2B5EF4-FFF2-40B4-BE49-F238E27FC236}">
                <a16:creationId xmlns:a16="http://schemas.microsoft.com/office/drawing/2014/main" id="{CC859939-1C36-4EA2-A0A8-00A6205378C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393483" y="1643389"/>
            <a:ext cx="2975788" cy="702801"/>
          </a:xfrm>
          <a:prstGeom prst="rect">
            <a:avLst/>
          </a:prstGeom>
        </p:spPr>
      </p:pic>
      <p:pic>
        <p:nvPicPr>
          <p:cNvPr id="5" name="Picture 4" descr="\documentclass{article}&#10;\usepackage{amsmath}&#10;\pagestyle{empty}&#10;\begin{document}&#10;&#10;$$v_t = \sqrt{\frac{4}{3}\frac{g D_{floc}}{C_D}\frac{(\rho_{floc}-\rho_{H_2O})}{\rho_{H_2O}}}$$&#10;&#10;&#10;\end{document}" title="IguanaTex Bitmap Display">
            <a:extLst>
              <a:ext uri="{FF2B5EF4-FFF2-40B4-BE49-F238E27FC236}">
                <a16:creationId xmlns:a16="http://schemas.microsoft.com/office/drawing/2014/main" id="{FC8B6FF1-94FE-46DD-BE8F-DD87D1CFB8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267170" y="1574818"/>
            <a:ext cx="3597403" cy="797643"/>
          </a:xfrm>
          <a:prstGeom prst="rect">
            <a:avLst/>
          </a:prstGeom>
        </p:spPr>
      </p:pic>
      <p:pic>
        <p:nvPicPr>
          <p:cNvPr id="6" name="Picture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672814" y="2611855"/>
            <a:ext cx="696457" cy="382215"/>
          </a:xfrm>
          <a:prstGeom prst="rect">
            <a:avLst/>
          </a:prstGeom>
          <a:solidFill>
            <a:schemeClr val="bg1"/>
          </a:solidFill>
        </p:spPr>
      </p:pic>
      <p:pic>
        <p:nvPicPr>
          <p:cNvPr id="14" name="Picture 13" descr="\documentclass{article}&#10;\usepackage{amsmath}&#10;\pagestyle{empty}&#10;\begin{document}&#10;&#10;$$Re = \frac{v_t D_{floc}}{\nu}$$&#10;&#10;&#10;\end{document}" title="IguanaTex Bitmap Display">
            <a:extLst>
              <a:ext uri="{FF2B5EF4-FFF2-40B4-BE49-F238E27FC236}">
                <a16:creationId xmlns:a16="http://schemas.microsoft.com/office/drawing/2014/main" id="{76C31A18-CADE-423F-AC68-779DC7E11989}"/>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133821" y="5504547"/>
            <a:ext cx="1478096" cy="516571"/>
          </a:xfrm>
          <a:prstGeom prst="rect">
            <a:avLst/>
          </a:prstGeom>
        </p:spPr>
      </p:pic>
      <p:cxnSp>
        <p:nvCxnSpPr>
          <p:cNvPr id="3" name="Straight Arrow Connector 2"/>
          <p:cNvCxnSpPr/>
          <p:nvPr/>
        </p:nvCxnSpPr>
        <p:spPr bwMode="auto">
          <a:xfrm flipH="1">
            <a:off x="1874520" y="6600746"/>
            <a:ext cx="2621824"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a:off x="8153944" y="6600746"/>
            <a:ext cx="2271189"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5" name="Straight Arrow Connector 24"/>
          <p:cNvCxnSpPr/>
          <p:nvPr/>
        </p:nvCxnSpPr>
        <p:spPr bwMode="auto">
          <a:xfrm flipH="1">
            <a:off x="4496344" y="6600746"/>
            <a:ext cx="36576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2" name="Picture 1">
            <a:extLst>
              <a:ext uri="{FF2B5EF4-FFF2-40B4-BE49-F238E27FC236}">
                <a16:creationId xmlns:a16="http://schemas.microsoft.com/office/drawing/2014/main" id="{16D9FBBD-72C4-4A50-A975-46247B64DCB9}"/>
              </a:ext>
            </a:extLst>
          </p:cNvPr>
          <p:cNvPicPr>
            <a:picLocks noChangeAspect="1"/>
          </p:cNvPicPr>
          <p:nvPr/>
        </p:nvPicPr>
        <p:blipFill>
          <a:blip r:embed="rId14"/>
          <a:stretch>
            <a:fillRect/>
          </a:stretch>
        </p:blipFill>
        <p:spPr>
          <a:xfrm>
            <a:off x="193322" y="4650709"/>
            <a:ext cx="1893335" cy="16927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194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9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P spid="19459" grpId="0" build="p" autoUpdateAnimBg="0"/>
      <p:bldP spid="19461" grpId="0" build="p" autoUpdateAnimBg="0"/>
      <p:bldP spid="19462" grpId="0" build="p" autoUpdateAnimBg="0"/>
      <p:bldP spid="19463" grpId="0" animBg="1"/>
      <p:bldP spid="19470"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0E03-13C4-4019-9355-3AE0367A3C14}"/>
              </a:ext>
            </a:extLst>
          </p:cNvPr>
          <p:cNvSpPr>
            <a:spLocks noGrp="1"/>
          </p:cNvSpPr>
          <p:nvPr>
            <p:ph type="title"/>
          </p:nvPr>
        </p:nvSpPr>
        <p:spPr/>
        <p:txBody>
          <a:bodyPr/>
          <a:lstStyle/>
          <a:p>
            <a:r>
              <a:rPr lang="en-US" dirty="0"/>
              <a:t>Sedimentation is too slow for pathogens and clay</a:t>
            </a:r>
          </a:p>
        </p:txBody>
      </p:sp>
      <p:pic>
        <p:nvPicPr>
          <p:cNvPr id="5" name="Picture 4" descr="\documentclass{article}&#10;\usepackage{amsmath}&#10;\pagestyle{empty}&#10;\begin{document}&#10;&#10;$$v_t = \frac{D^2 g}{18\nu} \frac{\rho_{Bacteria} - \rho_{H_2O}}{\rho_{H_2O}}$$&#10;&#10;&#10;\end{document}" title="IguanaTex Bitmap Display">
            <a:extLst>
              <a:ext uri="{FF2B5EF4-FFF2-40B4-BE49-F238E27FC236}">
                <a16:creationId xmlns:a16="http://schemas.microsoft.com/office/drawing/2014/main" id="{58295C7E-3D69-40EF-8050-D9E2C380C54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4360" y="2735563"/>
            <a:ext cx="10223279" cy="2154233"/>
          </a:xfrm>
          <a:prstGeom prst="rect">
            <a:avLst/>
          </a:prstGeom>
        </p:spPr>
      </p:pic>
      <p:sp>
        <p:nvSpPr>
          <p:cNvPr id="6" name="TextBox 5">
            <a:extLst>
              <a:ext uri="{FF2B5EF4-FFF2-40B4-BE49-F238E27FC236}">
                <a16:creationId xmlns:a16="http://schemas.microsoft.com/office/drawing/2014/main" id="{100AE8A1-B838-4CD4-815B-A534E498A5BF}"/>
              </a:ext>
            </a:extLst>
          </p:cNvPr>
          <p:cNvSpPr txBox="1"/>
          <p:nvPr/>
        </p:nvSpPr>
        <p:spPr>
          <a:xfrm>
            <a:off x="3069772" y="2212343"/>
            <a:ext cx="864339" cy="523220"/>
          </a:xfrm>
          <a:prstGeom prst="rect">
            <a:avLst/>
          </a:prstGeom>
          <a:noFill/>
        </p:spPr>
        <p:txBody>
          <a:bodyPr wrap="none" rtlCol="0">
            <a:spAutoFit/>
          </a:bodyPr>
          <a:lstStyle/>
          <a:p>
            <a:r>
              <a:rPr lang="en-US" dirty="0"/>
              <a:t>10</a:t>
            </a:r>
            <a:r>
              <a:rPr lang="en-US" baseline="30000" dirty="0"/>
              <a:t>-12</a:t>
            </a:r>
            <a:endParaRPr lang="en-US" dirty="0"/>
          </a:p>
        </p:txBody>
      </p:sp>
      <p:sp>
        <p:nvSpPr>
          <p:cNvPr id="7" name="TextBox 6">
            <a:extLst>
              <a:ext uri="{FF2B5EF4-FFF2-40B4-BE49-F238E27FC236}">
                <a16:creationId xmlns:a16="http://schemas.microsoft.com/office/drawing/2014/main" id="{592DB7A3-3588-4AA5-A1EC-6E8322F1B20B}"/>
              </a:ext>
            </a:extLst>
          </p:cNvPr>
          <p:cNvSpPr txBox="1"/>
          <p:nvPr/>
        </p:nvSpPr>
        <p:spPr>
          <a:xfrm>
            <a:off x="4167079" y="2212343"/>
            <a:ext cx="644407" cy="523220"/>
          </a:xfrm>
          <a:prstGeom prst="rect">
            <a:avLst/>
          </a:prstGeom>
          <a:noFill/>
        </p:spPr>
        <p:txBody>
          <a:bodyPr wrap="square" rtlCol="0">
            <a:spAutoFit/>
          </a:bodyPr>
          <a:lstStyle/>
          <a:p>
            <a:r>
              <a:rPr lang="en-US" dirty="0"/>
              <a:t>10</a:t>
            </a:r>
          </a:p>
        </p:txBody>
      </p:sp>
      <p:sp>
        <p:nvSpPr>
          <p:cNvPr id="8" name="TextBox 7">
            <a:extLst>
              <a:ext uri="{FF2B5EF4-FFF2-40B4-BE49-F238E27FC236}">
                <a16:creationId xmlns:a16="http://schemas.microsoft.com/office/drawing/2014/main" id="{21D34289-14B4-41F7-A70E-6C1D19829A72}"/>
              </a:ext>
            </a:extLst>
          </p:cNvPr>
          <p:cNvSpPr txBox="1"/>
          <p:nvPr/>
        </p:nvSpPr>
        <p:spPr>
          <a:xfrm>
            <a:off x="3971143" y="4824920"/>
            <a:ext cx="840343" cy="523220"/>
          </a:xfrm>
          <a:prstGeom prst="rect">
            <a:avLst/>
          </a:prstGeom>
          <a:noFill/>
        </p:spPr>
        <p:txBody>
          <a:bodyPr wrap="square" rtlCol="0">
            <a:spAutoFit/>
          </a:bodyPr>
          <a:lstStyle/>
          <a:p>
            <a:r>
              <a:rPr lang="en-US" dirty="0"/>
              <a:t>10</a:t>
            </a:r>
            <a:r>
              <a:rPr lang="en-US" baseline="30000" dirty="0"/>
              <a:t>-6</a:t>
            </a:r>
            <a:endParaRPr lang="en-US" dirty="0"/>
          </a:p>
        </p:txBody>
      </p:sp>
      <p:sp>
        <p:nvSpPr>
          <p:cNvPr id="9" name="TextBox 8">
            <a:extLst>
              <a:ext uri="{FF2B5EF4-FFF2-40B4-BE49-F238E27FC236}">
                <a16:creationId xmlns:a16="http://schemas.microsoft.com/office/drawing/2014/main" id="{AE237AF7-4794-48E5-B933-0A0A9DE6204F}"/>
              </a:ext>
            </a:extLst>
          </p:cNvPr>
          <p:cNvSpPr txBox="1"/>
          <p:nvPr/>
        </p:nvSpPr>
        <p:spPr>
          <a:xfrm>
            <a:off x="7380516" y="2277219"/>
            <a:ext cx="840343" cy="523220"/>
          </a:xfrm>
          <a:prstGeom prst="rect">
            <a:avLst/>
          </a:prstGeom>
          <a:noFill/>
        </p:spPr>
        <p:txBody>
          <a:bodyPr wrap="square" rtlCol="0">
            <a:spAutoFit/>
          </a:bodyPr>
          <a:lstStyle/>
          <a:p>
            <a:r>
              <a:rPr lang="en-US" dirty="0"/>
              <a:t>10</a:t>
            </a:r>
            <a:r>
              <a:rPr lang="en-US" baseline="30000" dirty="0"/>
              <a:t>-3</a:t>
            </a:r>
            <a:endParaRPr lang="en-US" dirty="0"/>
          </a:p>
        </p:txBody>
      </p:sp>
      <p:pic>
        <p:nvPicPr>
          <p:cNvPr id="14" name="Picture 13" descr="\documentclass{article}&#10;\usepackage{amsmath}&#10;\pagestyle{empty}&#10;\begin{document}&#10;&#10;$$v_t = 10^{-9} m/s$$&#10;&#10;&#10;\end{document}" title="IguanaTex Bitmap Display">
            <a:extLst>
              <a:ext uri="{FF2B5EF4-FFF2-40B4-BE49-F238E27FC236}">
                <a16:creationId xmlns:a16="http://schemas.microsoft.com/office/drawing/2014/main" id="{E5DCE6CE-3542-4D53-92DB-60332788A79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901777" y="5629410"/>
            <a:ext cx="5319082" cy="999990"/>
          </a:xfrm>
          <a:prstGeom prst="rect">
            <a:avLst/>
          </a:prstGeom>
        </p:spPr>
      </p:pic>
    </p:spTree>
    <p:extLst>
      <p:ext uri="{BB962C8B-B14F-4D97-AF65-F5344CB8AC3E}">
        <p14:creationId xmlns:p14="http://schemas.microsoft.com/office/powerpoint/2010/main" val="1858015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3F47A-A0B7-412B-A4F2-4D0F1D20E7A2}"/>
              </a:ext>
            </a:extLst>
          </p:cNvPr>
          <p:cNvSpPr>
            <a:spLocks noGrp="1"/>
          </p:cNvSpPr>
          <p:nvPr>
            <p:ph type="title"/>
          </p:nvPr>
        </p:nvSpPr>
        <p:spPr/>
        <p:txBody>
          <a:bodyPr/>
          <a:lstStyle/>
          <a:p>
            <a:r>
              <a:rPr lang="en-US" dirty="0"/>
              <a:t>A factor of 100,000 matters!</a:t>
            </a:r>
          </a:p>
        </p:txBody>
      </p:sp>
      <p:sp>
        <p:nvSpPr>
          <p:cNvPr id="3" name="Content Placeholder 2">
            <a:extLst>
              <a:ext uri="{FF2B5EF4-FFF2-40B4-BE49-F238E27FC236}">
                <a16:creationId xmlns:a16="http://schemas.microsoft.com/office/drawing/2014/main" id="{27244B59-1095-4606-BB26-27BC1DCB21B4}"/>
              </a:ext>
            </a:extLst>
          </p:cNvPr>
          <p:cNvSpPr>
            <a:spLocks noGrp="1"/>
          </p:cNvSpPr>
          <p:nvPr>
            <p:ph idx="1"/>
          </p:nvPr>
        </p:nvSpPr>
        <p:spPr/>
        <p:txBody>
          <a:bodyPr/>
          <a:lstStyle/>
          <a:p>
            <a:r>
              <a:rPr lang="en-US" dirty="0"/>
              <a:t>AguaClara sedimentation tanks are designed to capture particles that settle at 0.12 mm/s</a:t>
            </a:r>
          </a:p>
          <a:p>
            <a:r>
              <a:rPr lang="en-US" dirty="0"/>
              <a:t>If we designed a sedimentation tank to capture bacteria it would need to be 100,000 times larger (and that many times more expensive!)</a:t>
            </a:r>
          </a:p>
        </p:txBody>
      </p:sp>
      <p:pic>
        <p:nvPicPr>
          <p:cNvPr id="4" name="Picture 3">
            <a:extLst>
              <a:ext uri="{FF2B5EF4-FFF2-40B4-BE49-F238E27FC236}">
                <a16:creationId xmlns:a16="http://schemas.microsoft.com/office/drawing/2014/main" id="{9113E84B-6E14-4751-9440-B9BD0F864B34}"/>
              </a:ext>
            </a:extLst>
          </p:cNvPr>
          <p:cNvPicPr>
            <a:picLocks noChangeAspect="1"/>
          </p:cNvPicPr>
          <p:nvPr/>
        </p:nvPicPr>
        <p:blipFill>
          <a:blip r:embed="rId2"/>
          <a:stretch>
            <a:fillRect/>
          </a:stretch>
        </p:blipFill>
        <p:spPr>
          <a:xfrm>
            <a:off x="6562725" y="3753878"/>
            <a:ext cx="4459444" cy="3104122"/>
          </a:xfrm>
          <a:prstGeom prst="rect">
            <a:avLst/>
          </a:prstGeom>
        </p:spPr>
      </p:pic>
      <p:sp>
        <p:nvSpPr>
          <p:cNvPr id="5" name="Freeform: Shape 4">
            <a:extLst>
              <a:ext uri="{FF2B5EF4-FFF2-40B4-BE49-F238E27FC236}">
                <a16:creationId xmlns:a16="http://schemas.microsoft.com/office/drawing/2014/main" id="{9D83A6C2-9F9D-467D-93FE-A2C04960BB43}"/>
              </a:ext>
            </a:extLst>
          </p:cNvPr>
          <p:cNvSpPr/>
          <p:nvPr/>
        </p:nvSpPr>
        <p:spPr>
          <a:xfrm>
            <a:off x="7143750" y="4114800"/>
            <a:ext cx="1885950" cy="1371600"/>
          </a:xfrm>
          <a:custGeom>
            <a:avLst/>
            <a:gdLst>
              <a:gd name="connsiteX0" fmla="*/ 0 w 1885950"/>
              <a:gd name="connsiteY0" fmla="*/ 981075 h 1371600"/>
              <a:gd name="connsiteX1" fmla="*/ 342900 w 1885950"/>
              <a:gd name="connsiteY1" fmla="*/ 0 h 1371600"/>
              <a:gd name="connsiteX2" fmla="*/ 1885950 w 1885950"/>
              <a:gd name="connsiteY2" fmla="*/ 390525 h 1371600"/>
              <a:gd name="connsiteX3" fmla="*/ 1543050 w 1885950"/>
              <a:gd name="connsiteY3" fmla="*/ 1371600 h 1371600"/>
              <a:gd name="connsiteX4" fmla="*/ 0 w 1885950"/>
              <a:gd name="connsiteY4" fmla="*/ 981075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371600">
                <a:moveTo>
                  <a:pt x="0" y="981075"/>
                </a:moveTo>
                <a:lnTo>
                  <a:pt x="342900" y="0"/>
                </a:lnTo>
                <a:lnTo>
                  <a:pt x="1885950" y="390525"/>
                </a:lnTo>
                <a:lnTo>
                  <a:pt x="1543050" y="1371600"/>
                </a:lnTo>
                <a:lnTo>
                  <a:pt x="0" y="981075"/>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504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a:xfrm>
            <a:off x="457200" y="1600200"/>
            <a:ext cx="11305308" cy="1097289"/>
          </a:xfrm>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8407400" y="2411413"/>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8432800" y="3478213"/>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8458200" y="5641977"/>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4841875" y="2928938"/>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5468938" y="3398838"/>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5418137" y="5183188"/>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8499475" y="2852738"/>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8499475" y="3335338"/>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8499475" y="3919538"/>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8524875" y="6083302"/>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8499475" y="6565902"/>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8157063" y="4544220"/>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8255488" y="5010945"/>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8242788" y="5442745"/>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6664325" y="4237038"/>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16" name="Picture 15" descr="\documentclass{article}&#10;\usepackage{amsmath}&#10;\pagestyle{empty}&#10;\begin{document}&#10;&#10;$$v_t = \frac{D_{p}^2g}{18\nu}\frac{\rho_{p} -\rho_{H_2O}}{\rho_{H_2O}}$$&#10;&#10;&#10;\end{document}" title="IguanaTex Bitmap Display">
            <a:extLst>
              <a:ext uri="{FF2B5EF4-FFF2-40B4-BE49-F238E27FC236}">
                <a16:creationId xmlns:a16="http://schemas.microsoft.com/office/drawing/2014/main" id="{ECF6ACE4-3BE3-483F-8BD2-E4E3D22E8D7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03155" y="3781928"/>
            <a:ext cx="5287771" cy="1528952"/>
          </a:xfrm>
          <a:prstGeom prst="rect">
            <a:avLst/>
          </a:prstGeom>
        </p:spPr>
      </p:pic>
      <p:pic>
        <p:nvPicPr>
          <p:cNvPr id="23" name="Picture 22" descr="\documentclass{article}&#10;\usepackage{amsmath}&#10;\pagestyle{empty}&#10;\begin{document}&#10;&#10;$$v_t$$&#10;$$d_p$$&#10;$$g$$&#10;$$\nu$$&#10;$$\rho_p$$&#10;$$\rho_{H_2O}$$&#10;&#10;\end{document}" title="IguanaTex Bitmap Display">
            <a:extLst>
              <a:ext uri="{FF2B5EF4-FFF2-40B4-BE49-F238E27FC236}">
                <a16:creationId xmlns:a16="http://schemas.microsoft.com/office/drawing/2014/main" id="{9341E2F0-E535-4190-9387-BCE27AA7275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2483" y="2940345"/>
            <a:ext cx="575573" cy="2629321"/>
          </a:xfrm>
          <a:prstGeom prst="rect">
            <a:avLst/>
          </a:prstGeom>
        </p:spPr>
      </p:pic>
      <p:sp>
        <p:nvSpPr>
          <p:cNvPr id="11" name="TextBox 10">
            <a:extLst>
              <a:ext uri="{FF2B5EF4-FFF2-40B4-BE49-F238E27FC236}">
                <a16:creationId xmlns:a16="http://schemas.microsoft.com/office/drawing/2014/main" id="{F26B4C1D-C688-4FD0-B1E6-B5F2AE289A25}"/>
              </a:ext>
            </a:extLst>
          </p:cNvPr>
          <p:cNvSpPr txBox="1"/>
          <p:nvPr/>
        </p:nvSpPr>
        <p:spPr>
          <a:xfrm>
            <a:off x="650061" y="2783214"/>
            <a:ext cx="1992597" cy="400110"/>
          </a:xfrm>
          <a:prstGeom prst="rect">
            <a:avLst/>
          </a:prstGeom>
          <a:noFill/>
        </p:spPr>
        <p:txBody>
          <a:bodyPr wrap="none" rtlCol="0">
            <a:spAutoFit/>
          </a:bodyPr>
          <a:lstStyle/>
          <a:p>
            <a:r>
              <a:rPr lang="en-US" sz="2000" dirty="0"/>
              <a:t>Terminal velocity</a:t>
            </a:r>
          </a:p>
        </p:txBody>
      </p:sp>
      <p:sp>
        <p:nvSpPr>
          <p:cNvPr id="30" name="TextBox 29">
            <a:extLst>
              <a:ext uri="{FF2B5EF4-FFF2-40B4-BE49-F238E27FC236}">
                <a16:creationId xmlns:a16="http://schemas.microsoft.com/office/drawing/2014/main" id="{64C1646C-03ED-463B-BB0B-979C8F918E57}"/>
              </a:ext>
            </a:extLst>
          </p:cNvPr>
          <p:cNvSpPr txBox="1"/>
          <p:nvPr/>
        </p:nvSpPr>
        <p:spPr>
          <a:xfrm>
            <a:off x="650061" y="3282080"/>
            <a:ext cx="1923925" cy="400110"/>
          </a:xfrm>
          <a:prstGeom prst="rect">
            <a:avLst/>
          </a:prstGeom>
          <a:noFill/>
        </p:spPr>
        <p:txBody>
          <a:bodyPr wrap="none" rtlCol="0">
            <a:spAutoFit/>
          </a:bodyPr>
          <a:lstStyle/>
          <a:p>
            <a:r>
              <a:rPr lang="en-US" sz="2000" dirty="0"/>
              <a:t>Particle diameter</a:t>
            </a:r>
          </a:p>
        </p:txBody>
      </p:sp>
      <p:sp>
        <p:nvSpPr>
          <p:cNvPr id="31" name="TextBox 30">
            <a:extLst>
              <a:ext uri="{FF2B5EF4-FFF2-40B4-BE49-F238E27FC236}">
                <a16:creationId xmlns:a16="http://schemas.microsoft.com/office/drawing/2014/main" id="{B67F071E-6A6D-4B8F-A292-4D2F616FBB71}"/>
              </a:ext>
            </a:extLst>
          </p:cNvPr>
          <p:cNvSpPr txBox="1"/>
          <p:nvPr/>
        </p:nvSpPr>
        <p:spPr>
          <a:xfrm>
            <a:off x="650061" y="3780946"/>
            <a:ext cx="2978701" cy="400110"/>
          </a:xfrm>
          <a:prstGeom prst="rect">
            <a:avLst/>
          </a:prstGeom>
          <a:noFill/>
        </p:spPr>
        <p:txBody>
          <a:bodyPr wrap="square" rtlCol="0">
            <a:spAutoFit/>
          </a:bodyPr>
          <a:lstStyle/>
          <a:p>
            <a:r>
              <a:rPr lang="en-US" sz="2000" dirty="0"/>
              <a:t>Acceleration due to gravity</a:t>
            </a:r>
          </a:p>
        </p:txBody>
      </p:sp>
      <p:sp>
        <p:nvSpPr>
          <p:cNvPr id="32" name="TextBox 31">
            <a:extLst>
              <a:ext uri="{FF2B5EF4-FFF2-40B4-BE49-F238E27FC236}">
                <a16:creationId xmlns:a16="http://schemas.microsoft.com/office/drawing/2014/main" id="{95374D77-16DD-43F0-B362-DFF2330F1AE6}"/>
              </a:ext>
            </a:extLst>
          </p:cNvPr>
          <p:cNvSpPr txBox="1"/>
          <p:nvPr/>
        </p:nvSpPr>
        <p:spPr>
          <a:xfrm>
            <a:off x="650061" y="4279812"/>
            <a:ext cx="2223686" cy="400110"/>
          </a:xfrm>
          <a:prstGeom prst="rect">
            <a:avLst/>
          </a:prstGeom>
          <a:noFill/>
        </p:spPr>
        <p:txBody>
          <a:bodyPr wrap="none" rtlCol="0">
            <a:spAutoFit/>
          </a:bodyPr>
          <a:lstStyle/>
          <a:p>
            <a:r>
              <a:rPr lang="en-US" sz="2000" dirty="0"/>
              <a:t>Kinematic viscosity</a:t>
            </a:r>
          </a:p>
        </p:txBody>
      </p:sp>
      <p:sp>
        <p:nvSpPr>
          <p:cNvPr id="33" name="TextBox 32">
            <a:extLst>
              <a:ext uri="{FF2B5EF4-FFF2-40B4-BE49-F238E27FC236}">
                <a16:creationId xmlns:a16="http://schemas.microsoft.com/office/drawing/2014/main" id="{7B90C9ED-98C2-40AF-8630-9FD7643035AF}"/>
              </a:ext>
            </a:extLst>
          </p:cNvPr>
          <p:cNvSpPr txBox="1"/>
          <p:nvPr/>
        </p:nvSpPr>
        <p:spPr>
          <a:xfrm>
            <a:off x="650061" y="4778678"/>
            <a:ext cx="1768433" cy="400110"/>
          </a:xfrm>
          <a:prstGeom prst="rect">
            <a:avLst/>
          </a:prstGeom>
          <a:noFill/>
        </p:spPr>
        <p:txBody>
          <a:bodyPr wrap="none" rtlCol="0">
            <a:spAutoFit/>
          </a:bodyPr>
          <a:lstStyle/>
          <a:p>
            <a:r>
              <a:rPr lang="en-US" sz="2000" dirty="0"/>
              <a:t>Particle density</a:t>
            </a:r>
          </a:p>
        </p:txBody>
      </p:sp>
      <p:sp>
        <p:nvSpPr>
          <p:cNvPr id="34" name="TextBox 33">
            <a:extLst>
              <a:ext uri="{FF2B5EF4-FFF2-40B4-BE49-F238E27FC236}">
                <a16:creationId xmlns:a16="http://schemas.microsoft.com/office/drawing/2014/main" id="{34C3B09E-A173-46C3-BC15-8D4816FC417E}"/>
              </a:ext>
            </a:extLst>
          </p:cNvPr>
          <p:cNvSpPr txBox="1"/>
          <p:nvPr/>
        </p:nvSpPr>
        <p:spPr>
          <a:xfrm>
            <a:off x="650061" y="5277543"/>
            <a:ext cx="1592424" cy="400110"/>
          </a:xfrm>
          <a:prstGeom prst="rect">
            <a:avLst/>
          </a:prstGeom>
          <a:noFill/>
        </p:spPr>
        <p:txBody>
          <a:bodyPr wrap="none" rtlCol="0">
            <a:spAutoFit/>
          </a:bodyPr>
          <a:lstStyle/>
          <a:p>
            <a:r>
              <a:rPr lang="en-US" sz="2000" dirty="0"/>
              <a:t>Water density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0236-C347-4EED-B61F-1EAAE79C2400}"/>
              </a:ext>
            </a:extLst>
          </p:cNvPr>
          <p:cNvSpPr>
            <a:spLocks noGrp="1"/>
          </p:cNvSpPr>
          <p:nvPr>
            <p:ph type="title"/>
          </p:nvPr>
        </p:nvSpPr>
        <p:spPr/>
        <p:txBody>
          <a:bodyPr/>
          <a:lstStyle/>
          <a:p>
            <a:r>
              <a:rPr lang="en-US" dirty="0"/>
              <a:t>Flocculation</a:t>
            </a:r>
          </a:p>
        </p:txBody>
      </p:sp>
      <p:pic>
        <p:nvPicPr>
          <p:cNvPr id="8" name="Online Media 7">
            <a:hlinkClick r:id="" action="ppaction://media"/>
            <a:extLst>
              <a:ext uri="{FF2B5EF4-FFF2-40B4-BE49-F238E27FC236}">
                <a16:creationId xmlns:a16="http://schemas.microsoft.com/office/drawing/2014/main" id="{26AE630D-230A-4855-9864-115048702CD0}"/>
              </a:ext>
            </a:extLst>
          </p:cNvPr>
          <p:cNvPicPr>
            <a:picLocks noGrp="1" noRot="1" noChangeAspect="1"/>
          </p:cNvPicPr>
          <p:nvPr>
            <p:ph idx="1"/>
            <a:videoFile r:link="rId1"/>
          </p:nvPr>
        </p:nvPicPr>
        <p:blipFill>
          <a:blip r:embed="rId4"/>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1F3B96F-2C43-4187-BED0-34B49FCE975D}"/>
              </a:ext>
            </a:extLst>
          </p:cNvPr>
          <p:cNvPicPr>
            <a:picLocks noChangeAspect="1"/>
          </p:cNvPicPr>
          <p:nvPr/>
        </p:nvPicPr>
        <p:blipFill>
          <a:blip r:embed="rId5"/>
          <a:stretch>
            <a:fillRect/>
          </a:stretch>
        </p:blipFill>
        <p:spPr>
          <a:xfrm>
            <a:off x="-251263" y="0"/>
            <a:ext cx="13915264" cy="6858000"/>
          </a:xfrm>
          <a:prstGeom prst="rect">
            <a:avLst/>
          </a:prstGeom>
        </p:spPr>
      </p:pic>
    </p:spTree>
    <p:extLst>
      <p:ext uri="{BB962C8B-B14F-4D97-AF65-F5344CB8AC3E}">
        <p14:creationId xmlns:p14="http://schemas.microsoft.com/office/powerpoint/2010/main" val="3610100846"/>
      </p:ext>
    </p:extLst>
  </p:cSld>
  <p:clrMapOvr>
    <a:masterClrMapping/>
  </p:clrMapOvr>
  <p:transition advTm="76000">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05.512"/>
  <p:tag name="ORIGINALWIDTH" val="1727.784"/>
  <p:tag name="LATEXADDIN" val="\documentclass{article}&#10;\usepackage{amsmath}&#10;\usepackage{xcolor}&#10;\pagestyle{empty}&#10;\begin{document}&#10;&#10;\definecolor{Monred}{RGB}{172,0,0}&#10;&#10;$$\begin{array}{l}&#10;\rlap{--} V_{floc} = \rm{floc \, \, volume}&#10;\\ \\&#10;A_{floc} = \rm{floc \, \, cross \, \, sectional \, \, area}&#10;\\ \\&#10;\rho_{floc} = \rm{floc \, \, density}&#10;\\ \\&#10;\rho_{H_2O} = \rm{water \, \, density}&#10;\\ \\&#10;g = \rm{acceleration \, \, due \, \, to \, \, gravity}&#10;\\ \\&#10;C_D = \rm{drag \, \, coefficient}&#10;\\ \\&#10;v_t = \rm{floc \, \, terminal \, \, velocity}&#10;\end{array}$$&#10;&#10;&#10;\end{document}"/>
  <p:tag name="IGUANATEXSIZE" val="20"/>
  <p:tag name="IGUANATEXCURSOR" val="46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pagestyle{empty}&#10;\begin{document}&#10;&#10;$$F_b$$&#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pagestyle{empty}&#10;\begin{document}&#10;&#10;$$F_d$$&#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355.831"/>
  <p:tag name="LATEXADDIN" val="\documentclass{article}&#10;\usepackage{amsmath}&#10;\pagestyle{empty}&#10;\begin{document}&#10;&#10;$$v_t = \frac{D_{floc}^2g}{18\nu}\frac{\rho_{floc} -\rho_{H_2O}}{\rho_{H_2O}}$$&#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84.289"/>
  <p:tag name="LATEXADDIN" val="\documentclass{article}&#10;\usepackage{amsmath}&#10;\pagestyle{empty}&#10;\begin{document}&#10;&#10;$$v_t = \sqrt{\frac{4}{3}\frac{g D_{floc}}{C_D}\frac{(\rho_{floc}-\rho_{H_2O})}{\rho_{H_2O}}}$$&#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8.6914"/>
  <p:tag name="LATEXADDIN" val="\documentclass{article}&#10;\usepackage{amsmath}&#10;\pagestyle{empty}&#10;\begin{document}&#10;&#10;$$C_d = \frac{24}{\rm Re}$$&#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7.4091"/>
  <p:tag name="LATEXADDIN" val="\documentclass{article}&#10;\usepackage{amsmath}&#10;\pagestyle{empty}&#10;\begin{document}&#10;&#10;$$Re = \frac{v_t D_{floc}}{\nu}$$&#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441.32"/>
  <p:tag name="LATEXADDIN" val="\documentclass{article}&#10;\usepackage{amsmath}&#10;\pagestyle{empty}&#10;\begin{document}&#10;&#10;$$v_t = \frac{D^2 g}{18\nu} \frac{\rho_{Bacteria} - \rho_{H_2O}}{\rho_{H_2O}}$$&#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49.9063"/>
  <p:tag name="LATEXADDIN" val="\documentclass{article}&#10;\usepackage{amsmath}&#10;\pagestyle{empty}&#10;\begin{document}&#10;&#10;$$v_t = 10^{-9} m/s$$&#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91.864"/>
  <p:tag name="LATEXADDIN" val="\documentclass{article}&#10;\usepackage{amsmath}&#10;\pagestyle{empty}&#10;\begin{document}&#10;&#10;$$v_t = \frac{D_{p}^2g}{18\nu}\frac{\rho_{p} -\rho_{H_2O}}{\rho_{H_2O}}$$&#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pagestyle{empty}&#10;\begin{document}&#10;&#10;$$\sum F  = m 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05.849"/>
  <p:tag name="ORIGINALWIDTH" val="263.967"/>
  <p:tag name="LATEXADDIN" val="\documentclass{article}&#10;\usepackage{amsmath}&#10;\pagestyle{empty}&#10;\begin{document}&#10;&#10;$$v_t$$&#10;$$d_p$$&#10;$$g$$&#10;$$\nu$$&#10;$$\rho_p$$&#10;$$\rho_{H_2O}$$&#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598.8"/>
  <p:tag name="LATEXADDIN" val="\documentclass{article}&#10;\usepackage{amsmath}&#10;\pagestyle{empty}&#10;\begin{document}&#10;&#10;&#10;$$\tau = \mu \frac{\partial u}{\partial y} = \mu \frac{v}{H} = \mu G = \nu\rho G$$&#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10;\pagestyle{empty}&#10;\begin{document}&#10;&#10;&#10;$$v$$&#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5.7368"/>
  <p:tag name="LATEXADDIN" val="\documentclass{article}&#10;\usepackage{amsmath}&#10;\pagestyle{empty}&#10;\begin{document}&#10;&#10;&#10;$$H$$&#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2.6734"/>
  <p:tag name="LATEXADDIN" val="\documentclass{article}&#10;\usepackage{amsmath}&#10;\pagestyle{empty}&#10;\begin{document}&#10;&#10;$$\rlap{--} V_{Floc} \rho_{Floc} g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pagestyle{empty}&#10;\begin{document}&#10;&#10;$$F_d + F_b - W = 0$$&#10;&#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pagestyle{empty}&#10;\begin{document}&#10;&#10;$$F_b = $$&#10;&#1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9.4226"/>
  <p:tag name="LATEXADDIN" val="\documentclass{article}&#10;\usepackage{amsmath}&#10;\pagestyle{empty}&#10;\begin{document}&#10;&#10;$$\rlap{--} V_{Floc} \rho_{H_2O} g$$&#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_t^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84.289"/>
  <p:tag name="LATEXADDIN" val="\documentclass{article}&#10;\usepackage{amsmath}&#10;\pagestyle{empty}&#10;\begin{document}&#10;&#10;$$v_t = \sqrt{\frac{4}{3}\frac{g D_{floc}}{C_D}\frac{(\rho_{floc}-\rho_{H_2O})}{\rho_{H_2O}}}$$&#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252893</TotalTime>
  <Words>2761</Words>
  <Application>Microsoft Office PowerPoint</Application>
  <PresentationFormat>Widescreen</PresentationFormat>
  <Paragraphs>307</Paragraphs>
  <Slides>37</Slides>
  <Notes>27</Notes>
  <HiddenSlides>0</HiddenSlides>
  <MMClips>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7" baseType="lpstr">
      <vt:lpstr>Arial</vt:lpstr>
      <vt:lpstr>Candara</vt:lpstr>
      <vt:lpstr>Century Gothic</vt:lpstr>
      <vt:lpstr>Helvetica</vt:lpstr>
      <vt:lpstr>Monotype Sorts</vt:lpstr>
      <vt:lpstr>Symbol</vt:lpstr>
      <vt:lpstr>Times New Roman</vt:lpstr>
      <vt:lpstr>Wingdings</vt:lpstr>
      <vt:lpstr>SWOT 2021</vt:lpstr>
      <vt:lpstr>Worksheet</vt:lpstr>
      <vt:lpstr>Flocculation Introduction</vt:lpstr>
      <vt:lpstr>Overview</vt:lpstr>
      <vt:lpstr>Exploit differences between water and the contaminant to separate them</vt:lpstr>
      <vt:lpstr>Sedimentation: Particle Terminal Fall Velocity</vt:lpstr>
      <vt:lpstr>Drag Coefficient on a Sphere </vt:lpstr>
      <vt:lpstr>Sedimentation is too slow for pathogens and clay</vt:lpstr>
      <vt:lpstr>A factor of 100,000 matters!</vt:lpstr>
      <vt:lpstr>Gravity separation is awesome, but we need help</vt:lpstr>
      <vt:lpstr>Flocculation</vt:lpstr>
      <vt:lpstr>Flocculation</vt:lpstr>
      <vt:lpstr>Definitions</vt:lpstr>
      <vt:lpstr>Aluminum Sulfate Chemistry Alum [Al2(SO4)3*14.3H2O]</vt:lpstr>
      <vt:lpstr>Acid Neutralizing Capacity (ANC or Alkalinity) Requirement</vt:lpstr>
      <vt:lpstr>Polyaluminum Chloride (PACl)</vt:lpstr>
      <vt:lpstr>PACl Formula and Basicity [Aln(OH)mCl3n−m] x</vt:lpstr>
      <vt:lpstr>Sticky nanoparticles?</vt:lpstr>
      <vt:lpstr>Seeking favorable interactions between particles</vt:lpstr>
      <vt:lpstr>Human hair is 50 mm in diameter</vt:lpstr>
      <vt:lpstr>Sizes of a few particles</vt:lpstr>
      <vt:lpstr>Transport processes to create collisions between particles (clay and pathogens) </vt:lpstr>
      <vt:lpstr>Differential sedimentation</vt:lpstr>
      <vt:lpstr>Turbulent Mixing: where inertia is important</vt:lpstr>
      <vt:lpstr>Fluids deform continuously (velocity gradient - G) given a stress (t): viscosity dominates</vt:lpstr>
      <vt:lpstr>Molecular Diffusion</vt:lpstr>
      <vt:lpstr>Molecular forces</vt:lpstr>
      <vt:lpstr>Thought experiment time!</vt:lpstr>
      <vt:lpstr>Thought experiment time!</vt:lpstr>
      <vt:lpstr>Transport processes to create collisions between particles (clay and pathogens) </vt:lpstr>
      <vt:lpstr>How much coagulant should we add?</vt:lpstr>
      <vt:lpstr>Evolving hypotheses (Why this isn’t yet in other textbooks)</vt:lpstr>
      <vt:lpstr>Primary particle can not collide with a large floc in uniform shear* (edge of knowledge alert)</vt:lpstr>
      <vt:lpstr>Similar sized particles can collide in a shear flow</vt:lpstr>
      <vt:lpstr>Primary Particle collisions slow to a crawl when the primary particles are far apart</vt:lpstr>
      <vt:lpstr>Wait! How do the coagulant nanoparticles get to the clay?</vt:lpstr>
      <vt:lpstr>Preview: Flocculation, Floc Blanket, Sand Filtration</vt:lpstr>
      <vt:lpstr>Preview: Core idea for 3 water treatment processes</vt:lpstr>
      <vt:lpstr>Coming up</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6908</cp:revision>
  <dcterms:created xsi:type="dcterms:W3CDTF">2009-05-27T15:44:15Z</dcterms:created>
  <dcterms:modified xsi:type="dcterms:W3CDTF">2022-02-08T15:02:59Z</dcterms:modified>
</cp:coreProperties>
</file>